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0" r:id="rId4"/>
    <p:sldId id="261" r:id="rId5"/>
    <p:sldId id="262" r:id="rId6"/>
    <p:sldId id="263" r:id="rId7"/>
    <p:sldId id="269" r:id="rId8"/>
    <p:sldId id="267" r:id="rId9"/>
    <p:sldId id="268" r:id="rId10"/>
    <p:sldId id="286" r:id="rId11"/>
    <p:sldId id="274" r:id="rId12"/>
    <p:sldId id="275" r:id="rId13"/>
    <p:sldId id="281" r:id="rId14"/>
    <p:sldId id="277" r:id="rId15"/>
    <p:sldId id="264" r:id="rId16"/>
    <p:sldId id="271" r:id="rId17"/>
    <p:sldId id="276" r:id="rId18"/>
    <p:sldId id="278" r:id="rId19"/>
    <p:sldId id="282" r:id="rId20"/>
    <p:sldId id="283" r:id="rId21"/>
    <p:sldId id="284" r:id="rId22"/>
    <p:sldId id="285" r:id="rId23"/>
    <p:sldId id="279" r:id="rId24"/>
    <p:sldId id="288" r:id="rId25"/>
    <p:sldId id="272" r:id="rId26"/>
    <p:sldId id="265" r:id="rId27"/>
    <p:sldId id="287" r:id="rId28"/>
    <p:sldId id="289" r:id="rId29"/>
    <p:sldId id="290" r:id="rId30"/>
    <p:sldId id="273" r:id="rId31"/>
    <p:sldId id="266" r:id="rId32"/>
    <p:sldId id="291" r:id="rId33"/>
    <p:sldId id="292" r:id="rId34"/>
    <p:sldId id="293" r:id="rId35"/>
    <p:sldId id="25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6E98CCEB-7393-8047-B0E6-A40274D953A7}">
          <p14:sldIdLst>
            <p14:sldId id="256"/>
          </p14:sldIdLst>
        </p14:section>
        <p14:section name="目录" id="{E4D631BF-4487-C746-A876-469CECFCB17E}">
          <p14:sldIdLst>
            <p14:sldId id="258"/>
          </p14:sldIdLst>
        </p14:section>
        <p14:section name="核心理论公式" id="{063A65D0-7B2D-2B4C-A1A8-0B1EA91FEFA1}">
          <p14:sldIdLst>
            <p14:sldId id="260"/>
          </p14:sldIdLst>
        </p14:section>
        <p14:section name="前言" id="{02360BBF-79A2-614D-9EBE-824BB8A4C802}">
          <p14:sldIdLst>
            <p14:sldId id="261"/>
            <p14:sldId id="262"/>
            <p14:sldId id="263"/>
          </p14:sldIdLst>
        </p14:section>
        <p14:section name="员工生命周期" id="{D0A9236F-A1E7-E546-A31C-E65F69FB9DFE}">
          <p14:sldIdLst>
            <p14:sldId id="269"/>
          </p14:sldIdLst>
        </p14:section>
        <p14:section name="员工角色分类标准" id="{CD2C0DB4-D851-3C4D-8A50-E5459A202E8C}">
          <p14:sldIdLst>
            <p14:sldId id="267"/>
            <p14:sldId id="268"/>
          </p14:sldIdLst>
        </p14:section>
        <p14:section name="准备" id="{1BECF327-CF27-0642-A05C-FF37B68D0422}">
          <p14:sldIdLst>
            <p14:sldId id="286"/>
          </p14:sldIdLst>
        </p14:section>
        <p14:section name="准备-能力模型数据库" id="{2559B5FA-C0CD-2547-AC5F-BE5228175B14}">
          <p14:sldIdLst>
            <p14:sldId id="274"/>
          </p14:sldIdLst>
        </p14:section>
        <p14:section name="准备-岗位职责说明书" id="{3B6C48F4-1420-544A-B870-4156FAD1790B}">
          <p14:sldIdLst>
            <p14:sldId id="275"/>
            <p14:sldId id="281"/>
          </p14:sldIdLst>
        </p14:section>
        <p14:section name="准备-编写面试题" id="{7B3ED0B5-AB1C-624B-9C67-48E81AFA62DB}">
          <p14:sldIdLst>
            <p14:sldId id="277"/>
          </p14:sldIdLst>
        </p14:section>
        <p14:section name="选拔" id="{0EF9EAE8-58AF-A141-B9CB-65D3790AB983}">
          <p14:sldIdLst>
            <p14:sldId id="264"/>
          </p14:sldIdLst>
        </p14:section>
        <p14:section name="选拔-选拔范围内的生命周期阶段" id="{F9A1136C-ED7E-074F-8B6F-CDB4A484D0C0}">
          <p14:sldIdLst>
            <p14:sldId id="271"/>
          </p14:sldIdLst>
        </p14:section>
        <p14:section name="选拔-面试官候选人" id="{DEC77964-D00E-5F43-A218-FA9BC9E9A638}">
          <p14:sldIdLst>
            <p14:sldId id="276"/>
          </p14:sldIdLst>
        </p14:section>
        <p14:section name="选拔-候选人面试过程-工作年限分类&amp;岗位分类" id="{4977E1B6-8926-A34F-AACF-2E51D88E0EB2}">
          <p14:sldIdLst>
            <p14:sldId id="278"/>
            <p14:sldId id="282"/>
            <p14:sldId id="283"/>
            <p14:sldId id="284"/>
            <p14:sldId id="285"/>
          </p14:sldIdLst>
        </p14:section>
        <p14:section name="选拔-面试汇总" id="{15F8300C-93E7-7847-999A-52E762E7E112}">
          <p14:sldIdLst>
            <p14:sldId id="279"/>
          </p14:sldIdLst>
        </p14:section>
        <p14:section name="培训" id="{B27671A2-FC9A-1F42-AC01-B908176F2C8C}">
          <p14:sldIdLst>
            <p14:sldId id="288"/>
          </p14:sldIdLst>
        </p14:section>
        <p14:section name="培训-培训范围内的生命周期" id="{0AC842F6-7159-554B-A9F2-548C1165B188}">
          <p14:sldIdLst>
            <p14:sldId id="272"/>
          </p14:sldIdLst>
        </p14:section>
        <p14:section name="培训-培训师候选人" id="{9701F81E-636E-9A48-A939-D66112D96FFB}">
          <p14:sldIdLst>
            <p14:sldId id="265"/>
          </p14:sldIdLst>
        </p14:section>
        <p14:section name="培训-培训师培训过程" id="{D83E1526-9371-A94B-98C0-7C60CC8D9893}">
          <p14:sldIdLst>
            <p14:sldId id="287"/>
          </p14:sldIdLst>
        </p14:section>
        <p14:section name="培训-培训结果汇总" id="{2BCADBD6-DAB7-C342-B979-06496306BEF3}">
          <p14:sldIdLst>
            <p14:sldId id="289"/>
          </p14:sldIdLst>
        </p14:section>
        <p14:section name="考核" id="{753FA5BD-81AD-AB4E-BF22-4A83BE408C5B}">
          <p14:sldIdLst>
            <p14:sldId id="290"/>
          </p14:sldIdLst>
        </p14:section>
        <p14:section name="考核-考核范围内的生命周期" id="{E841F19B-F5B1-2B47-B0F6-BC4E02144A09}">
          <p14:sldIdLst>
            <p14:sldId id="273"/>
          </p14:sldIdLst>
        </p14:section>
        <p14:section name="考核-培训师考核" id="{02F67F2A-ACDF-CA4C-A77F-70F0ADC1DE78}">
          <p14:sldIdLst>
            <p14:sldId id="266"/>
          </p14:sldIdLst>
        </p14:section>
        <p14:section name="考核-培训员工考核" id="{15AA8D94-200F-3D43-95F2-085AB11A1FCC}">
          <p14:sldIdLst>
            <p14:sldId id="291"/>
          </p14:sldIdLst>
        </p14:section>
        <p14:section name="考核-考核结果汇总" id="{BF63FA80-2212-384C-9628-0E6906411408}">
          <p14:sldIdLst>
            <p14:sldId id="292"/>
          </p14:sldIdLst>
        </p14:section>
        <p14:section name="讨论" id="{13AFFBEC-0937-6E41-B18A-EF7F54593737}">
          <p14:sldIdLst>
            <p14:sldId id="293"/>
          </p14:sldIdLst>
        </p14:section>
        <p14:section name="历史版本" id="{546810E0-9F6C-294F-B4D0-1DF961E32BA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94643"/>
  </p:normalViewPr>
  <p:slideViewPr>
    <p:cSldViewPr snapToGrid="0" snapToObjects="1">
      <p:cViewPr>
        <p:scale>
          <a:sx n="112" d="100"/>
          <a:sy n="112" d="100"/>
        </p:scale>
        <p:origin x="33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69ADB-A043-D34B-A7E1-70149ECF40C5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5D5D54-851C-E746-8B7E-7DCA3F7D44DD}">
      <dgm:prSet phldrT="[文本]"/>
      <dgm:spPr/>
      <dgm:t>
        <a:bodyPr/>
        <a:lstStyle/>
        <a:p>
          <a:r>
            <a:rPr lang="zh-CN" altLang="en-US" dirty="0" smtClean="0"/>
            <a:t>前言</a:t>
          </a:r>
          <a:endParaRPr lang="zh-CN" altLang="en-US" dirty="0"/>
        </a:p>
      </dgm:t>
    </dgm:pt>
    <dgm:pt modelId="{BF0EBCCE-3A9B-D042-A614-4588DB7FE890}" type="parTrans" cxnId="{3A229EAA-6F8D-174D-B80F-5058E1210D05}">
      <dgm:prSet/>
      <dgm:spPr/>
      <dgm:t>
        <a:bodyPr/>
        <a:lstStyle/>
        <a:p>
          <a:endParaRPr lang="zh-CN" altLang="en-US"/>
        </a:p>
      </dgm:t>
    </dgm:pt>
    <dgm:pt modelId="{3F2FEC8B-B448-F144-9440-6436FAF4D2D7}" type="sibTrans" cxnId="{3A229EAA-6F8D-174D-B80F-5058E1210D05}">
      <dgm:prSet/>
      <dgm:spPr/>
      <dgm:t>
        <a:bodyPr/>
        <a:lstStyle/>
        <a:p>
          <a:endParaRPr lang="zh-CN" altLang="en-US"/>
        </a:p>
      </dgm:t>
    </dgm:pt>
    <dgm:pt modelId="{26CE3DBC-77A7-DE45-B15C-297640D1F91F}">
      <dgm:prSet phldrT="[文本]"/>
      <dgm:spPr/>
      <dgm:t>
        <a:bodyPr/>
        <a:lstStyle/>
        <a:p>
          <a:r>
            <a:rPr lang="zh-CN" altLang="en-US" dirty="0" smtClean="0"/>
            <a:t>选拔</a:t>
          </a:r>
          <a:endParaRPr lang="zh-CN" altLang="en-US" dirty="0"/>
        </a:p>
      </dgm:t>
    </dgm:pt>
    <dgm:pt modelId="{0179D1A9-CED8-5545-9E09-4530A5FA2243}" type="parTrans" cxnId="{A5607DF8-CDA0-4247-856A-799FBBF1E131}">
      <dgm:prSet/>
      <dgm:spPr/>
      <dgm:t>
        <a:bodyPr/>
        <a:lstStyle/>
        <a:p>
          <a:endParaRPr lang="zh-CN" altLang="en-US"/>
        </a:p>
      </dgm:t>
    </dgm:pt>
    <dgm:pt modelId="{CAD18702-381B-1E45-9DD3-556E72A1954C}" type="sibTrans" cxnId="{A5607DF8-CDA0-4247-856A-799FBBF1E131}">
      <dgm:prSet/>
      <dgm:spPr/>
      <dgm:t>
        <a:bodyPr/>
        <a:lstStyle/>
        <a:p>
          <a:endParaRPr lang="zh-CN" altLang="en-US"/>
        </a:p>
      </dgm:t>
    </dgm:pt>
    <dgm:pt modelId="{1F161E67-CBB4-CB48-AECF-8DCCCAED0273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02D8D7DB-1FCD-6541-A9B0-8AAE99854BB7}" type="parTrans" cxnId="{ED03B910-820C-B74E-8A54-EC037D76A75D}">
      <dgm:prSet/>
      <dgm:spPr/>
      <dgm:t>
        <a:bodyPr/>
        <a:lstStyle/>
        <a:p>
          <a:endParaRPr lang="zh-CN" altLang="en-US"/>
        </a:p>
      </dgm:t>
    </dgm:pt>
    <dgm:pt modelId="{16B3B74A-F627-1F49-A3BE-EC6E1ECF2583}" type="sibTrans" cxnId="{ED03B910-820C-B74E-8A54-EC037D76A75D}">
      <dgm:prSet/>
      <dgm:spPr/>
      <dgm:t>
        <a:bodyPr/>
        <a:lstStyle/>
        <a:p>
          <a:endParaRPr lang="zh-CN" altLang="en-US"/>
        </a:p>
      </dgm:t>
    </dgm:pt>
    <dgm:pt modelId="{01FA97BD-B943-3D48-8B0E-929961AE3EE1}">
      <dgm:prSet phldrT="[文本]"/>
      <dgm:spPr/>
      <dgm:t>
        <a:bodyPr/>
        <a:lstStyle/>
        <a:p>
          <a:r>
            <a:rPr lang="zh-CN" altLang="en-US" dirty="0" smtClean="0"/>
            <a:t>普遍现象、理想情况、现实情况</a:t>
          </a:r>
          <a:endParaRPr lang="zh-CN" altLang="en-US" dirty="0"/>
        </a:p>
      </dgm:t>
    </dgm:pt>
    <dgm:pt modelId="{D22BED15-A48F-374C-8A66-EA3EC3507475}" type="parTrans" cxnId="{3A7F7CFA-7AC7-AA4B-A4CF-C3602D07494F}">
      <dgm:prSet/>
      <dgm:spPr/>
      <dgm:t>
        <a:bodyPr/>
        <a:lstStyle/>
        <a:p>
          <a:endParaRPr lang="zh-CN" altLang="en-US"/>
        </a:p>
      </dgm:t>
    </dgm:pt>
    <dgm:pt modelId="{B5A7FF6F-5ADA-0145-A8A2-00D407B92430}" type="sibTrans" cxnId="{3A7F7CFA-7AC7-AA4B-A4CF-C3602D07494F}">
      <dgm:prSet/>
      <dgm:spPr/>
      <dgm:t>
        <a:bodyPr/>
        <a:lstStyle/>
        <a:p>
          <a:endParaRPr lang="zh-CN" altLang="en-US"/>
        </a:p>
      </dgm:t>
    </dgm:pt>
    <dgm:pt modelId="{9CABABEF-8CA8-B940-9CC8-B1FE6DDA03DC}">
      <dgm:prSet phldrT="[文本]"/>
      <dgm:spPr/>
      <dgm:t>
        <a:bodyPr/>
        <a:lstStyle/>
        <a:p>
          <a:r>
            <a:rPr lang="zh-CN" altLang="en-US" dirty="0" smtClean="0"/>
            <a:t>选拔范围内的生命周期、面试官候选人、候选人面试过程、面试汇总</a:t>
          </a:r>
          <a:endParaRPr lang="zh-CN" altLang="en-US" dirty="0"/>
        </a:p>
      </dgm:t>
    </dgm:pt>
    <dgm:pt modelId="{F3C345DE-CF97-1D42-8E3D-24C09547927E}" type="parTrans" cxnId="{9D7157DE-F306-4B45-93E7-572D6029C825}">
      <dgm:prSet/>
      <dgm:spPr/>
      <dgm:t>
        <a:bodyPr/>
        <a:lstStyle/>
        <a:p>
          <a:endParaRPr lang="zh-CN" altLang="en-US"/>
        </a:p>
      </dgm:t>
    </dgm:pt>
    <dgm:pt modelId="{9E644A76-1197-9046-8EA2-83617DC273BC}" type="sibTrans" cxnId="{9D7157DE-F306-4B45-93E7-572D6029C825}">
      <dgm:prSet/>
      <dgm:spPr/>
      <dgm:t>
        <a:bodyPr/>
        <a:lstStyle/>
        <a:p>
          <a:endParaRPr lang="zh-CN" altLang="en-US"/>
        </a:p>
      </dgm:t>
    </dgm:pt>
    <dgm:pt modelId="{48675D4E-B3AA-D64F-B14E-2BB756D11E1F}">
      <dgm:prSet phldrT="[文本]"/>
      <dgm:spPr/>
      <dgm:t>
        <a:bodyPr/>
        <a:lstStyle/>
        <a:p>
          <a:r>
            <a:rPr kumimoji="1" lang="zh-CN" altLang="en-US" dirty="0" smtClean="0"/>
            <a:t>培训范围内的生命周期、</a:t>
          </a:r>
          <a:r>
            <a:rPr lang="zh-CN" altLang="en-US" dirty="0" smtClean="0"/>
            <a:t>基础素质强化培训、通用技能培训、岗位素质培训、岗位技能培训、岗位考核标准培训</a:t>
          </a:r>
          <a:endParaRPr lang="zh-CN" altLang="en-US" dirty="0"/>
        </a:p>
      </dgm:t>
    </dgm:pt>
    <dgm:pt modelId="{359B08D9-5C9F-8449-A122-E4D39D9CE1EF}" type="parTrans" cxnId="{ED66B654-7DB4-074A-9B8C-177AF0C28A93}">
      <dgm:prSet/>
      <dgm:spPr/>
      <dgm:t>
        <a:bodyPr/>
        <a:lstStyle/>
        <a:p>
          <a:endParaRPr lang="zh-CN" altLang="en-US"/>
        </a:p>
      </dgm:t>
    </dgm:pt>
    <dgm:pt modelId="{C290A83A-E24F-9648-BFB0-FD198C83315C}" type="sibTrans" cxnId="{ED66B654-7DB4-074A-9B8C-177AF0C28A93}">
      <dgm:prSet/>
      <dgm:spPr/>
      <dgm:t>
        <a:bodyPr/>
        <a:lstStyle/>
        <a:p>
          <a:endParaRPr lang="zh-CN" altLang="en-US"/>
        </a:p>
      </dgm:t>
    </dgm:pt>
    <dgm:pt modelId="{686D100B-A4D6-1448-8CBD-43DEF1DD148D}">
      <dgm:prSet phldrT="[文本]"/>
      <dgm:spPr/>
      <dgm:t>
        <a:bodyPr/>
        <a:lstStyle/>
        <a:p>
          <a:r>
            <a:rPr lang="zh-CN" altLang="en-US" dirty="0" smtClean="0"/>
            <a:t>考核</a:t>
          </a:r>
          <a:endParaRPr lang="zh-CN" altLang="en-US" dirty="0"/>
        </a:p>
      </dgm:t>
    </dgm:pt>
    <dgm:pt modelId="{ADD21C39-43EF-A24E-B293-4168EEF7ED70}" type="parTrans" cxnId="{77109322-B088-E74A-A57F-2AF3E94C8DD0}">
      <dgm:prSet/>
      <dgm:spPr/>
      <dgm:t>
        <a:bodyPr/>
        <a:lstStyle/>
        <a:p>
          <a:endParaRPr lang="zh-CN" altLang="en-US"/>
        </a:p>
      </dgm:t>
    </dgm:pt>
    <dgm:pt modelId="{B821E0DB-BF98-9B4D-A10D-69841583E95B}" type="sibTrans" cxnId="{77109322-B088-E74A-A57F-2AF3E94C8DD0}">
      <dgm:prSet/>
      <dgm:spPr/>
      <dgm:t>
        <a:bodyPr/>
        <a:lstStyle/>
        <a:p>
          <a:endParaRPr lang="zh-CN" altLang="en-US"/>
        </a:p>
      </dgm:t>
    </dgm:pt>
    <dgm:pt modelId="{DB619D7D-776D-364A-A407-FD4275919311}">
      <dgm:prSet phldrT="[文本]"/>
      <dgm:spPr/>
      <dgm:t>
        <a:bodyPr/>
        <a:lstStyle/>
        <a:p>
          <a:r>
            <a:rPr lang="zh-CN" altLang="en-US" dirty="0" smtClean="0"/>
            <a:t>基础素质考核、通用技能考核、岗位素质考核、岗位技能考核</a:t>
          </a:r>
          <a:endParaRPr lang="zh-CN" altLang="en-US" dirty="0"/>
        </a:p>
      </dgm:t>
    </dgm:pt>
    <dgm:pt modelId="{BEB555C2-8C5F-8645-AF4C-2C2DA8137304}" type="parTrans" cxnId="{0C8B21F5-6D70-3F4D-861B-5ECB97A0171B}">
      <dgm:prSet/>
      <dgm:spPr/>
      <dgm:t>
        <a:bodyPr/>
        <a:lstStyle/>
        <a:p>
          <a:endParaRPr lang="zh-CN" altLang="en-US"/>
        </a:p>
      </dgm:t>
    </dgm:pt>
    <dgm:pt modelId="{F8C2134B-20CA-C54C-B56D-D307FB61F833}" type="sibTrans" cxnId="{0C8B21F5-6D70-3F4D-861B-5ECB97A0171B}">
      <dgm:prSet/>
      <dgm:spPr/>
      <dgm:t>
        <a:bodyPr/>
        <a:lstStyle/>
        <a:p>
          <a:endParaRPr lang="zh-CN" altLang="en-US"/>
        </a:p>
      </dgm:t>
    </dgm:pt>
    <dgm:pt modelId="{C8F56520-0441-5045-9C03-03D2610FF20E}">
      <dgm:prSet phldrT="[文本]"/>
      <dgm:spPr/>
      <dgm:t>
        <a:bodyPr/>
        <a:lstStyle/>
        <a:p>
          <a:r>
            <a:rPr lang="zh-CN" altLang="en-US" dirty="0" smtClean="0"/>
            <a:t>员工角色分类标准</a:t>
          </a:r>
          <a:endParaRPr lang="zh-CN" altLang="en-US" dirty="0"/>
        </a:p>
      </dgm:t>
    </dgm:pt>
    <dgm:pt modelId="{0C844E8D-E4EC-F141-83BA-06F6F153247E}" type="parTrans" cxnId="{6CDA13E4-6090-E049-8DBA-48429E55FFC4}">
      <dgm:prSet/>
      <dgm:spPr/>
      <dgm:t>
        <a:bodyPr/>
        <a:lstStyle/>
        <a:p>
          <a:endParaRPr lang="zh-CN" altLang="en-US"/>
        </a:p>
      </dgm:t>
    </dgm:pt>
    <dgm:pt modelId="{B4D1967A-B7B1-B647-94EA-9C46709FB607}" type="sibTrans" cxnId="{6CDA13E4-6090-E049-8DBA-48429E55FFC4}">
      <dgm:prSet/>
      <dgm:spPr/>
      <dgm:t>
        <a:bodyPr/>
        <a:lstStyle/>
        <a:p>
          <a:endParaRPr lang="zh-CN" altLang="en-US"/>
        </a:p>
      </dgm:t>
    </dgm:pt>
    <dgm:pt modelId="{52AF19AF-48E1-8940-ACE3-CB74DE6AFD6A}">
      <dgm:prSet phldrT="[文本]"/>
      <dgm:spPr/>
      <dgm:t>
        <a:bodyPr/>
        <a:lstStyle/>
        <a:p>
          <a:r>
            <a:rPr lang="zh-CN" altLang="en-US" dirty="0" smtClean="0"/>
            <a:t>按工作年限分类标准、按岗位分类标准</a:t>
          </a:r>
          <a:endParaRPr lang="zh-CN" altLang="en-US" dirty="0"/>
        </a:p>
      </dgm:t>
    </dgm:pt>
    <dgm:pt modelId="{D2B6EC7A-5455-074E-8B8F-5CD5B7C98B90}" type="parTrans" cxnId="{CA36527C-3636-9B43-BD2C-E3F121B9EA7C}">
      <dgm:prSet/>
      <dgm:spPr/>
      <dgm:t>
        <a:bodyPr/>
        <a:lstStyle/>
        <a:p>
          <a:endParaRPr lang="zh-CN" altLang="en-US"/>
        </a:p>
      </dgm:t>
    </dgm:pt>
    <dgm:pt modelId="{F09DB638-29C8-A34A-84AE-2903D1F04E02}" type="sibTrans" cxnId="{CA36527C-3636-9B43-BD2C-E3F121B9EA7C}">
      <dgm:prSet/>
      <dgm:spPr/>
      <dgm:t>
        <a:bodyPr/>
        <a:lstStyle/>
        <a:p>
          <a:endParaRPr lang="zh-CN" altLang="en-US"/>
        </a:p>
      </dgm:t>
    </dgm:pt>
    <dgm:pt modelId="{8CA8C05E-FA7F-154E-AD8D-948244682A9F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E4AEEAB9-649D-DF4C-8B08-77F9875C0CC0}" type="parTrans" cxnId="{4C846B51-91FA-504D-98B8-F204D30A8A53}">
      <dgm:prSet/>
      <dgm:spPr/>
      <dgm:t>
        <a:bodyPr/>
        <a:lstStyle/>
        <a:p>
          <a:endParaRPr lang="zh-CN" altLang="en-US"/>
        </a:p>
      </dgm:t>
    </dgm:pt>
    <dgm:pt modelId="{1E3BDF5F-B325-6D4E-8312-DA19585CBDB0}" type="sibTrans" cxnId="{4C846B51-91FA-504D-98B8-F204D30A8A53}">
      <dgm:prSet/>
      <dgm:spPr/>
      <dgm:t>
        <a:bodyPr/>
        <a:lstStyle/>
        <a:p>
          <a:endParaRPr lang="zh-CN" altLang="en-US"/>
        </a:p>
      </dgm:t>
    </dgm:pt>
    <dgm:pt modelId="{49563E8B-E2A7-F64A-9CE9-EC3256D0DE4E}">
      <dgm:prSet phldrT="[文本]"/>
      <dgm:spPr/>
      <dgm:t>
        <a:bodyPr/>
        <a:lstStyle/>
        <a:p>
          <a:r>
            <a:rPr lang="zh-CN" altLang="en-US" dirty="0" smtClean="0"/>
            <a:t>准备</a:t>
          </a:r>
          <a:endParaRPr lang="zh-CN" altLang="en-US" dirty="0"/>
        </a:p>
      </dgm:t>
    </dgm:pt>
    <dgm:pt modelId="{C5BB0F93-07AD-A840-89B7-95A3338ABD9D}" type="parTrans" cxnId="{29705094-6F0A-4740-A3A6-63D3B88FFDB2}">
      <dgm:prSet/>
      <dgm:spPr/>
      <dgm:t>
        <a:bodyPr/>
        <a:lstStyle/>
        <a:p>
          <a:endParaRPr lang="zh-CN" altLang="en-US"/>
        </a:p>
      </dgm:t>
    </dgm:pt>
    <dgm:pt modelId="{3208F76B-23FF-5745-A143-CD0CE2F2D8FF}" type="sibTrans" cxnId="{29705094-6F0A-4740-A3A6-63D3B88FFDB2}">
      <dgm:prSet/>
      <dgm:spPr/>
      <dgm:t>
        <a:bodyPr/>
        <a:lstStyle/>
        <a:p>
          <a:endParaRPr lang="zh-CN" altLang="en-US"/>
        </a:p>
      </dgm:t>
    </dgm:pt>
    <dgm:pt modelId="{DD84CDB7-49AD-354B-8EBA-659A81C87473}">
      <dgm:prSet phldrT="[文本]"/>
      <dgm:spPr/>
      <dgm:t>
        <a:bodyPr/>
        <a:lstStyle/>
        <a:p>
          <a:r>
            <a:rPr lang="zh-CN" altLang="en-US" dirty="0" smtClean="0"/>
            <a:t>能力模型数据库、岗位职责说明书、编写面试题</a:t>
          </a:r>
          <a:endParaRPr lang="zh-CN" altLang="en-US" dirty="0"/>
        </a:p>
      </dgm:t>
    </dgm:pt>
    <dgm:pt modelId="{F18DB42F-3059-5E49-9C10-4CB733035277}" type="parTrans" cxnId="{0A9D2780-F327-8042-B6C1-6F12A8105F68}">
      <dgm:prSet/>
      <dgm:spPr/>
      <dgm:t>
        <a:bodyPr/>
        <a:lstStyle/>
        <a:p>
          <a:endParaRPr lang="zh-CN" altLang="en-US"/>
        </a:p>
      </dgm:t>
    </dgm:pt>
    <dgm:pt modelId="{BCB0067B-AEFD-3E48-B590-9EABA20AC935}" type="sibTrans" cxnId="{0A9D2780-F327-8042-B6C1-6F12A8105F68}">
      <dgm:prSet/>
      <dgm:spPr/>
      <dgm:t>
        <a:bodyPr/>
        <a:lstStyle/>
        <a:p>
          <a:endParaRPr lang="zh-CN" altLang="en-US"/>
        </a:p>
      </dgm:t>
    </dgm:pt>
    <dgm:pt modelId="{4D019A32-E08B-2046-8EC4-0EE9FC5EE05E}" type="pres">
      <dgm:prSet presAssocID="{F9B69ADB-A043-D34B-A7E1-70149ECF40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5DFA7B8-FC54-794F-ACDA-5BEB77E9E64C}" type="pres">
      <dgm:prSet presAssocID="{F9B69ADB-A043-D34B-A7E1-70149ECF40C5}" presName="Name1" presStyleCnt="0"/>
      <dgm:spPr/>
    </dgm:pt>
    <dgm:pt modelId="{AC46F77E-215A-344F-AA1B-BBDE9FF2CE30}" type="pres">
      <dgm:prSet presAssocID="{F9B69ADB-A043-D34B-A7E1-70149ECF40C5}" presName="cycle" presStyleCnt="0"/>
      <dgm:spPr/>
    </dgm:pt>
    <dgm:pt modelId="{06EF38E5-7408-E543-8DB8-377DCB0883EE}" type="pres">
      <dgm:prSet presAssocID="{F9B69ADB-A043-D34B-A7E1-70149ECF40C5}" presName="srcNode" presStyleLbl="node1" presStyleIdx="0" presStyleCnt="7"/>
      <dgm:spPr/>
    </dgm:pt>
    <dgm:pt modelId="{EFED52BC-6648-5243-8312-7F3CA406AB14}" type="pres">
      <dgm:prSet presAssocID="{F9B69ADB-A043-D34B-A7E1-70149ECF40C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BEBAAAA-9889-A945-8E2C-829D3235AFC7}" type="pres">
      <dgm:prSet presAssocID="{F9B69ADB-A043-D34B-A7E1-70149ECF40C5}" presName="extraNode" presStyleLbl="node1" presStyleIdx="0" presStyleCnt="7"/>
      <dgm:spPr/>
    </dgm:pt>
    <dgm:pt modelId="{00B0A726-EA26-9C4C-A8ED-72A282F28BC0}" type="pres">
      <dgm:prSet presAssocID="{F9B69ADB-A043-D34B-A7E1-70149ECF40C5}" presName="dstNode" presStyleLbl="node1" presStyleIdx="0" presStyleCnt="7"/>
      <dgm:spPr/>
    </dgm:pt>
    <dgm:pt modelId="{B00C2664-28CC-BD45-BBB3-ABC566DC0EA6}" type="pres">
      <dgm:prSet presAssocID="{9A5D5D54-851C-E746-8B7E-7DCA3F7D44DD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7165F-F894-6C40-9808-F0FAA54EC7A0}" type="pres">
      <dgm:prSet presAssocID="{9A5D5D54-851C-E746-8B7E-7DCA3F7D44DD}" presName="accent_1" presStyleCnt="0"/>
      <dgm:spPr/>
    </dgm:pt>
    <dgm:pt modelId="{7A697A29-8FB3-2B44-B32B-ACAB5FAA71FE}" type="pres">
      <dgm:prSet presAssocID="{9A5D5D54-851C-E746-8B7E-7DCA3F7D44DD}" presName="accentRepeatNode" presStyleLbl="solidFgAcc1" presStyleIdx="0" presStyleCnt="7"/>
      <dgm:spPr/>
    </dgm:pt>
    <dgm:pt modelId="{5A81793C-663F-2D46-BA60-9C3AE93852A2}" type="pres">
      <dgm:prSet presAssocID="{8CA8C05E-FA7F-154E-AD8D-948244682A9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10B4EB-05B8-2143-9F06-BAFEED4A5727}" type="pres">
      <dgm:prSet presAssocID="{8CA8C05E-FA7F-154E-AD8D-948244682A9F}" presName="accent_2" presStyleCnt="0"/>
      <dgm:spPr/>
    </dgm:pt>
    <dgm:pt modelId="{6A2E23AE-819D-BB49-84FA-6A688788B243}" type="pres">
      <dgm:prSet presAssocID="{8CA8C05E-FA7F-154E-AD8D-948244682A9F}" presName="accentRepeatNode" presStyleLbl="solidFgAcc1" presStyleIdx="1" presStyleCnt="7"/>
      <dgm:spPr/>
    </dgm:pt>
    <dgm:pt modelId="{885C36A1-07C6-1E47-9988-471BA39194FD}" type="pres">
      <dgm:prSet presAssocID="{C8F56520-0441-5045-9C03-03D2610FF20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18CC2-6AD5-0243-AAFB-A696B2526510}" type="pres">
      <dgm:prSet presAssocID="{C8F56520-0441-5045-9C03-03D2610FF20E}" presName="accent_3" presStyleCnt="0"/>
      <dgm:spPr/>
    </dgm:pt>
    <dgm:pt modelId="{44638089-225E-784E-BD0C-B63B748DE5C2}" type="pres">
      <dgm:prSet presAssocID="{C8F56520-0441-5045-9C03-03D2610FF20E}" presName="accentRepeatNode" presStyleLbl="solidFgAcc1" presStyleIdx="2" presStyleCnt="7"/>
      <dgm:spPr/>
    </dgm:pt>
    <dgm:pt modelId="{D23C87E1-4C87-F141-B8A6-5E9BDC7F6AA4}" type="pres">
      <dgm:prSet presAssocID="{49563E8B-E2A7-F64A-9CE9-EC3256D0DE4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FFA2A-16BC-9E4C-8D30-9288FAFBB716}" type="pres">
      <dgm:prSet presAssocID="{49563E8B-E2A7-F64A-9CE9-EC3256D0DE4E}" presName="accent_4" presStyleCnt="0"/>
      <dgm:spPr/>
    </dgm:pt>
    <dgm:pt modelId="{CCE7476E-3A22-FE4E-9B40-312715A57152}" type="pres">
      <dgm:prSet presAssocID="{49563E8B-E2A7-F64A-9CE9-EC3256D0DE4E}" presName="accentRepeatNode" presStyleLbl="solidFgAcc1" presStyleIdx="3" presStyleCnt="7"/>
      <dgm:spPr/>
    </dgm:pt>
    <dgm:pt modelId="{41572154-64E3-1D4B-8163-20594D379F77}" type="pres">
      <dgm:prSet presAssocID="{26CE3DBC-77A7-DE45-B15C-297640D1F91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F7437-3FDF-054D-B70E-185EEB275833}" type="pres">
      <dgm:prSet presAssocID="{26CE3DBC-77A7-DE45-B15C-297640D1F91F}" presName="accent_5" presStyleCnt="0"/>
      <dgm:spPr/>
    </dgm:pt>
    <dgm:pt modelId="{4D165DBD-839F-B544-BA03-1550AF9CCE2C}" type="pres">
      <dgm:prSet presAssocID="{26CE3DBC-77A7-DE45-B15C-297640D1F91F}" presName="accentRepeatNode" presStyleLbl="solidFgAcc1" presStyleIdx="4" presStyleCnt="7"/>
      <dgm:spPr/>
    </dgm:pt>
    <dgm:pt modelId="{4E626A7D-C992-494F-B4B5-E16817885A3F}" type="pres">
      <dgm:prSet presAssocID="{1F161E67-CBB4-CB48-AECF-8DCCCAED027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63A07-256C-F34C-8B26-4D84E96B55BF}" type="pres">
      <dgm:prSet presAssocID="{1F161E67-CBB4-CB48-AECF-8DCCCAED0273}" presName="accent_6" presStyleCnt="0"/>
      <dgm:spPr/>
    </dgm:pt>
    <dgm:pt modelId="{77991A24-D817-3343-B370-ADBD617C7D20}" type="pres">
      <dgm:prSet presAssocID="{1F161E67-CBB4-CB48-AECF-8DCCCAED0273}" presName="accentRepeatNode" presStyleLbl="solidFgAcc1" presStyleIdx="5" presStyleCnt="7"/>
      <dgm:spPr/>
    </dgm:pt>
    <dgm:pt modelId="{E964BBFA-C353-354F-85F2-81A3A9A52CCF}" type="pres">
      <dgm:prSet presAssocID="{686D100B-A4D6-1448-8CBD-43DEF1DD148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165CA-9043-6841-BBFC-4F78738D9BEF}" type="pres">
      <dgm:prSet presAssocID="{686D100B-A4D6-1448-8CBD-43DEF1DD148D}" presName="accent_7" presStyleCnt="0"/>
      <dgm:spPr/>
    </dgm:pt>
    <dgm:pt modelId="{745EA2B7-6654-DF4A-9289-7F66E8BA57A7}" type="pres">
      <dgm:prSet presAssocID="{686D100B-A4D6-1448-8CBD-43DEF1DD148D}" presName="accentRepeatNode" presStyleLbl="solidFgAcc1" presStyleIdx="6" presStyleCnt="7"/>
      <dgm:spPr/>
    </dgm:pt>
  </dgm:ptLst>
  <dgm:cxnLst>
    <dgm:cxn modelId="{ED03B910-820C-B74E-8A54-EC037D76A75D}" srcId="{F9B69ADB-A043-D34B-A7E1-70149ECF40C5}" destId="{1F161E67-CBB4-CB48-AECF-8DCCCAED0273}" srcOrd="5" destOrd="0" parTransId="{02D8D7DB-1FCD-6541-A9B0-8AAE99854BB7}" sibTransId="{16B3B74A-F627-1F49-A3BE-EC6E1ECF2583}"/>
    <dgm:cxn modelId="{A5607DF8-CDA0-4247-856A-799FBBF1E131}" srcId="{F9B69ADB-A043-D34B-A7E1-70149ECF40C5}" destId="{26CE3DBC-77A7-DE45-B15C-297640D1F91F}" srcOrd="4" destOrd="0" parTransId="{0179D1A9-CED8-5545-9E09-4530A5FA2243}" sibTransId="{CAD18702-381B-1E45-9DD3-556E72A1954C}"/>
    <dgm:cxn modelId="{0C8B21F5-6D70-3F4D-861B-5ECB97A0171B}" srcId="{686D100B-A4D6-1448-8CBD-43DEF1DD148D}" destId="{DB619D7D-776D-364A-A407-FD4275919311}" srcOrd="0" destOrd="0" parTransId="{BEB555C2-8C5F-8645-AF4C-2C2DA8137304}" sibTransId="{F8C2134B-20CA-C54C-B56D-D307FB61F833}"/>
    <dgm:cxn modelId="{0060ECDF-36E9-EE45-8F21-1F1AFFF2C3F6}" type="presOf" srcId="{F9B69ADB-A043-D34B-A7E1-70149ECF40C5}" destId="{4D019A32-E08B-2046-8EC4-0EE9FC5EE05E}" srcOrd="0" destOrd="0" presId="urn:microsoft.com/office/officeart/2008/layout/VerticalCurvedList"/>
    <dgm:cxn modelId="{6CDA13E4-6090-E049-8DBA-48429E55FFC4}" srcId="{F9B69ADB-A043-D34B-A7E1-70149ECF40C5}" destId="{C8F56520-0441-5045-9C03-03D2610FF20E}" srcOrd="2" destOrd="0" parTransId="{0C844E8D-E4EC-F141-83BA-06F6F153247E}" sibTransId="{B4D1967A-B7B1-B647-94EA-9C46709FB607}"/>
    <dgm:cxn modelId="{0F091581-660E-2340-9788-F5C4576BDDC4}" type="presOf" srcId="{52AF19AF-48E1-8940-ACE3-CB74DE6AFD6A}" destId="{885C36A1-07C6-1E47-9988-471BA39194FD}" srcOrd="0" destOrd="1" presId="urn:microsoft.com/office/officeart/2008/layout/VerticalCurvedList"/>
    <dgm:cxn modelId="{75C6E2A8-B3EF-CE4A-8871-7BA2F0A4C69E}" type="presOf" srcId="{9A5D5D54-851C-E746-8B7E-7DCA3F7D44DD}" destId="{B00C2664-28CC-BD45-BBB3-ABC566DC0EA6}" srcOrd="0" destOrd="0" presId="urn:microsoft.com/office/officeart/2008/layout/VerticalCurvedList"/>
    <dgm:cxn modelId="{CD667C16-3178-3348-A263-B3E3AD0318B2}" type="presOf" srcId="{686D100B-A4D6-1448-8CBD-43DEF1DD148D}" destId="{E964BBFA-C353-354F-85F2-81A3A9A52CCF}" srcOrd="0" destOrd="0" presId="urn:microsoft.com/office/officeart/2008/layout/VerticalCurvedList"/>
    <dgm:cxn modelId="{0A9D2780-F327-8042-B6C1-6F12A8105F68}" srcId="{49563E8B-E2A7-F64A-9CE9-EC3256D0DE4E}" destId="{DD84CDB7-49AD-354B-8EBA-659A81C87473}" srcOrd="0" destOrd="0" parTransId="{F18DB42F-3059-5E49-9C10-4CB733035277}" sibTransId="{BCB0067B-AEFD-3E48-B590-9EABA20AC935}"/>
    <dgm:cxn modelId="{B54CB600-F89A-084D-9BC8-3C07B50959FE}" type="presOf" srcId="{01FA97BD-B943-3D48-8B0E-929961AE3EE1}" destId="{B00C2664-28CC-BD45-BBB3-ABC566DC0EA6}" srcOrd="0" destOrd="1" presId="urn:microsoft.com/office/officeart/2008/layout/VerticalCurvedList"/>
    <dgm:cxn modelId="{ED66B654-7DB4-074A-9B8C-177AF0C28A93}" srcId="{1F161E67-CBB4-CB48-AECF-8DCCCAED0273}" destId="{48675D4E-B3AA-D64F-B14E-2BB756D11E1F}" srcOrd="0" destOrd="0" parTransId="{359B08D9-5C9F-8449-A122-E4D39D9CE1EF}" sibTransId="{C290A83A-E24F-9648-BFB0-FD198C83315C}"/>
    <dgm:cxn modelId="{3A7F7CFA-7AC7-AA4B-A4CF-C3602D07494F}" srcId="{9A5D5D54-851C-E746-8B7E-7DCA3F7D44DD}" destId="{01FA97BD-B943-3D48-8B0E-929961AE3EE1}" srcOrd="0" destOrd="0" parTransId="{D22BED15-A48F-374C-8A66-EA3EC3507475}" sibTransId="{B5A7FF6F-5ADA-0145-A8A2-00D407B92430}"/>
    <dgm:cxn modelId="{77109322-B088-E74A-A57F-2AF3E94C8DD0}" srcId="{F9B69ADB-A043-D34B-A7E1-70149ECF40C5}" destId="{686D100B-A4D6-1448-8CBD-43DEF1DD148D}" srcOrd="6" destOrd="0" parTransId="{ADD21C39-43EF-A24E-B293-4168EEF7ED70}" sibTransId="{B821E0DB-BF98-9B4D-A10D-69841583E95B}"/>
    <dgm:cxn modelId="{5037F518-8D7E-B746-B74E-1E585673E8D4}" type="presOf" srcId="{26CE3DBC-77A7-DE45-B15C-297640D1F91F}" destId="{41572154-64E3-1D4B-8163-20594D379F77}" srcOrd="0" destOrd="0" presId="urn:microsoft.com/office/officeart/2008/layout/VerticalCurvedList"/>
    <dgm:cxn modelId="{5093D041-8EDD-C645-9002-AE8025E8195C}" type="presOf" srcId="{49563E8B-E2A7-F64A-9CE9-EC3256D0DE4E}" destId="{D23C87E1-4C87-F141-B8A6-5E9BDC7F6AA4}" srcOrd="0" destOrd="0" presId="urn:microsoft.com/office/officeart/2008/layout/VerticalCurvedList"/>
    <dgm:cxn modelId="{6F8A5997-8788-F64C-BD61-9C4B6FD4A17B}" type="presOf" srcId="{8CA8C05E-FA7F-154E-AD8D-948244682A9F}" destId="{5A81793C-663F-2D46-BA60-9C3AE93852A2}" srcOrd="0" destOrd="0" presId="urn:microsoft.com/office/officeart/2008/layout/VerticalCurvedList"/>
    <dgm:cxn modelId="{4C846B51-91FA-504D-98B8-F204D30A8A53}" srcId="{F9B69ADB-A043-D34B-A7E1-70149ECF40C5}" destId="{8CA8C05E-FA7F-154E-AD8D-948244682A9F}" srcOrd="1" destOrd="0" parTransId="{E4AEEAB9-649D-DF4C-8B08-77F9875C0CC0}" sibTransId="{1E3BDF5F-B325-6D4E-8312-DA19585CBDB0}"/>
    <dgm:cxn modelId="{9B3087E6-09FB-4047-81FF-9B89D998F23E}" type="presOf" srcId="{DD84CDB7-49AD-354B-8EBA-659A81C87473}" destId="{D23C87E1-4C87-F141-B8A6-5E9BDC7F6AA4}" srcOrd="0" destOrd="1" presId="urn:microsoft.com/office/officeart/2008/layout/VerticalCurvedList"/>
    <dgm:cxn modelId="{CA36527C-3636-9B43-BD2C-E3F121B9EA7C}" srcId="{C8F56520-0441-5045-9C03-03D2610FF20E}" destId="{52AF19AF-48E1-8940-ACE3-CB74DE6AFD6A}" srcOrd="0" destOrd="0" parTransId="{D2B6EC7A-5455-074E-8B8F-5CD5B7C98B90}" sibTransId="{F09DB638-29C8-A34A-84AE-2903D1F04E02}"/>
    <dgm:cxn modelId="{8BDAD8DE-8CAE-754F-91E3-85443820F258}" type="presOf" srcId="{9CABABEF-8CA8-B940-9CC8-B1FE6DDA03DC}" destId="{41572154-64E3-1D4B-8163-20594D379F77}" srcOrd="0" destOrd="1" presId="urn:microsoft.com/office/officeart/2008/layout/VerticalCurvedList"/>
    <dgm:cxn modelId="{3A133904-6294-3B4A-83D0-9E0A02F9F70B}" type="presOf" srcId="{C8F56520-0441-5045-9C03-03D2610FF20E}" destId="{885C36A1-07C6-1E47-9988-471BA39194FD}" srcOrd="0" destOrd="0" presId="urn:microsoft.com/office/officeart/2008/layout/VerticalCurvedList"/>
    <dgm:cxn modelId="{29705094-6F0A-4740-A3A6-63D3B88FFDB2}" srcId="{F9B69ADB-A043-D34B-A7E1-70149ECF40C5}" destId="{49563E8B-E2A7-F64A-9CE9-EC3256D0DE4E}" srcOrd="3" destOrd="0" parTransId="{C5BB0F93-07AD-A840-89B7-95A3338ABD9D}" sibTransId="{3208F76B-23FF-5745-A143-CD0CE2F2D8FF}"/>
    <dgm:cxn modelId="{2C1FDF21-65C7-1D44-88BC-9CB1E366E5F6}" type="presOf" srcId="{DB619D7D-776D-364A-A407-FD4275919311}" destId="{E964BBFA-C353-354F-85F2-81A3A9A52CCF}" srcOrd="0" destOrd="1" presId="urn:microsoft.com/office/officeart/2008/layout/VerticalCurvedList"/>
    <dgm:cxn modelId="{9D7157DE-F306-4B45-93E7-572D6029C825}" srcId="{26CE3DBC-77A7-DE45-B15C-297640D1F91F}" destId="{9CABABEF-8CA8-B940-9CC8-B1FE6DDA03DC}" srcOrd="0" destOrd="0" parTransId="{F3C345DE-CF97-1D42-8E3D-24C09547927E}" sibTransId="{9E644A76-1197-9046-8EA2-83617DC273BC}"/>
    <dgm:cxn modelId="{7F114601-D93D-7C48-91E7-EE0CA5AEF83D}" type="presOf" srcId="{1F161E67-CBB4-CB48-AECF-8DCCCAED0273}" destId="{4E626A7D-C992-494F-B4B5-E16817885A3F}" srcOrd="0" destOrd="0" presId="urn:microsoft.com/office/officeart/2008/layout/VerticalCurvedList"/>
    <dgm:cxn modelId="{3A229EAA-6F8D-174D-B80F-5058E1210D05}" srcId="{F9B69ADB-A043-D34B-A7E1-70149ECF40C5}" destId="{9A5D5D54-851C-E746-8B7E-7DCA3F7D44DD}" srcOrd="0" destOrd="0" parTransId="{BF0EBCCE-3A9B-D042-A614-4588DB7FE890}" sibTransId="{3F2FEC8B-B448-F144-9440-6436FAF4D2D7}"/>
    <dgm:cxn modelId="{B68519FA-40BD-2842-8D95-4BDE2948A5E9}" type="presOf" srcId="{48675D4E-B3AA-D64F-B14E-2BB756D11E1F}" destId="{4E626A7D-C992-494F-B4B5-E16817885A3F}" srcOrd="0" destOrd="1" presId="urn:microsoft.com/office/officeart/2008/layout/VerticalCurvedList"/>
    <dgm:cxn modelId="{AB649B9A-7817-C649-9380-02C44B97646B}" type="presOf" srcId="{B5A7FF6F-5ADA-0145-A8A2-00D407B92430}" destId="{EFED52BC-6648-5243-8312-7F3CA406AB14}" srcOrd="0" destOrd="0" presId="urn:microsoft.com/office/officeart/2008/layout/VerticalCurvedList"/>
    <dgm:cxn modelId="{C2BCBB71-6BE4-0148-9B4A-447810D6A4CC}" type="presParOf" srcId="{4D019A32-E08B-2046-8EC4-0EE9FC5EE05E}" destId="{55DFA7B8-FC54-794F-ACDA-5BEB77E9E64C}" srcOrd="0" destOrd="0" presId="urn:microsoft.com/office/officeart/2008/layout/VerticalCurvedList"/>
    <dgm:cxn modelId="{91DAD0F0-D9F6-7441-81FC-A13561F8904F}" type="presParOf" srcId="{55DFA7B8-FC54-794F-ACDA-5BEB77E9E64C}" destId="{AC46F77E-215A-344F-AA1B-BBDE9FF2CE30}" srcOrd="0" destOrd="0" presId="urn:microsoft.com/office/officeart/2008/layout/VerticalCurvedList"/>
    <dgm:cxn modelId="{B9C5B917-AB7D-D84F-95AB-2EDB44A70219}" type="presParOf" srcId="{AC46F77E-215A-344F-AA1B-BBDE9FF2CE30}" destId="{06EF38E5-7408-E543-8DB8-377DCB0883EE}" srcOrd="0" destOrd="0" presId="urn:microsoft.com/office/officeart/2008/layout/VerticalCurvedList"/>
    <dgm:cxn modelId="{CB79A8B5-062C-054E-9FB1-0B6170A845CB}" type="presParOf" srcId="{AC46F77E-215A-344F-AA1B-BBDE9FF2CE30}" destId="{EFED52BC-6648-5243-8312-7F3CA406AB14}" srcOrd="1" destOrd="0" presId="urn:microsoft.com/office/officeart/2008/layout/VerticalCurvedList"/>
    <dgm:cxn modelId="{F0BD20A8-DA7D-5948-AE02-48CD21B01097}" type="presParOf" srcId="{AC46F77E-215A-344F-AA1B-BBDE9FF2CE30}" destId="{4BEBAAAA-9889-A945-8E2C-829D3235AFC7}" srcOrd="2" destOrd="0" presId="urn:microsoft.com/office/officeart/2008/layout/VerticalCurvedList"/>
    <dgm:cxn modelId="{441E0C25-F4CA-594F-AD8F-EB1D5E5657C8}" type="presParOf" srcId="{AC46F77E-215A-344F-AA1B-BBDE9FF2CE30}" destId="{00B0A726-EA26-9C4C-A8ED-72A282F28BC0}" srcOrd="3" destOrd="0" presId="urn:microsoft.com/office/officeart/2008/layout/VerticalCurvedList"/>
    <dgm:cxn modelId="{7CCDC008-8C9B-B64B-A748-C8547408A021}" type="presParOf" srcId="{55DFA7B8-FC54-794F-ACDA-5BEB77E9E64C}" destId="{B00C2664-28CC-BD45-BBB3-ABC566DC0EA6}" srcOrd="1" destOrd="0" presId="urn:microsoft.com/office/officeart/2008/layout/VerticalCurvedList"/>
    <dgm:cxn modelId="{AE2B12AA-7F7E-3245-B41C-0C8652281D4E}" type="presParOf" srcId="{55DFA7B8-FC54-794F-ACDA-5BEB77E9E64C}" destId="{3D87165F-F894-6C40-9808-F0FAA54EC7A0}" srcOrd="2" destOrd="0" presId="urn:microsoft.com/office/officeart/2008/layout/VerticalCurvedList"/>
    <dgm:cxn modelId="{93C1EFC2-C527-1540-99A1-A7898A1D08EA}" type="presParOf" srcId="{3D87165F-F894-6C40-9808-F0FAA54EC7A0}" destId="{7A697A29-8FB3-2B44-B32B-ACAB5FAA71FE}" srcOrd="0" destOrd="0" presId="urn:microsoft.com/office/officeart/2008/layout/VerticalCurvedList"/>
    <dgm:cxn modelId="{5B60EECC-EF76-0140-9ABD-BF22772032F3}" type="presParOf" srcId="{55DFA7B8-FC54-794F-ACDA-5BEB77E9E64C}" destId="{5A81793C-663F-2D46-BA60-9C3AE93852A2}" srcOrd="3" destOrd="0" presId="urn:microsoft.com/office/officeart/2008/layout/VerticalCurvedList"/>
    <dgm:cxn modelId="{9A4A5B99-ABEA-924B-866B-DE1D8A3A14B2}" type="presParOf" srcId="{55DFA7B8-FC54-794F-ACDA-5BEB77E9E64C}" destId="{A810B4EB-05B8-2143-9F06-BAFEED4A5727}" srcOrd="4" destOrd="0" presId="urn:microsoft.com/office/officeart/2008/layout/VerticalCurvedList"/>
    <dgm:cxn modelId="{FA653D9F-86A6-1E41-81C2-D339E32AECA4}" type="presParOf" srcId="{A810B4EB-05B8-2143-9F06-BAFEED4A5727}" destId="{6A2E23AE-819D-BB49-84FA-6A688788B243}" srcOrd="0" destOrd="0" presId="urn:microsoft.com/office/officeart/2008/layout/VerticalCurvedList"/>
    <dgm:cxn modelId="{262550EB-474C-EC45-8C1A-97B0EDF6A449}" type="presParOf" srcId="{55DFA7B8-FC54-794F-ACDA-5BEB77E9E64C}" destId="{885C36A1-07C6-1E47-9988-471BA39194FD}" srcOrd="5" destOrd="0" presId="urn:microsoft.com/office/officeart/2008/layout/VerticalCurvedList"/>
    <dgm:cxn modelId="{ADC0E1E5-076B-AF42-9FC3-08DD6CE60966}" type="presParOf" srcId="{55DFA7B8-FC54-794F-ACDA-5BEB77E9E64C}" destId="{10418CC2-6AD5-0243-AAFB-A696B2526510}" srcOrd="6" destOrd="0" presId="urn:microsoft.com/office/officeart/2008/layout/VerticalCurvedList"/>
    <dgm:cxn modelId="{A7EBA0BC-DE32-7241-AD37-82A93EAE537A}" type="presParOf" srcId="{10418CC2-6AD5-0243-AAFB-A696B2526510}" destId="{44638089-225E-784E-BD0C-B63B748DE5C2}" srcOrd="0" destOrd="0" presId="urn:microsoft.com/office/officeart/2008/layout/VerticalCurvedList"/>
    <dgm:cxn modelId="{6CC35C2A-D157-EF4C-9F63-7B080CC792C3}" type="presParOf" srcId="{55DFA7B8-FC54-794F-ACDA-5BEB77E9E64C}" destId="{D23C87E1-4C87-F141-B8A6-5E9BDC7F6AA4}" srcOrd="7" destOrd="0" presId="urn:microsoft.com/office/officeart/2008/layout/VerticalCurvedList"/>
    <dgm:cxn modelId="{0ED5D83D-2ADF-114B-801E-33E9E093663F}" type="presParOf" srcId="{55DFA7B8-FC54-794F-ACDA-5BEB77E9E64C}" destId="{F9BFFA2A-16BC-9E4C-8D30-9288FAFBB716}" srcOrd="8" destOrd="0" presId="urn:microsoft.com/office/officeart/2008/layout/VerticalCurvedList"/>
    <dgm:cxn modelId="{EBC5A282-8032-D640-B8CC-0A54880CB446}" type="presParOf" srcId="{F9BFFA2A-16BC-9E4C-8D30-9288FAFBB716}" destId="{CCE7476E-3A22-FE4E-9B40-312715A57152}" srcOrd="0" destOrd="0" presId="urn:microsoft.com/office/officeart/2008/layout/VerticalCurvedList"/>
    <dgm:cxn modelId="{FD90AE6B-1C51-324E-AB7A-E8024AB17C56}" type="presParOf" srcId="{55DFA7B8-FC54-794F-ACDA-5BEB77E9E64C}" destId="{41572154-64E3-1D4B-8163-20594D379F77}" srcOrd="9" destOrd="0" presId="urn:microsoft.com/office/officeart/2008/layout/VerticalCurvedList"/>
    <dgm:cxn modelId="{F8A5F58B-3C95-D140-BD56-DCF7E81220D4}" type="presParOf" srcId="{55DFA7B8-FC54-794F-ACDA-5BEB77E9E64C}" destId="{CF6F7437-3FDF-054D-B70E-185EEB275833}" srcOrd="10" destOrd="0" presId="urn:microsoft.com/office/officeart/2008/layout/VerticalCurvedList"/>
    <dgm:cxn modelId="{6F046380-A1D9-5046-A4DB-956AA06224D4}" type="presParOf" srcId="{CF6F7437-3FDF-054D-B70E-185EEB275833}" destId="{4D165DBD-839F-B544-BA03-1550AF9CCE2C}" srcOrd="0" destOrd="0" presId="urn:microsoft.com/office/officeart/2008/layout/VerticalCurvedList"/>
    <dgm:cxn modelId="{E19F8584-F64F-E04D-ADFF-7585550BE8D7}" type="presParOf" srcId="{55DFA7B8-FC54-794F-ACDA-5BEB77E9E64C}" destId="{4E626A7D-C992-494F-B4B5-E16817885A3F}" srcOrd="11" destOrd="0" presId="urn:microsoft.com/office/officeart/2008/layout/VerticalCurvedList"/>
    <dgm:cxn modelId="{A467CD53-733A-9E41-8A49-FFF41DBBEAF9}" type="presParOf" srcId="{55DFA7B8-FC54-794F-ACDA-5BEB77E9E64C}" destId="{02E63A07-256C-F34C-8B26-4D84E96B55BF}" srcOrd="12" destOrd="0" presId="urn:microsoft.com/office/officeart/2008/layout/VerticalCurvedList"/>
    <dgm:cxn modelId="{F7997E58-5B59-BB49-B4F0-DAD680D350EF}" type="presParOf" srcId="{02E63A07-256C-F34C-8B26-4D84E96B55BF}" destId="{77991A24-D817-3343-B370-ADBD617C7D20}" srcOrd="0" destOrd="0" presId="urn:microsoft.com/office/officeart/2008/layout/VerticalCurvedList"/>
    <dgm:cxn modelId="{AE28F6EC-12E1-E44F-9120-2B6186A5D856}" type="presParOf" srcId="{55DFA7B8-FC54-794F-ACDA-5BEB77E9E64C}" destId="{E964BBFA-C353-354F-85F2-81A3A9A52CCF}" srcOrd="13" destOrd="0" presId="urn:microsoft.com/office/officeart/2008/layout/VerticalCurvedList"/>
    <dgm:cxn modelId="{09807BBC-6F66-0E44-9033-C7F999A2ABC4}" type="presParOf" srcId="{55DFA7B8-FC54-794F-ACDA-5BEB77E9E64C}" destId="{02F165CA-9043-6841-BBFC-4F78738D9BEF}" srcOrd="14" destOrd="0" presId="urn:microsoft.com/office/officeart/2008/layout/VerticalCurvedList"/>
    <dgm:cxn modelId="{B87BEAA8-82BC-4F4A-AA8F-1D286467331C}" type="presParOf" srcId="{02F165CA-9043-6841-BBFC-4F78738D9BEF}" destId="{745EA2B7-6654-DF4A-9289-7F66E8BA57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8AD003-1E38-3C4E-B97C-774AA9FC9103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EF3514-A38C-134A-99CB-F31486C11817}">
      <dgm:prSet phldrT="[文本]"/>
      <dgm:spPr/>
      <dgm:t>
        <a:bodyPr/>
        <a:lstStyle/>
        <a:p>
          <a:r>
            <a:rPr lang="zh-CN" altLang="en-US" dirty="0" smtClean="0"/>
            <a:t>按工作年限分类标准</a:t>
          </a:r>
          <a:endParaRPr lang="zh-CN" altLang="en-US" dirty="0"/>
        </a:p>
      </dgm:t>
    </dgm:pt>
    <dgm:pt modelId="{DDB13AA1-A6E1-1548-A15D-3A07B48ACBEF}" type="parTrans" cxnId="{8303F8BB-83D5-AC4C-A505-96D12B079BD8}">
      <dgm:prSet/>
      <dgm:spPr/>
      <dgm:t>
        <a:bodyPr/>
        <a:lstStyle/>
        <a:p>
          <a:endParaRPr lang="zh-CN" altLang="en-US"/>
        </a:p>
      </dgm:t>
    </dgm:pt>
    <dgm:pt modelId="{11A08652-3D59-F743-9035-261337668144}" type="sibTrans" cxnId="{8303F8BB-83D5-AC4C-A505-96D12B079BD8}">
      <dgm:prSet/>
      <dgm:spPr/>
      <dgm:t>
        <a:bodyPr/>
        <a:lstStyle/>
        <a:p>
          <a:endParaRPr lang="zh-CN" altLang="en-US"/>
        </a:p>
      </dgm:t>
    </dgm:pt>
    <dgm:pt modelId="{3E19C395-B37C-4E4B-A7EC-FBB9F898D3AF}">
      <dgm:prSet phldrT="[文本]"/>
      <dgm:spPr/>
      <dgm:t>
        <a:bodyPr/>
        <a:lstStyle/>
        <a:p>
          <a:r>
            <a:rPr lang="en-US" altLang="zh-CN" dirty="0" smtClean="0"/>
            <a:t>0-1</a:t>
          </a:r>
          <a:r>
            <a:rPr lang="zh-CN" altLang="en-US" dirty="0" smtClean="0"/>
            <a:t>年内工作经验（包含应届毕业生）</a:t>
          </a:r>
          <a:endParaRPr lang="zh-CN" altLang="en-US" dirty="0"/>
        </a:p>
      </dgm:t>
    </dgm:pt>
    <dgm:pt modelId="{5D63F753-E4C4-094C-BF8B-BC5E981556EF}" type="parTrans" cxnId="{8193DC9B-4418-A245-B084-CEB08A110732}">
      <dgm:prSet/>
      <dgm:spPr/>
      <dgm:t>
        <a:bodyPr/>
        <a:lstStyle/>
        <a:p>
          <a:endParaRPr lang="zh-CN" altLang="en-US"/>
        </a:p>
      </dgm:t>
    </dgm:pt>
    <dgm:pt modelId="{580F0379-E117-5C46-920B-D2E65F1E477D}" type="sibTrans" cxnId="{8193DC9B-4418-A245-B084-CEB08A110732}">
      <dgm:prSet/>
      <dgm:spPr/>
      <dgm:t>
        <a:bodyPr/>
        <a:lstStyle/>
        <a:p>
          <a:endParaRPr lang="zh-CN" altLang="en-US"/>
        </a:p>
      </dgm:t>
    </dgm:pt>
    <dgm:pt modelId="{621B7DBC-E752-064D-9E8B-8CF888A93509}">
      <dgm:prSet phldrT="[文本]"/>
      <dgm:spPr/>
      <dgm:t>
        <a:bodyPr/>
        <a:lstStyle/>
        <a:p>
          <a:r>
            <a:rPr lang="en-US" altLang="zh-CN" dirty="0" smtClean="0"/>
            <a:t>1-3</a:t>
          </a:r>
          <a:r>
            <a:rPr lang="zh-CN" altLang="en-US" dirty="0" smtClean="0"/>
            <a:t>年内工作经验</a:t>
          </a:r>
          <a:endParaRPr lang="zh-CN" altLang="en-US" dirty="0"/>
        </a:p>
      </dgm:t>
    </dgm:pt>
    <dgm:pt modelId="{E8BA368D-F7C1-0C47-90E8-4ECBB3382F4C}" type="parTrans" cxnId="{39005B77-006F-E448-8B77-FDDDFD77A728}">
      <dgm:prSet/>
      <dgm:spPr/>
      <dgm:t>
        <a:bodyPr/>
        <a:lstStyle/>
        <a:p>
          <a:endParaRPr lang="zh-CN" altLang="en-US"/>
        </a:p>
      </dgm:t>
    </dgm:pt>
    <dgm:pt modelId="{0E63F135-49E7-ED44-8595-A785F0331B83}" type="sibTrans" cxnId="{39005B77-006F-E448-8B77-FDDDFD77A728}">
      <dgm:prSet/>
      <dgm:spPr/>
      <dgm:t>
        <a:bodyPr/>
        <a:lstStyle/>
        <a:p>
          <a:endParaRPr lang="zh-CN" altLang="en-US"/>
        </a:p>
      </dgm:t>
    </dgm:pt>
    <dgm:pt modelId="{BA4B9D34-8CAE-1542-A7CE-7BF43D97F1CF}">
      <dgm:prSet phldrT="[文本]"/>
      <dgm:spPr/>
      <dgm:t>
        <a:bodyPr/>
        <a:lstStyle/>
        <a:p>
          <a:r>
            <a:rPr lang="en-US" altLang="zh-CN" dirty="0" smtClean="0"/>
            <a:t>3-5</a:t>
          </a:r>
          <a:r>
            <a:rPr lang="zh-CN" altLang="en-US" dirty="0" smtClean="0"/>
            <a:t>年内工作经验</a:t>
          </a:r>
          <a:endParaRPr lang="zh-CN" altLang="en-US" dirty="0"/>
        </a:p>
      </dgm:t>
    </dgm:pt>
    <dgm:pt modelId="{FC63B141-CD33-7346-9A00-CD7B9727354D}" type="parTrans" cxnId="{F4D98C6D-D791-E542-8135-42E052D176AC}">
      <dgm:prSet/>
      <dgm:spPr/>
      <dgm:t>
        <a:bodyPr/>
        <a:lstStyle/>
        <a:p>
          <a:endParaRPr lang="zh-CN" altLang="en-US"/>
        </a:p>
      </dgm:t>
    </dgm:pt>
    <dgm:pt modelId="{BCB03AD4-A88C-4D43-95F9-0B2DA337CF4D}" type="sibTrans" cxnId="{F4D98C6D-D791-E542-8135-42E052D176AC}">
      <dgm:prSet/>
      <dgm:spPr/>
      <dgm:t>
        <a:bodyPr/>
        <a:lstStyle/>
        <a:p>
          <a:endParaRPr lang="zh-CN" altLang="en-US"/>
        </a:p>
      </dgm:t>
    </dgm:pt>
    <dgm:pt modelId="{A2FCE225-FDE6-FC4B-918E-2946DA667A53}">
      <dgm:prSet phldrT="[文本]"/>
      <dgm:spPr/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年以上工作经验</a:t>
          </a:r>
          <a:endParaRPr lang="zh-CN" altLang="en-US" dirty="0"/>
        </a:p>
      </dgm:t>
    </dgm:pt>
    <dgm:pt modelId="{6D07E6D3-21D0-3B40-937B-78997E23B29A}" type="parTrans" cxnId="{7A7ADC00-4690-1944-9026-BA994A66CD0E}">
      <dgm:prSet/>
      <dgm:spPr/>
      <dgm:t>
        <a:bodyPr/>
        <a:lstStyle/>
        <a:p>
          <a:endParaRPr lang="zh-CN" altLang="en-US"/>
        </a:p>
      </dgm:t>
    </dgm:pt>
    <dgm:pt modelId="{E6F2342B-C134-2D4B-901A-BF3BCF6657BC}" type="sibTrans" cxnId="{7A7ADC00-4690-1944-9026-BA994A66CD0E}">
      <dgm:prSet/>
      <dgm:spPr/>
      <dgm:t>
        <a:bodyPr/>
        <a:lstStyle/>
        <a:p>
          <a:endParaRPr lang="zh-CN" altLang="en-US"/>
        </a:p>
      </dgm:t>
    </dgm:pt>
    <dgm:pt modelId="{D9257BF4-AC11-1748-9135-40D63D6DCED6}" type="pres">
      <dgm:prSet presAssocID="{2C8AD003-1E38-3C4E-B97C-774AA9FC910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C3EFF9-592E-9D4A-BD51-8A94AE292AA2}" type="pres">
      <dgm:prSet presAssocID="{D7EF3514-A38C-134A-99CB-F31486C11817}" presName="root1" presStyleCnt="0"/>
      <dgm:spPr/>
    </dgm:pt>
    <dgm:pt modelId="{C297B86B-7BB3-6542-954C-8DE3CCED5C85}" type="pres">
      <dgm:prSet presAssocID="{D7EF3514-A38C-134A-99CB-F31486C1181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92C276-B6F2-3E47-9042-83B2F4C96F50}" type="pres">
      <dgm:prSet presAssocID="{D7EF3514-A38C-134A-99CB-F31486C11817}" presName="level2hierChild" presStyleCnt="0"/>
      <dgm:spPr/>
    </dgm:pt>
    <dgm:pt modelId="{C36A86A1-D38E-A747-9B0A-68562E73901F}" type="pres">
      <dgm:prSet presAssocID="{5D63F753-E4C4-094C-BF8B-BC5E981556EF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710A3988-B72F-DB43-9174-CD826B3579B4}" type="pres">
      <dgm:prSet presAssocID="{5D63F753-E4C4-094C-BF8B-BC5E981556EF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3A2ADD44-12B8-BA43-98D3-7B0DD3E490D8}" type="pres">
      <dgm:prSet presAssocID="{3E19C395-B37C-4E4B-A7EC-FBB9F898D3AF}" presName="root2" presStyleCnt="0"/>
      <dgm:spPr/>
    </dgm:pt>
    <dgm:pt modelId="{A7CB5DFD-D18D-794E-BBF8-70F85B2A1C4F}" type="pres">
      <dgm:prSet presAssocID="{3E19C395-B37C-4E4B-A7EC-FBB9F898D3A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1C0CD4-A443-8B4D-805A-B1414F135CE2}" type="pres">
      <dgm:prSet presAssocID="{3E19C395-B37C-4E4B-A7EC-FBB9F898D3AF}" presName="level3hierChild" presStyleCnt="0"/>
      <dgm:spPr/>
    </dgm:pt>
    <dgm:pt modelId="{A09A3E06-D006-E243-98C8-41DE30B916AE}" type="pres">
      <dgm:prSet presAssocID="{E8BA368D-F7C1-0C47-90E8-4ECBB3382F4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1A4112E-3487-BB4D-9303-544F1E8DC75B}" type="pres">
      <dgm:prSet presAssocID="{E8BA368D-F7C1-0C47-90E8-4ECBB3382F4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6D89485C-C719-0C4C-9B3F-DBB2D8F893CB}" type="pres">
      <dgm:prSet presAssocID="{621B7DBC-E752-064D-9E8B-8CF888A93509}" presName="root2" presStyleCnt="0"/>
      <dgm:spPr/>
    </dgm:pt>
    <dgm:pt modelId="{B1DC4F1B-559B-C340-BC51-1FAF46FE69C5}" type="pres">
      <dgm:prSet presAssocID="{621B7DBC-E752-064D-9E8B-8CF888A9350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B8AF6C-7AFA-D740-926A-19D95AAD13EE}" type="pres">
      <dgm:prSet presAssocID="{621B7DBC-E752-064D-9E8B-8CF888A93509}" presName="level3hierChild" presStyleCnt="0"/>
      <dgm:spPr/>
    </dgm:pt>
    <dgm:pt modelId="{DF525E43-9308-114C-AD58-5933CDFEE7A2}" type="pres">
      <dgm:prSet presAssocID="{FC63B141-CD33-7346-9A00-CD7B9727354D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53EC6F2-00FD-4847-8B41-3ECE660549C3}" type="pres">
      <dgm:prSet presAssocID="{FC63B141-CD33-7346-9A00-CD7B9727354D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0752C99-D72E-B346-86B8-85C383BD9DB9}" type="pres">
      <dgm:prSet presAssocID="{BA4B9D34-8CAE-1542-A7CE-7BF43D97F1CF}" presName="root2" presStyleCnt="0"/>
      <dgm:spPr/>
    </dgm:pt>
    <dgm:pt modelId="{78400C95-56F2-A645-B343-8837098DB6B8}" type="pres">
      <dgm:prSet presAssocID="{BA4B9D34-8CAE-1542-A7CE-7BF43D97F1C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F14CCC-ECE7-2F41-85E8-2E870DEC6B82}" type="pres">
      <dgm:prSet presAssocID="{BA4B9D34-8CAE-1542-A7CE-7BF43D97F1CF}" presName="level3hierChild" presStyleCnt="0"/>
      <dgm:spPr/>
    </dgm:pt>
    <dgm:pt modelId="{A81B4879-EE1C-474E-B073-8A783D2CBF44}" type="pres">
      <dgm:prSet presAssocID="{6D07E6D3-21D0-3B40-937B-78997E23B29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8F8C2F3F-60F6-DC45-8B8C-BC21821D4774}" type="pres">
      <dgm:prSet presAssocID="{6D07E6D3-21D0-3B40-937B-78997E23B29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CDD18DA-C470-DF45-8BEE-7A1D5007665E}" type="pres">
      <dgm:prSet presAssocID="{A2FCE225-FDE6-FC4B-918E-2946DA667A53}" presName="root2" presStyleCnt="0"/>
      <dgm:spPr/>
    </dgm:pt>
    <dgm:pt modelId="{72CF1946-A151-7745-8DBE-89940BDC78EA}" type="pres">
      <dgm:prSet presAssocID="{A2FCE225-FDE6-FC4B-918E-2946DA667A5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09B7DE-774D-9440-AC42-32956194A707}" type="pres">
      <dgm:prSet presAssocID="{A2FCE225-FDE6-FC4B-918E-2946DA667A53}" presName="level3hierChild" presStyleCnt="0"/>
      <dgm:spPr/>
    </dgm:pt>
  </dgm:ptLst>
  <dgm:cxnLst>
    <dgm:cxn modelId="{8193DC9B-4418-A245-B084-CEB08A110732}" srcId="{D7EF3514-A38C-134A-99CB-F31486C11817}" destId="{3E19C395-B37C-4E4B-A7EC-FBB9F898D3AF}" srcOrd="0" destOrd="0" parTransId="{5D63F753-E4C4-094C-BF8B-BC5E981556EF}" sibTransId="{580F0379-E117-5C46-920B-D2E65F1E477D}"/>
    <dgm:cxn modelId="{C5BE6A56-83A9-8849-A346-53CD0CE84FA6}" type="presOf" srcId="{A2FCE225-FDE6-FC4B-918E-2946DA667A53}" destId="{72CF1946-A151-7745-8DBE-89940BDC78EA}" srcOrd="0" destOrd="0" presId="urn:microsoft.com/office/officeart/2008/layout/HorizontalMultiLevelHierarchy"/>
    <dgm:cxn modelId="{431526E7-B22F-0E4E-BB10-1C7B473049F1}" type="presOf" srcId="{5D63F753-E4C4-094C-BF8B-BC5E981556EF}" destId="{710A3988-B72F-DB43-9174-CD826B3579B4}" srcOrd="1" destOrd="0" presId="urn:microsoft.com/office/officeart/2008/layout/HorizontalMultiLevelHierarchy"/>
    <dgm:cxn modelId="{D20FDBE1-AA14-9944-9771-3FBB2A8C83F1}" type="presOf" srcId="{621B7DBC-E752-064D-9E8B-8CF888A93509}" destId="{B1DC4F1B-559B-C340-BC51-1FAF46FE69C5}" srcOrd="0" destOrd="0" presId="urn:microsoft.com/office/officeart/2008/layout/HorizontalMultiLevelHierarchy"/>
    <dgm:cxn modelId="{7A7ADC00-4690-1944-9026-BA994A66CD0E}" srcId="{D7EF3514-A38C-134A-99CB-F31486C11817}" destId="{A2FCE225-FDE6-FC4B-918E-2946DA667A53}" srcOrd="3" destOrd="0" parTransId="{6D07E6D3-21D0-3B40-937B-78997E23B29A}" sibTransId="{E6F2342B-C134-2D4B-901A-BF3BCF6657BC}"/>
    <dgm:cxn modelId="{CA7D6EF1-84D0-7741-B4B5-F0D112D9760F}" type="presOf" srcId="{BA4B9D34-8CAE-1542-A7CE-7BF43D97F1CF}" destId="{78400C95-56F2-A645-B343-8837098DB6B8}" srcOrd="0" destOrd="0" presId="urn:microsoft.com/office/officeart/2008/layout/HorizontalMultiLevelHierarchy"/>
    <dgm:cxn modelId="{2217633C-7041-0240-AE83-ACC3FD7C38C9}" type="presOf" srcId="{E8BA368D-F7C1-0C47-90E8-4ECBB3382F4C}" destId="{A09A3E06-D006-E243-98C8-41DE30B916AE}" srcOrd="0" destOrd="0" presId="urn:microsoft.com/office/officeart/2008/layout/HorizontalMultiLevelHierarchy"/>
    <dgm:cxn modelId="{C32D40CA-BC14-3840-A906-FC4389018C95}" type="presOf" srcId="{2C8AD003-1E38-3C4E-B97C-774AA9FC9103}" destId="{D9257BF4-AC11-1748-9135-40D63D6DCED6}" srcOrd="0" destOrd="0" presId="urn:microsoft.com/office/officeart/2008/layout/HorizontalMultiLevelHierarchy"/>
    <dgm:cxn modelId="{D54F5072-B490-E948-BCE8-7D2007DB11FE}" type="presOf" srcId="{FC63B141-CD33-7346-9A00-CD7B9727354D}" destId="{353EC6F2-00FD-4847-8B41-3ECE660549C3}" srcOrd="1" destOrd="0" presId="urn:microsoft.com/office/officeart/2008/layout/HorizontalMultiLevelHierarchy"/>
    <dgm:cxn modelId="{956A8824-3B7F-DE4E-B75B-2A268C69E534}" type="presOf" srcId="{5D63F753-E4C4-094C-BF8B-BC5E981556EF}" destId="{C36A86A1-D38E-A747-9B0A-68562E73901F}" srcOrd="0" destOrd="0" presId="urn:microsoft.com/office/officeart/2008/layout/HorizontalMultiLevelHierarchy"/>
    <dgm:cxn modelId="{2B89CC92-CFDA-804B-B11E-B4148A3A5A6D}" type="presOf" srcId="{D7EF3514-A38C-134A-99CB-F31486C11817}" destId="{C297B86B-7BB3-6542-954C-8DE3CCED5C85}" srcOrd="0" destOrd="0" presId="urn:microsoft.com/office/officeart/2008/layout/HorizontalMultiLevelHierarchy"/>
    <dgm:cxn modelId="{8303F8BB-83D5-AC4C-A505-96D12B079BD8}" srcId="{2C8AD003-1E38-3C4E-B97C-774AA9FC9103}" destId="{D7EF3514-A38C-134A-99CB-F31486C11817}" srcOrd="0" destOrd="0" parTransId="{DDB13AA1-A6E1-1548-A15D-3A07B48ACBEF}" sibTransId="{11A08652-3D59-F743-9035-261337668144}"/>
    <dgm:cxn modelId="{1F8BBD3B-3168-2C42-B0AC-097AFAEFDB4B}" type="presOf" srcId="{FC63B141-CD33-7346-9A00-CD7B9727354D}" destId="{DF525E43-9308-114C-AD58-5933CDFEE7A2}" srcOrd="0" destOrd="0" presId="urn:microsoft.com/office/officeart/2008/layout/HorizontalMultiLevelHierarchy"/>
    <dgm:cxn modelId="{04FF5142-4BFD-2544-B087-D193B0C2EE89}" type="presOf" srcId="{6D07E6D3-21D0-3B40-937B-78997E23B29A}" destId="{A81B4879-EE1C-474E-B073-8A783D2CBF44}" srcOrd="0" destOrd="0" presId="urn:microsoft.com/office/officeart/2008/layout/HorizontalMultiLevelHierarchy"/>
    <dgm:cxn modelId="{F4D98C6D-D791-E542-8135-42E052D176AC}" srcId="{D7EF3514-A38C-134A-99CB-F31486C11817}" destId="{BA4B9D34-8CAE-1542-A7CE-7BF43D97F1CF}" srcOrd="2" destOrd="0" parTransId="{FC63B141-CD33-7346-9A00-CD7B9727354D}" sibTransId="{BCB03AD4-A88C-4D43-95F9-0B2DA337CF4D}"/>
    <dgm:cxn modelId="{1626BA2D-AB26-904C-9B67-0AAE29A4D532}" type="presOf" srcId="{6D07E6D3-21D0-3B40-937B-78997E23B29A}" destId="{8F8C2F3F-60F6-DC45-8B8C-BC21821D4774}" srcOrd="1" destOrd="0" presId="urn:microsoft.com/office/officeart/2008/layout/HorizontalMultiLevelHierarchy"/>
    <dgm:cxn modelId="{573DAC68-003D-F542-A1B5-968AE920EB5B}" type="presOf" srcId="{3E19C395-B37C-4E4B-A7EC-FBB9F898D3AF}" destId="{A7CB5DFD-D18D-794E-BBF8-70F85B2A1C4F}" srcOrd="0" destOrd="0" presId="urn:microsoft.com/office/officeart/2008/layout/HorizontalMultiLevelHierarchy"/>
    <dgm:cxn modelId="{39005B77-006F-E448-8B77-FDDDFD77A728}" srcId="{D7EF3514-A38C-134A-99CB-F31486C11817}" destId="{621B7DBC-E752-064D-9E8B-8CF888A93509}" srcOrd="1" destOrd="0" parTransId="{E8BA368D-F7C1-0C47-90E8-4ECBB3382F4C}" sibTransId="{0E63F135-49E7-ED44-8595-A785F0331B83}"/>
    <dgm:cxn modelId="{7C291406-5CD0-4F40-A089-6B3CB563990E}" type="presOf" srcId="{E8BA368D-F7C1-0C47-90E8-4ECBB3382F4C}" destId="{21A4112E-3487-BB4D-9303-544F1E8DC75B}" srcOrd="1" destOrd="0" presId="urn:microsoft.com/office/officeart/2008/layout/HorizontalMultiLevelHierarchy"/>
    <dgm:cxn modelId="{A0E15C89-6884-0B40-A5B3-DBBCAC16A58B}" type="presParOf" srcId="{D9257BF4-AC11-1748-9135-40D63D6DCED6}" destId="{3EC3EFF9-592E-9D4A-BD51-8A94AE292AA2}" srcOrd="0" destOrd="0" presId="urn:microsoft.com/office/officeart/2008/layout/HorizontalMultiLevelHierarchy"/>
    <dgm:cxn modelId="{C7CBF6C9-823C-1A44-90F1-97D4ED6C4D1C}" type="presParOf" srcId="{3EC3EFF9-592E-9D4A-BD51-8A94AE292AA2}" destId="{C297B86B-7BB3-6542-954C-8DE3CCED5C85}" srcOrd="0" destOrd="0" presId="urn:microsoft.com/office/officeart/2008/layout/HorizontalMultiLevelHierarchy"/>
    <dgm:cxn modelId="{12CC412D-1524-2F4B-A3F8-CC792B9DA2A9}" type="presParOf" srcId="{3EC3EFF9-592E-9D4A-BD51-8A94AE292AA2}" destId="{8D92C276-B6F2-3E47-9042-83B2F4C96F50}" srcOrd="1" destOrd="0" presId="urn:microsoft.com/office/officeart/2008/layout/HorizontalMultiLevelHierarchy"/>
    <dgm:cxn modelId="{F22553F0-8CAE-A64C-94B2-8E367AB5BD75}" type="presParOf" srcId="{8D92C276-B6F2-3E47-9042-83B2F4C96F50}" destId="{C36A86A1-D38E-A747-9B0A-68562E73901F}" srcOrd="0" destOrd="0" presId="urn:microsoft.com/office/officeart/2008/layout/HorizontalMultiLevelHierarchy"/>
    <dgm:cxn modelId="{294B217A-69B2-3643-B1AB-2E465D2F6C99}" type="presParOf" srcId="{C36A86A1-D38E-A747-9B0A-68562E73901F}" destId="{710A3988-B72F-DB43-9174-CD826B3579B4}" srcOrd="0" destOrd="0" presId="urn:microsoft.com/office/officeart/2008/layout/HorizontalMultiLevelHierarchy"/>
    <dgm:cxn modelId="{6916B68A-BE2C-3841-8C62-B8EF03A5BE57}" type="presParOf" srcId="{8D92C276-B6F2-3E47-9042-83B2F4C96F50}" destId="{3A2ADD44-12B8-BA43-98D3-7B0DD3E490D8}" srcOrd="1" destOrd="0" presId="urn:microsoft.com/office/officeart/2008/layout/HorizontalMultiLevelHierarchy"/>
    <dgm:cxn modelId="{EFA34990-39B4-5841-94FC-AE6E7251382A}" type="presParOf" srcId="{3A2ADD44-12B8-BA43-98D3-7B0DD3E490D8}" destId="{A7CB5DFD-D18D-794E-BBF8-70F85B2A1C4F}" srcOrd="0" destOrd="0" presId="urn:microsoft.com/office/officeart/2008/layout/HorizontalMultiLevelHierarchy"/>
    <dgm:cxn modelId="{F822CB9A-EBF7-9F47-9AEB-8A8DAC6A4B8E}" type="presParOf" srcId="{3A2ADD44-12B8-BA43-98D3-7B0DD3E490D8}" destId="{FB1C0CD4-A443-8B4D-805A-B1414F135CE2}" srcOrd="1" destOrd="0" presId="urn:microsoft.com/office/officeart/2008/layout/HorizontalMultiLevelHierarchy"/>
    <dgm:cxn modelId="{CD5FFE8A-06FC-074D-8341-F651D0A38EA3}" type="presParOf" srcId="{8D92C276-B6F2-3E47-9042-83B2F4C96F50}" destId="{A09A3E06-D006-E243-98C8-41DE30B916AE}" srcOrd="2" destOrd="0" presId="urn:microsoft.com/office/officeart/2008/layout/HorizontalMultiLevelHierarchy"/>
    <dgm:cxn modelId="{417469A1-224A-DE41-9DA1-15142B9DBDF5}" type="presParOf" srcId="{A09A3E06-D006-E243-98C8-41DE30B916AE}" destId="{21A4112E-3487-BB4D-9303-544F1E8DC75B}" srcOrd="0" destOrd="0" presId="urn:microsoft.com/office/officeart/2008/layout/HorizontalMultiLevelHierarchy"/>
    <dgm:cxn modelId="{4C938514-AF7F-7044-AC2C-C3E8E1F1331B}" type="presParOf" srcId="{8D92C276-B6F2-3E47-9042-83B2F4C96F50}" destId="{6D89485C-C719-0C4C-9B3F-DBB2D8F893CB}" srcOrd="3" destOrd="0" presId="urn:microsoft.com/office/officeart/2008/layout/HorizontalMultiLevelHierarchy"/>
    <dgm:cxn modelId="{9C04727A-966F-C940-9E88-D279B8FA4E5C}" type="presParOf" srcId="{6D89485C-C719-0C4C-9B3F-DBB2D8F893CB}" destId="{B1DC4F1B-559B-C340-BC51-1FAF46FE69C5}" srcOrd="0" destOrd="0" presId="urn:microsoft.com/office/officeart/2008/layout/HorizontalMultiLevelHierarchy"/>
    <dgm:cxn modelId="{3096CBF7-E017-2B46-B30D-C91DDCF60731}" type="presParOf" srcId="{6D89485C-C719-0C4C-9B3F-DBB2D8F893CB}" destId="{95B8AF6C-7AFA-D740-926A-19D95AAD13EE}" srcOrd="1" destOrd="0" presId="urn:microsoft.com/office/officeart/2008/layout/HorizontalMultiLevelHierarchy"/>
    <dgm:cxn modelId="{839EF41B-3E99-6643-B557-E38CE243DBD4}" type="presParOf" srcId="{8D92C276-B6F2-3E47-9042-83B2F4C96F50}" destId="{DF525E43-9308-114C-AD58-5933CDFEE7A2}" srcOrd="4" destOrd="0" presId="urn:microsoft.com/office/officeart/2008/layout/HorizontalMultiLevelHierarchy"/>
    <dgm:cxn modelId="{4F660EFC-872C-874E-889E-27D39E8E3D13}" type="presParOf" srcId="{DF525E43-9308-114C-AD58-5933CDFEE7A2}" destId="{353EC6F2-00FD-4847-8B41-3ECE660549C3}" srcOrd="0" destOrd="0" presId="urn:microsoft.com/office/officeart/2008/layout/HorizontalMultiLevelHierarchy"/>
    <dgm:cxn modelId="{2A317250-63B1-864C-906C-07FB6D5F559A}" type="presParOf" srcId="{8D92C276-B6F2-3E47-9042-83B2F4C96F50}" destId="{00752C99-D72E-B346-86B8-85C383BD9DB9}" srcOrd="5" destOrd="0" presId="urn:microsoft.com/office/officeart/2008/layout/HorizontalMultiLevelHierarchy"/>
    <dgm:cxn modelId="{593FAC91-716C-E042-B716-212FD75CADAE}" type="presParOf" srcId="{00752C99-D72E-B346-86B8-85C383BD9DB9}" destId="{78400C95-56F2-A645-B343-8837098DB6B8}" srcOrd="0" destOrd="0" presId="urn:microsoft.com/office/officeart/2008/layout/HorizontalMultiLevelHierarchy"/>
    <dgm:cxn modelId="{E5C72527-DF9D-C24F-AF02-BA9082E29D84}" type="presParOf" srcId="{00752C99-D72E-B346-86B8-85C383BD9DB9}" destId="{3CF14CCC-ECE7-2F41-85E8-2E870DEC6B82}" srcOrd="1" destOrd="0" presId="urn:microsoft.com/office/officeart/2008/layout/HorizontalMultiLevelHierarchy"/>
    <dgm:cxn modelId="{1F892969-F494-A041-9EF0-58113E06D5B8}" type="presParOf" srcId="{8D92C276-B6F2-3E47-9042-83B2F4C96F50}" destId="{A81B4879-EE1C-474E-B073-8A783D2CBF44}" srcOrd="6" destOrd="0" presId="urn:microsoft.com/office/officeart/2008/layout/HorizontalMultiLevelHierarchy"/>
    <dgm:cxn modelId="{6509AA3E-81F1-5043-B195-C50877A1AF97}" type="presParOf" srcId="{A81B4879-EE1C-474E-B073-8A783D2CBF44}" destId="{8F8C2F3F-60F6-DC45-8B8C-BC21821D4774}" srcOrd="0" destOrd="0" presId="urn:microsoft.com/office/officeart/2008/layout/HorizontalMultiLevelHierarchy"/>
    <dgm:cxn modelId="{9C7C56E6-9204-7B48-A511-57B77D1F68FA}" type="presParOf" srcId="{8D92C276-B6F2-3E47-9042-83B2F4C96F50}" destId="{5CDD18DA-C470-DF45-8BEE-7A1D5007665E}" srcOrd="7" destOrd="0" presId="urn:microsoft.com/office/officeart/2008/layout/HorizontalMultiLevelHierarchy"/>
    <dgm:cxn modelId="{F93D23B4-B9BA-AA42-81FC-A5D6D03B8271}" type="presParOf" srcId="{5CDD18DA-C470-DF45-8BEE-7A1D5007665E}" destId="{72CF1946-A151-7745-8DBE-89940BDC78EA}" srcOrd="0" destOrd="0" presId="urn:microsoft.com/office/officeart/2008/layout/HorizontalMultiLevelHierarchy"/>
    <dgm:cxn modelId="{83CA20D6-EBB7-654C-BD38-DBB6C5103A7A}" type="presParOf" srcId="{5CDD18DA-C470-DF45-8BEE-7A1D5007665E}" destId="{CF09B7DE-774D-9440-AC42-32956194A7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AFBEAB-21EA-B84D-8DB5-D516DD6DF5E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6D3CCD-3F83-0B4F-B2FC-B54184324710}">
      <dgm:prSet phldrT="[文本]"/>
      <dgm:spPr/>
      <dgm:t>
        <a:bodyPr/>
        <a:lstStyle/>
        <a:p>
          <a:r>
            <a:rPr lang="zh-CN" altLang="en-US" dirty="0" smtClean="0"/>
            <a:t>按岗位分类标准</a:t>
          </a:r>
          <a:endParaRPr lang="zh-CN" altLang="en-US" dirty="0"/>
        </a:p>
      </dgm:t>
    </dgm:pt>
    <dgm:pt modelId="{900CA213-4D5F-DC40-96A2-C2B171E191DC}" type="parTrans" cxnId="{1763B8A1-A73F-F546-A35F-FDD437F19783}">
      <dgm:prSet/>
      <dgm:spPr/>
      <dgm:t>
        <a:bodyPr/>
        <a:lstStyle/>
        <a:p>
          <a:endParaRPr lang="zh-CN" altLang="en-US"/>
        </a:p>
      </dgm:t>
    </dgm:pt>
    <dgm:pt modelId="{F849070F-0B7E-2642-9650-E9EF7797C9A5}" type="sibTrans" cxnId="{1763B8A1-A73F-F546-A35F-FDD437F19783}">
      <dgm:prSet/>
      <dgm:spPr/>
      <dgm:t>
        <a:bodyPr/>
        <a:lstStyle/>
        <a:p>
          <a:endParaRPr lang="zh-CN" altLang="en-US"/>
        </a:p>
      </dgm:t>
    </dgm:pt>
    <dgm:pt modelId="{4CB06432-3A87-9E47-8EB4-ADCC66269F09}">
      <dgm:prSet phldrT="[文本]"/>
      <dgm:spPr/>
      <dgm:t>
        <a:bodyPr/>
        <a:lstStyle/>
        <a:p>
          <a:r>
            <a:rPr lang="zh-CN" altLang="en-US" dirty="0" smtClean="0"/>
            <a:t>普通技术人员</a:t>
          </a:r>
        </a:p>
      </dgm:t>
    </dgm:pt>
    <dgm:pt modelId="{CD0D1226-0416-3A4E-8563-C4C0B82BE298}" type="parTrans" cxnId="{80DD469A-D7E9-6645-97E8-C0589EAD0E1B}">
      <dgm:prSet/>
      <dgm:spPr/>
      <dgm:t>
        <a:bodyPr/>
        <a:lstStyle/>
        <a:p>
          <a:endParaRPr lang="zh-CN" altLang="en-US"/>
        </a:p>
      </dgm:t>
    </dgm:pt>
    <dgm:pt modelId="{A6E37D2E-5CDF-4147-8686-D99C74DA4038}" type="sibTrans" cxnId="{80DD469A-D7E9-6645-97E8-C0589EAD0E1B}">
      <dgm:prSet/>
      <dgm:spPr/>
      <dgm:t>
        <a:bodyPr/>
        <a:lstStyle/>
        <a:p>
          <a:endParaRPr lang="zh-CN" altLang="en-US"/>
        </a:p>
      </dgm:t>
    </dgm:pt>
    <dgm:pt modelId="{693A4656-C456-404E-BFB3-93C469656A34}">
      <dgm:prSet phldrT="[文本]"/>
      <dgm:spPr/>
      <dgm:t>
        <a:bodyPr/>
        <a:lstStyle/>
        <a:p>
          <a:r>
            <a:rPr lang="zh-CN" altLang="en-US" dirty="0" smtClean="0"/>
            <a:t>开发组组长</a:t>
          </a:r>
          <a:endParaRPr lang="zh-CN" altLang="en-US" dirty="0"/>
        </a:p>
      </dgm:t>
    </dgm:pt>
    <dgm:pt modelId="{2BA07B7A-7C40-734E-8CE5-B5257C4E3BD1}" type="parTrans" cxnId="{E3C53E1C-5B3E-2443-9150-555C32A06B52}">
      <dgm:prSet/>
      <dgm:spPr/>
      <dgm:t>
        <a:bodyPr/>
        <a:lstStyle/>
        <a:p>
          <a:endParaRPr lang="zh-CN" altLang="en-US"/>
        </a:p>
      </dgm:t>
    </dgm:pt>
    <dgm:pt modelId="{A6935C8F-60CA-5B44-B9B2-28EFFB72FFC2}" type="sibTrans" cxnId="{E3C53E1C-5B3E-2443-9150-555C32A06B52}">
      <dgm:prSet/>
      <dgm:spPr/>
      <dgm:t>
        <a:bodyPr/>
        <a:lstStyle/>
        <a:p>
          <a:endParaRPr lang="zh-CN" altLang="en-US"/>
        </a:p>
      </dgm:t>
    </dgm:pt>
    <dgm:pt modelId="{8CC525D1-5F03-1B42-9E26-986E460B6C98}">
      <dgm:prSet phldrT="[文本]"/>
      <dgm:spPr/>
      <dgm:t>
        <a:bodyPr/>
        <a:lstStyle/>
        <a:p>
          <a:r>
            <a:rPr lang="zh-CN" altLang="en-US" dirty="0" smtClean="0"/>
            <a:t>业务领域专家</a:t>
          </a:r>
          <a:endParaRPr lang="zh-CN" altLang="en-US" dirty="0"/>
        </a:p>
      </dgm:t>
    </dgm:pt>
    <dgm:pt modelId="{2FF8F91A-83DE-6C49-B81E-64BF87C8E083}" type="parTrans" cxnId="{1A958A28-B5F4-9F49-A8CB-2902E35D4632}">
      <dgm:prSet/>
      <dgm:spPr/>
      <dgm:t>
        <a:bodyPr/>
        <a:lstStyle/>
        <a:p>
          <a:endParaRPr lang="zh-CN" altLang="en-US"/>
        </a:p>
      </dgm:t>
    </dgm:pt>
    <dgm:pt modelId="{A7AAD050-49B2-5F4A-BD6C-5006E3D37B6A}" type="sibTrans" cxnId="{1A958A28-B5F4-9F49-A8CB-2902E35D4632}">
      <dgm:prSet/>
      <dgm:spPr/>
      <dgm:t>
        <a:bodyPr/>
        <a:lstStyle/>
        <a:p>
          <a:endParaRPr lang="zh-CN" altLang="en-US"/>
        </a:p>
      </dgm:t>
    </dgm:pt>
    <dgm:pt modelId="{875A091C-2B84-0245-A44F-5A3FF6306E24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03F936B8-970C-804E-BFF3-1DA797CA7C76}" type="parTrans" cxnId="{FE597D86-073A-0248-BC67-F67471938E27}">
      <dgm:prSet/>
      <dgm:spPr/>
      <dgm:t>
        <a:bodyPr/>
        <a:lstStyle/>
        <a:p>
          <a:endParaRPr lang="zh-CN" altLang="en-US"/>
        </a:p>
      </dgm:t>
    </dgm:pt>
    <dgm:pt modelId="{0E04CA72-F5A0-6E46-94E8-B210A9264C1A}" type="sibTrans" cxnId="{FE597D86-073A-0248-BC67-F67471938E27}">
      <dgm:prSet/>
      <dgm:spPr/>
      <dgm:t>
        <a:bodyPr/>
        <a:lstStyle/>
        <a:p>
          <a:endParaRPr lang="zh-CN" altLang="en-US"/>
        </a:p>
      </dgm:t>
    </dgm:pt>
    <dgm:pt modelId="{D2155C07-74B2-944A-AEB5-D7BAEBD425FB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D0E9A9D5-1762-9E4A-953C-9FBAF2AE255F}" type="parTrans" cxnId="{5D8F249B-9900-774E-9B9A-FD452AD7C80D}">
      <dgm:prSet/>
      <dgm:spPr/>
      <dgm:t>
        <a:bodyPr/>
        <a:lstStyle/>
        <a:p>
          <a:endParaRPr lang="zh-CN" altLang="en-US"/>
        </a:p>
      </dgm:t>
    </dgm:pt>
    <dgm:pt modelId="{A85A0F23-708E-9C45-B7B8-24374AE0E77C}" type="sibTrans" cxnId="{5D8F249B-9900-774E-9B9A-FD452AD7C80D}">
      <dgm:prSet/>
      <dgm:spPr/>
      <dgm:t>
        <a:bodyPr/>
        <a:lstStyle/>
        <a:p>
          <a:endParaRPr lang="zh-CN" altLang="en-US"/>
        </a:p>
      </dgm:t>
    </dgm:pt>
    <dgm:pt modelId="{2059EEB3-5EE5-4944-A1DC-AD96F3FAA630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593E0F42-6CE2-9A4A-9AD3-20745C08C383}" type="parTrans" cxnId="{CA28B2F4-51C3-294C-8A92-B203EDBCE2B7}">
      <dgm:prSet/>
      <dgm:spPr/>
      <dgm:t>
        <a:bodyPr/>
        <a:lstStyle/>
        <a:p>
          <a:endParaRPr lang="zh-CN" altLang="en-US"/>
        </a:p>
      </dgm:t>
    </dgm:pt>
    <dgm:pt modelId="{E621DC1C-FCFF-954B-B1E1-536E32A01C12}" type="sibTrans" cxnId="{CA28B2F4-51C3-294C-8A92-B203EDBCE2B7}">
      <dgm:prSet/>
      <dgm:spPr/>
      <dgm:t>
        <a:bodyPr/>
        <a:lstStyle/>
        <a:p>
          <a:endParaRPr lang="zh-CN" altLang="en-US"/>
        </a:p>
      </dgm:t>
    </dgm:pt>
    <dgm:pt modelId="{D95898DC-233E-2447-BA5E-08EC96DF897E}">
      <dgm:prSet phldrT="[文本]"/>
      <dgm:spPr/>
      <dgm:t>
        <a:bodyPr/>
        <a:lstStyle/>
        <a:p>
          <a:r>
            <a:rPr lang="zh-CN" altLang="en-US" dirty="0" smtClean="0"/>
            <a:t>初级技术人员</a:t>
          </a:r>
        </a:p>
      </dgm:t>
    </dgm:pt>
    <dgm:pt modelId="{4CB768CD-E0B4-1E47-98A2-03648140D42C}" type="parTrans" cxnId="{2AB557F6-368A-E04D-93A8-490AE8C4AE1D}">
      <dgm:prSet/>
      <dgm:spPr/>
      <dgm:t>
        <a:bodyPr/>
        <a:lstStyle/>
        <a:p>
          <a:endParaRPr lang="zh-CN" altLang="en-US"/>
        </a:p>
      </dgm:t>
    </dgm:pt>
    <dgm:pt modelId="{7D78DE9B-0C4F-1E47-B824-504F15C4B38D}" type="sibTrans" cxnId="{2AB557F6-368A-E04D-93A8-490AE8C4AE1D}">
      <dgm:prSet/>
      <dgm:spPr/>
      <dgm:t>
        <a:bodyPr/>
        <a:lstStyle/>
        <a:p>
          <a:endParaRPr lang="zh-CN" altLang="en-US"/>
        </a:p>
      </dgm:t>
    </dgm:pt>
    <dgm:pt modelId="{CAA62DDA-6716-534A-8508-11192127A70F}">
      <dgm:prSet phldrT="[文本]"/>
      <dgm:spPr/>
      <dgm:t>
        <a:bodyPr/>
        <a:lstStyle/>
        <a:p>
          <a:r>
            <a:rPr lang="zh-CN" altLang="en-US" dirty="0" smtClean="0"/>
            <a:t>中级技术人员</a:t>
          </a:r>
        </a:p>
      </dgm:t>
    </dgm:pt>
    <dgm:pt modelId="{B3371912-CCA5-5A41-BD5C-BA96D427D81F}" type="parTrans" cxnId="{FCBD74DD-DA9A-134C-AFDD-82F6440AE7D3}">
      <dgm:prSet/>
      <dgm:spPr/>
      <dgm:t>
        <a:bodyPr/>
        <a:lstStyle/>
        <a:p>
          <a:endParaRPr lang="zh-CN" altLang="en-US"/>
        </a:p>
      </dgm:t>
    </dgm:pt>
    <dgm:pt modelId="{0A248969-F5D2-F045-9ED4-A871E3B358E6}" type="sibTrans" cxnId="{FCBD74DD-DA9A-134C-AFDD-82F6440AE7D3}">
      <dgm:prSet/>
      <dgm:spPr/>
      <dgm:t>
        <a:bodyPr/>
        <a:lstStyle/>
        <a:p>
          <a:endParaRPr lang="zh-CN" altLang="en-US"/>
        </a:p>
      </dgm:t>
    </dgm:pt>
    <dgm:pt modelId="{EAB97218-3948-F748-B462-CC105591C979}">
      <dgm:prSet phldrT="[文本]"/>
      <dgm:spPr/>
      <dgm:t>
        <a:bodyPr/>
        <a:lstStyle/>
        <a:p>
          <a:r>
            <a:rPr lang="zh-CN" altLang="en-US" dirty="0" smtClean="0"/>
            <a:t>高级技术人员</a:t>
          </a:r>
        </a:p>
      </dgm:t>
    </dgm:pt>
    <dgm:pt modelId="{83EE2AA7-2625-2E41-804B-5C1829B58A6C}" type="parTrans" cxnId="{990DCB4E-9351-DB4C-ABBE-64B3ED429C53}">
      <dgm:prSet/>
      <dgm:spPr/>
      <dgm:t>
        <a:bodyPr/>
        <a:lstStyle/>
        <a:p>
          <a:endParaRPr lang="zh-CN" altLang="en-US"/>
        </a:p>
      </dgm:t>
    </dgm:pt>
    <dgm:pt modelId="{C9CC4DCA-A82C-004C-B25E-CE352FE6C2B8}" type="sibTrans" cxnId="{990DCB4E-9351-DB4C-ABBE-64B3ED429C53}">
      <dgm:prSet/>
      <dgm:spPr/>
      <dgm:t>
        <a:bodyPr/>
        <a:lstStyle/>
        <a:p>
          <a:endParaRPr lang="zh-CN" altLang="en-US"/>
        </a:p>
      </dgm:t>
    </dgm:pt>
    <dgm:pt modelId="{0552F21D-FF87-FC4D-A50B-DAF21038B56E}" type="pres">
      <dgm:prSet presAssocID="{C0AFBEAB-21EA-B84D-8DB5-D516DD6DF5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1DBD93-4C4E-0B4D-99FF-5FC9C5C9E4AE}" type="pres">
      <dgm:prSet presAssocID="{336D3CCD-3F83-0B4F-B2FC-B54184324710}" presName="root1" presStyleCnt="0"/>
      <dgm:spPr/>
    </dgm:pt>
    <dgm:pt modelId="{6F58C694-D9C7-8A4D-83DC-92506490D3FD}" type="pres">
      <dgm:prSet presAssocID="{336D3CCD-3F83-0B4F-B2FC-B541843247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5558BB-999C-B542-BB52-C7B7364B4C7D}" type="pres">
      <dgm:prSet presAssocID="{336D3CCD-3F83-0B4F-B2FC-B54184324710}" presName="level2hierChild" presStyleCnt="0"/>
      <dgm:spPr/>
    </dgm:pt>
    <dgm:pt modelId="{51D4636D-60B2-CF41-863C-A861E17F84F3}" type="pres">
      <dgm:prSet presAssocID="{CD0D1226-0416-3A4E-8563-C4C0B82BE298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CBD529C8-7039-FA4F-85C0-02F88002F2AF}" type="pres">
      <dgm:prSet presAssocID="{CD0D1226-0416-3A4E-8563-C4C0B82BE298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DAAE92E2-7368-6049-A7EE-2678BA4C36BE}" type="pres">
      <dgm:prSet presAssocID="{4CB06432-3A87-9E47-8EB4-ADCC66269F09}" presName="root2" presStyleCnt="0"/>
      <dgm:spPr/>
    </dgm:pt>
    <dgm:pt modelId="{A1C3FB14-F3C8-6948-B680-AB594A1BE358}" type="pres">
      <dgm:prSet presAssocID="{4CB06432-3A87-9E47-8EB4-ADCC66269F09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7AFC08-2DC6-C24F-B05D-A41FF3EC5F05}" type="pres">
      <dgm:prSet presAssocID="{4CB06432-3A87-9E47-8EB4-ADCC66269F09}" presName="level3hierChild" presStyleCnt="0"/>
      <dgm:spPr/>
    </dgm:pt>
    <dgm:pt modelId="{69C70495-5E01-A341-9DCD-95A201F10C46}" type="pres">
      <dgm:prSet presAssocID="{4CB768CD-E0B4-1E47-98A2-03648140D42C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A9AC4DBA-37F9-524E-9E5C-F8C0DB070021}" type="pres">
      <dgm:prSet presAssocID="{4CB768CD-E0B4-1E47-98A2-03648140D42C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FC4B0FDC-0D56-CD42-9B6E-FEDE0446507D}" type="pres">
      <dgm:prSet presAssocID="{D95898DC-233E-2447-BA5E-08EC96DF897E}" presName="root2" presStyleCnt="0"/>
      <dgm:spPr/>
    </dgm:pt>
    <dgm:pt modelId="{EE16A6C8-F2A9-054A-8892-A9BE1D6337AD}" type="pres">
      <dgm:prSet presAssocID="{D95898DC-233E-2447-BA5E-08EC96DF897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D33CEE-5CC2-9948-BB03-FD8913C97105}" type="pres">
      <dgm:prSet presAssocID="{D95898DC-233E-2447-BA5E-08EC96DF897E}" presName="level3hierChild" presStyleCnt="0"/>
      <dgm:spPr/>
    </dgm:pt>
    <dgm:pt modelId="{EBAAB742-DF64-D643-A50B-044D3E09F796}" type="pres">
      <dgm:prSet presAssocID="{B3371912-CCA5-5A41-BD5C-BA96D427D81F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59ED130A-780C-E747-A36B-B9FA8564F939}" type="pres">
      <dgm:prSet presAssocID="{B3371912-CCA5-5A41-BD5C-BA96D427D81F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F2DFC1CC-F662-AB4F-938E-714D0BE66758}" type="pres">
      <dgm:prSet presAssocID="{CAA62DDA-6716-534A-8508-11192127A70F}" presName="root2" presStyleCnt="0"/>
      <dgm:spPr/>
    </dgm:pt>
    <dgm:pt modelId="{ACB12EE3-41B5-A64E-8324-2238EDC6BD56}" type="pres">
      <dgm:prSet presAssocID="{CAA62DDA-6716-534A-8508-11192127A70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FC642-0726-DF43-9410-642788C9123E}" type="pres">
      <dgm:prSet presAssocID="{CAA62DDA-6716-534A-8508-11192127A70F}" presName="level3hierChild" presStyleCnt="0"/>
      <dgm:spPr/>
    </dgm:pt>
    <dgm:pt modelId="{80367FB8-39D5-A249-AEAB-F29F78D43F0A}" type="pres">
      <dgm:prSet presAssocID="{83EE2AA7-2625-2E41-804B-5C1829B58A6C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8FD62CAE-3D9F-0D49-BCD1-192A47E6CE60}" type="pres">
      <dgm:prSet presAssocID="{83EE2AA7-2625-2E41-804B-5C1829B58A6C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93E73EDD-D82C-694A-A878-04C82716A017}" type="pres">
      <dgm:prSet presAssocID="{EAB97218-3948-F748-B462-CC105591C979}" presName="root2" presStyleCnt="0"/>
      <dgm:spPr/>
    </dgm:pt>
    <dgm:pt modelId="{F14F1D49-E6ED-0742-8916-256BF0A3DE79}" type="pres">
      <dgm:prSet presAssocID="{EAB97218-3948-F748-B462-CC105591C97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D2D54D-7E61-E54E-A409-A6A77515255E}" type="pres">
      <dgm:prSet presAssocID="{EAB97218-3948-F748-B462-CC105591C979}" presName="level3hierChild" presStyleCnt="0"/>
      <dgm:spPr/>
    </dgm:pt>
    <dgm:pt modelId="{B07067C3-08C0-A444-ABED-539E6C797F5A}" type="pres">
      <dgm:prSet presAssocID="{2BA07B7A-7C40-734E-8CE5-B5257C4E3BD1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6728B218-C824-664E-87E1-C10B79CE4F1E}" type="pres">
      <dgm:prSet presAssocID="{2BA07B7A-7C40-734E-8CE5-B5257C4E3BD1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2AF2B7D7-71E2-ED44-85DA-1491441047B3}" type="pres">
      <dgm:prSet presAssocID="{693A4656-C456-404E-BFB3-93C469656A34}" presName="root2" presStyleCnt="0"/>
      <dgm:spPr/>
    </dgm:pt>
    <dgm:pt modelId="{222FB17D-A221-F640-8911-4921DF1DC895}" type="pres">
      <dgm:prSet presAssocID="{693A4656-C456-404E-BFB3-93C469656A34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2DFED-22E1-F54D-9766-F4C6CD0B60EA}" type="pres">
      <dgm:prSet presAssocID="{693A4656-C456-404E-BFB3-93C469656A34}" presName="level3hierChild" presStyleCnt="0"/>
      <dgm:spPr/>
    </dgm:pt>
    <dgm:pt modelId="{E7D90B60-6204-7C4A-AAB0-B90B788ADA07}" type="pres">
      <dgm:prSet presAssocID="{2FF8F91A-83DE-6C49-B81E-64BF87C8E083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1B1438AC-B5B7-5841-9822-71C5D7B32928}" type="pres">
      <dgm:prSet presAssocID="{2FF8F91A-83DE-6C49-B81E-64BF87C8E083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5EF0B8B3-0B8B-0445-8CFB-9CB21B1AC23B}" type="pres">
      <dgm:prSet presAssocID="{8CC525D1-5F03-1B42-9E26-986E460B6C98}" presName="root2" presStyleCnt="0"/>
      <dgm:spPr/>
    </dgm:pt>
    <dgm:pt modelId="{575EB516-C8D5-464C-A3B1-C3BAE8F53CB0}" type="pres">
      <dgm:prSet presAssocID="{8CC525D1-5F03-1B42-9E26-986E460B6C9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260216-FF9F-DC44-BB5D-169B8F8AF953}" type="pres">
      <dgm:prSet presAssocID="{8CC525D1-5F03-1B42-9E26-986E460B6C98}" presName="level3hierChild" presStyleCnt="0"/>
      <dgm:spPr/>
    </dgm:pt>
    <dgm:pt modelId="{099141F2-915E-064D-A138-20BB4AD8DE88}" type="pres">
      <dgm:prSet presAssocID="{03F936B8-970C-804E-BFF3-1DA797CA7C76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83296D00-6FCB-3642-AC7D-8CE2C4169CF2}" type="pres">
      <dgm:prSet presAssocID="{03F936B8-970C-804E-BFF3-1DA797CA7C76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AF0BE1AA-1741-A14C-9538-1E8613A28DB1}" type="pres">
      <dgm:prSet presAssocID="{875A091C-2B84-0245-A44F-5A3FF6306E24}" presName="root2" presStyleCnt="0"/>
      <dgm:spPr/>
    </dgm:pt>
    <dgm:pt modelId="{23100DE6-C2FD-D142-BC37-6C9DD11C2402}" type="pres">
      <dgm:prSet presAssocID="{875A091C-2B84-0245-A44F-5A3FF6306E24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10F8B2-9FB9-984F-A1AD-800A2FA4D37A}" type="pres">
      <dgm:prSet presAssocID="{875A091C-2B84-0245-A44F-5A3FF6306E24}" presName="level3hierChild" presStyleCnt="0"/>
      <dgm:spPr/>
    </dgm:pt>
    <dgm:pt modelId="{9AD8F244-FECF-1D44-AE83-1C5BD3304D34}" type="pres">
      <dgm:prSet presAssocID="{D0E9A9D5-1762-9E4A-953C-9FBAF2AE255F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D85ECBE3-BF78-4443-A874-ED799DAA1AED}" type="pres">
      <dgm:prSet presAssocID="{D0E9A9D5-1762-9E4A-953C-9FBAF2AE255F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B95128F7-735F-634C-BF85-59DEEF1A5B0D}" type="pres">
      <dgm:prSet presAssocID="{D2155C07-74B2-944A-AEB5-D7BAEBD425FB}" presName="root2" presStyleCnt="0"/>
      <dgm:spPr/>
    </dgm:pt>
    <dgm:pt modelId="{CFDFC51E-51E5-1642-9A99-E50EEC417FB8}" type="pres">
      <dgm:prSet presAssocID="{D2155C07-74B2-944A-AEB5-D7BAEBD425FB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37F049-222D-BB49-8A3A-91C9C8FC3D00}" type="pres">
      <dgm:prSet presAssocID="{D2155C07-74B2-944A-AEB5-D7BAEBD425FB}" presName="level3hierChild" presStyleCnt="0"/>
      <dgm:spPr/>
    </dgm:pt>
    <dgm:pt modelId="{FDE4D036-BF11-5243-95BE-54C7663ABBB1}" type="pres">
      <dgm:prSet presAssocID="{593E0F42-6CE2-9A4A-9AD3-20745C08C383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0ECCEE5B-87E7-BA43-8D37-3E4CD6B3A302}" type="pres">
      <dgm:prSet presAssocID="{593E0F42-6CE2-9A4A-9AD3-20745C08C383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95D0950A-13D9-5F40-8E98-B063214C96E7}" type="pres">
      <dgm:prSet presAssocID="{2059EEB3-5EE5-4944-A1DC-AD96F3FAA630}" presName="root2" presStyleCnt="0"/>
      <dgm:spPr/>
    </dgm:pt>
    <dgm:pt modelId="{0FE08498-6E6D-7D4C-9F09-E4540AB96A52}" type="pres">
      <dgm:prSet presAssocID="{2059EEB3-5EE5-4944-A1DC-AD96F3FAA630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0F0DCC-EC3D-D94A-B580-B07A47540406}" type="pres">
      <dgm:prSet presAssocID="{2059EEB3-5EE5-4944-A1DC-AD96F3FAA630}" presName="level3hierChild" presStyleCnt="0"/>
      <dgm:spPr/>
    </dgm:pt>
  </dgm:ptLst>
  <dgm:cxnLst>
    <dgm:cxn modelId="{BDD8EDF5-1DB9-C74A-95C9-E2A265E62DAC}" type="presOf" srcId="{03F936B8-970C-804E-BFF3-1DA797CA7C76}" destId="{099141F2-915E-064D-A138-20BB4AD8DE88}" srcOrd="0" destOrd="0" presId="urn:microsoft.com/office/officeart/2008/layout/HorizontalMultiLevelHierarchy"/>
    <dgm:cxn modelId="{FE597D86-073A-0248-BC67-F67471938E27}" srcId="{336D3CCD-3F83-0B4F-B2FC-B54184324710}" destId="{875A091C-2B84-0245-A44F-5A3FF6306E24}" srcOrd="3" destOrd="0" parTransId="{03F936B8-970C-804E-BFF3-1DA797CA7C76}" sibTransId="{0E04CA72-F5A0-6E46-94E8-B210A9264C1A}"/>
    <dgm:cxn modelId="{084088F1-4C8F-C243-83E6-A2C908E911DE}" type="presOf" srcId="{4CB06432-3A87-9E47-8EB4-ADCC66269F09}" destId="{A1C3FB14-F3C8-6948-B680-AB594A1BE358}" srcOrd="0" destOrd="0" presId="urn:microsoft.com/office/officeart/2008/layout/HorizontalMultiLevelHierarchy"/>
    <dgm:cxn modelId="{24BFDCDC-095C-CF46-BB0F-91CE5F6072D6}" type="presOf" srcId="{03F936B8-970C-804E-BFF3-1DA797CA7C76}" destId="{83296D00-6FCB-3642-AC7D-8CE2C4169CF2}" srcOrd="1" destOrd="0" presId="urn:microsoft.com/office/officeart/2008/layout/HorizontalMultiLevelHierarchy"/>
    <dgm:cxn modelId="{FCBD74DD-DA9A-134C-AFDD-82F6440AE7D3}" srcId="{4CB06432-3A87-9E47-8EB4-ADCC66269F09}" destId="{CAA62DDA-6716-534A-8508-11192127A70F}" srcOrd="1" destOrd="0" parTransId="{B3371912-CCA5-5A41-BD5C-BA96D427D81F}" sibTransId="{0A248969-F5D2-F045-9ED4-A871E3B358E6}"/>
    <dgm:cxn modelId="{E8DBBE4B-A5BC-B04E-8912-86C6F6216D12}" type="presOf" srcId="{D0E9A9D5-1762-9E4A-953C-9FBAF2AE255F}" destId="{9AD8F244-FECF-1D44-AE83-1C5BD3304D34}" srcOrd="0" destOrd="0" presId="urn:microsoft.com/office/officeart/2008/layout/HorizontalMultiLevelHierarchy"/>
    <dgm:cxn modelId="{608E529E-0617-A241-BA0C-17B70574621A}" type="presOf" srcId="{2FF8F91A-83DE-6C49-B81E-64BF87C8E083}" destId="{1B1438AC-B5B7-5841-9822-71C5D7B32928}" srcOrd="1" destOrd="0" presId="urn:microsoft.com/office/officeart/2008/layout/HorizontalMultiLevelHierarchy"/>
    <dgm:cxn modelId="{9972E63B-BB2D-C54F-9523-85E2EC86291D}" type="presOf" srcId="{2BA07B7A-7C40-734E-8CE5-B5257C4E3BD1}" destId="{B07067C3-08C0-A444-ABED-539E6C797F5A}" srcOrd="0" destOrd="0" presId="urn:microsoft.com/office/officeart/2008/layout/HorizontalMultiLevelHierarchy"/>
    <dgm:cxn modelId="{F87B56B0-D9E8-B947-82D3-C54F82DBB127}" type="presOf" srcId="{EAB97218-3948-F748-B462-CC105591C979}" destId="{F14F1D49-E6ED-0742-8916-256BF0A3DE79}" srcOrd="0" destOrd="0" presId="urn:microsoft.com/office/officeart/2008/layout/HorizontalMultiLevelHierarchy"/>
    <dgm:cxn modelId="{391BCD17-CA84-9B4B-A5C9-8EA4820577FB}" type="presOf" srcId="{D95898DC-233E-2447-BA5E-08EC96DF897E}" destId="{EE16A6C8-F2A9-054A-8892-A9BE1D6337AD}" srcOrd="0" destOrd="0" presId="urn:microsoft.com/office/officeart/2008/layout/HorizontalMultiLevelHierarchy"/>
    <dgm:cxn modelId="{80E69F98-F788-8D41-8E9D-A387821F780C}" type="presOf" srcId="{CAA62DDA-6716-534A-8508-11192127A70F}" destId="{ACB12EE3-41B5-A64E-8324-2238EDC6BD56}" srcOrd="0" destOrd="0" presId="urn:microsoft.com/office/officeart/2008/layout/HorizontalMultiLevelHierarchy"/>
    <dgm:cxn modelId="{22263BB0-9939-3547-9316-1EC4A0A40602}" type="presOf" srcId="{D0E9A9D5-1762-9E4A-953C-9FBAF2AE255F}" destId="{D85ECBE3-BF78-4443-A874-ED799DAA1AED}" srcOrd="1" destOrd="0" presId="urn:microsoft.com/office/officeart/2008/layout/HorizontalMultiLevelHierarchy"/>
    <dgm:cxn modelId="{985E03CB-CBAB-C74C-982D-0FC596DC9C20}" type="presOf" srcId="{C0AFBEAB-21EA-B84D-8DB5-D516DD6DF5EA}" destId="{0552F21D-FF87-FC4D-A50B-DAF21038B56E}" srcOrd="0" destOrd="0" presId="urn:microsoft.com/office/officeart/2008/layout/HorizontalMultiLevelHierarchy"/>
    <dgm:cxn modelId="{1763B8A1-A73F-F546-A35F-FDD437F19783}" srcId="{C0AFBEAB-21EA-B84D-8DB5-D516DD6DF5EA}" destId="{336D3CCD-3F83-0B4F-B2FC-B54184324710}" srcOrd="0" destOrd="0" parTransId="{900CA213-4D5F-DC40-96A2-C2B171E191DC}" sibTransId="{F849070F-0B7E-2642-9650-E9EF7797C9A5}"/>
    <dgm:cxn modelId="{5D8F249B-9900-774E-9B9A-FD452AD7C80D}" srcId="{336D3CCD-3F83-0B4F-B2FC-B54184324710}" destId="{D2155C07-74B2-944A-AEB5-D7BAEBD425FB}" srcOrd="4" destOrd="0" parTransId="{D0E9A9D5-1762-9E4A-953C-9FBAF2AE255F}" sibTransId="{A85A0F23-708E-9C45-B7B8-24374AE0E77C}"/>
    <dgm:cxn modelId="{1A02EF02-082B-AD41-9659-B9840A984630}" type="presOf" srcId="{875A091C-2B84-0245-A44F-5A3FF6306E24}" destId="{23100DE6-C2FD-D142-BC37-6C9DD11C2402}" srcOrd="0" destOrd="0" presId="urn:microsoft.com/office/officeart/2008/layout/HorizontalMultiLevelHierarchy"/>
    <dgm:cxn modelId="{00D0C1B3-15B1-E64D-A67B-17A9F17CECC2}" type="presOf" srcId="{83EE2AA7-2625-2E41-804B-5C1829B58A6C}" destId="{80367FB8-39D5-A249-AEAB-F29F78D43F0A}" srcOrd="0" destOrd="0" presId="urn:microsoft.com/office/officeart/2008/layout/HorizontalMultiLevelHierarchy"/>
    <dgm:cxn modelId="{7DE1CB09-5E8C-3D41-B128-871EA8F4D21D}" type="presOf" srcId="{D2155C07-74B2-944A-AEB5-D7BAEBD425FB}" destId="{CFDFC51E-51E5-1642-9A99-E50EEC417FB8}" srcOrd="0" destOrd="0" presId="urn:microsoft.com/office/officeart/2008/layout/HorizontalMultiLevelHierarchy"/>
    <dgm:cxn modelId="{D8E14D7B-17DC-BF4A-BE81-5EBC8BCCCF2B}" type="presOf" srcId="{4CB768CD-E0B4-1E47-98A2-03648140D42C}" destId="{A9AC4DBA-37F9-524E-9E5C-F8C0DB070021}" srcOrd="1" destOrd="0" presId="urn:microsoft.com/office/officeart/2008/layout/HorizontalMultiLevelHierarchy"/>
    <dgm:cxn modelId="{D83EA772-172E-C548-93B0-6E3DA8BEA3FB}" type="presOf" srcId="{CD0D1226-0416-3A4E-8563-C4C0B82BE298}" destId="{CBD529C8-7039-FA4F-85C0-02F88002F2AF}" srcOrd="1" destOrd="0" presId="urn:microsoft.com/office/officeart/2008/layout/HorizontalMultiLevelHierarchy"/>
    <dgm:cxn modelId="{3B1EC0FF-F2D9-624F-B1A7-8589C81181F9}" type="presOf" srcId="{593E0F42-6CE2-9A4A-9AD3-20745C08C383}" destId="{0ECCEE5B-87E7-BA43-8D37-3E4CD6B3A302}" srcOrd="1" destOrd="0" presId="urn:microsoft.com/office/officeart/2008/layout/HorizontalMultiLevelHierarchy"/>
    <dgm:cxn modelId="{2B41BAF8-4275-DA42-9D6C-6C02AB2F95A7}" type="presOf" srcId="{593E0F42-6CE2-9A4A-9AD3-20745C08C383}" destId="{FDE4D036-BF11-5243-95BE-54C7663ABBB1}" srcOrd="0" destOrd="0" presId="urn:microsoft.com/office/officeart/2008/layout/HorizontalMultiLevelHierarchy"/>
    <dgm:cxn modelId="{990DCB4E-9351-DB4C-ABBE-64B3ED429C53}" srcId="{4CB06432-3A87-9E47-8EB4-ADCC66269F09}" destId="{EAB97218-3948-F748-B462-CC105591C979}" srcOrd="2" destOrd="0" parTransId="{83EE2AA7-2625-2E41-804B-5C1829B58A6C}" sibTransId="{C9CC4DCA-A82C-004C-B25E-CE352FE6C2B8}"/>
    <dgm:cxn modelId="{1A958A28-B5F4-9F49-A8CB-2902E35D4632}" srcId="{336D3CCD-3F83-0B4F-B2FC-B54184324710}" destId="{8CC525D1-5F03-1B42-9E26-986E460B6C98}" srcOrd="2" destOrd="0" parTransId="{2FF8F91A-83DE-6C49-B81E-64BF87C8E083}" sibTransId="{A7AAD050-49B2-5F4A-BD6C-5006E3D37B6A}"/>
    <dgm:cxn modelId="{CA28B2F4-51C3-294C-8A92-B203EDBCE2B7}" srcId="{336D3CCD-3F83-0B4F-B2FC-B54184324710}" destId="{2059EEB3-5EE5-4944-A1DC-AD96F3FAA630}" srcOrd="5" destOrd="0" parTransId="{593E0F42-6CE2-9A4A-9AD3-20745C08C383}" sibTransId="{E621DC1C-FCFF-954B-B1E1-536E32A01C12}"/>
    <dgm:cxn modelId="{4E4C1240-D6D0-6A48-9BEE-B9C319AF81F2}" type="presOf" srcId="{693A4656-C456-404E-BFB3-93C469656A34}" destId="{222FB17D-A221-F640-8911-4921DF1DC895}" srcOrd="0" destOrd="0" presId="urn:microsoft.com/office/officeart/2008/layout/HorizontalMultiLevelHierarchy"/>
    <dgm:cxn modelId="{2AB557F6-368A-E04D-93A8-490AE8C4AE1D}" srcId="{4CB06432-3A87-9E47-8EB4-ADCC66269F09}" destId="{D95898DC-233E-2447-BA5E-08EC96DF897E}" srcOrd="0" destOrd="0" parTransId="{4CB768CD-E0B4-1E47-98A2-03648140D42C}" sibTransId="{7D78DE9B-0C4F-1E47-B824-504F15C4B38D}"/>
    <dgm:cxn modelId="{3DBD8AA9-484A-EE48-A121-FB3EB40EB532}" type="presOf" srcId="{2FF8F91A-83DE-6C49-B81E-64BF87C8E083}" destId="{E7D90B60-6204-7C4A-AAB0-B90B788ADA07}" srcOrd="0" destOrd="0" presId="urn:microsoft.com/office/officeart/2008/layout/HorizontalMultiLevelHierarchy"/>
    <dgm:cxn modelId="{E3C53E1C-5B3E-2443-9150-555C32A06B52}" srcId="{336D3CCD-3F83-0B4F-B2FC-B54184324710}" destId="{693A4656-C456-404E-BFB3-93C469656A34}" srcOrd="1" destOrd="0" parTransId="{2BA07B7A-7C40-734E-8CE5-B5257C4E3BD1}" sibTransId="{A6935C8F-60CA-5B44-B9B2-28EFFB72FFC2}"/>
    <dgm:cxn modelId="{08CF1C58-718F-2046-95E1-7B9B164E8B05}" type="presOf" srcId="{2BA07B7A-7C40-734E-8CE5-B5257C4E3BD1}" destId="{6728B218-C824-664E-87E1-C10B79CE4F1E}" srcOrd="1" destOrd="0" presId="urn:microsoft.com/office/officeart/2008/layout/HorizontalMultiLevelHierarchy"/>
    <dgm:cxn modelId="{FE9816BE-D90C-8B44-A556-FB52ACCF1115}" type="presOf" srcId="{336D3CCD-3F83-0B4F-B2FC-B54184324710}" destId="{6F58C694-D9C7-8A4D-83DC-92506490D3FD}" srcOrd="0" destOrd="0" presId="urn:microsoft.com/office/officeart/2008/layout/HorizontalMultiLevelHierarchy"/>
    <dgm:cxn modelId="{C6574A03-F449-DE42-8857-D564F31EF451}" type="presOf" srcId="{2059EEB3-5EE5-4944-A1DC-AD96F3FAA630}" destId="{0FE08498-6E6D-7D4C-9F09-E4540AB96A52}" srcOrd="0" destOrd="0" presId="urn:microsoft.com/office/officeart/2008/layout/HorizontalMultiLevelHierarchy"/>
    <dgm:cxn modelId="{6F45FCB4-362D-C34B-B9D6-D2E418FBB8E1}" type="presOf" srcId="{83EE2AA7-2625-2E41-804B-5C1829B58A6C}" destId="{8FD62CAE-3D9F-0D49-BCD1-192A47E6CE60}" srcOrd="1" destOrd="0" presId="urn:microsoft.com/office/officeart/2008/layout/HorizontalMultiLevelHierarchy"/>
    <dgm:cxn modelId="{1F60A6F0-CD73-7C4A-8BBC-34ECC5978C1F}" type="presOf" srcId="{4CB768CD-E0B4-1E47-98A2-03648140D42C}" destId="{69C70495-5E01-A341-9DCD-95A201F10C46}" srcOrd="0" destOrd="0" presId="urn:microsoft.com/office/officeart/2008/layout/HorizontalMultiLevelHierarchy"/>
    <dgm:cxn modelId="{7BF95F67-B852-C34E-9E8B-2C9A3A44125D}" type="presOf" srcId="{B3371912-CCA5-5A41-BD5C-BA96D427D81F}" destId="{EBAAB742-DF64-D643-A50B-044D3E09F796}" srcOrd="0" destOrd="0" presId="urn:microsoft.com/office/officeart/2008/layout/HorizontalMultiLevelHierarchy"/>
    <dgm:cxn modelId="{0AA75EB6-6B83-C445-AA0F-8AA3A50FC0A4}" type="presOf" srcId="{CD0D1226-0416-3A4E-8563-C4C0B82BE298}" destId="{51D4636D-60B2-CF41-863C-A861E17F84F3}" srcOrd="0" destOrd="0" presId="urn:microsoft.com/office/officeart/2008/layout/HorizontalMultiLevelHierarchy"/>
    <dgm:cxn modelId="{D902BCCE-1255-DA4E-B4A8-513B16B2037F}" type="presOf" srcId="{B3371912-CCA5-5A41-BD5C-BA96D427D81F}" destId="{59ED130A-780C-E747-A36B-B9FA8564F939}" srcOrd="1" destOrd="0" presId="urn:microsoft.com/office/officeart/2008/layout/HorizontalMultiLevelHierarchy"/>
    <dgm:cxn modelId="{80DD469A-D7E9-6645-97E8-C0589EAD0E1B}" srcId="{336D3CCD-3F83-0B4F-B2FC-B54184324710}" destId="{4CB06432-3A87-9E47-8EB4-ADCC66269F09}" srcOrd="0" destOrd="0" parTransId="{CD0D1226-0416-3A4E-8563-C4C0B82BE298}" sibTransId="{A6E37D2E-5CDF-4147-8686-D99C74DA4038}"/>
    <dgm:cxn modelId="{BAF960BF-6B8A-764B-A3B1-EF0DACE98EB6}" type="presOf" srcId="{8CC525D1-5F03-1B42-9E26-986E460B6C98}" destId="{575EB516-C8D5-464C-A3B1-C3BAE8F53CB0}" srcOrd="0" destOrd="0" presId="urn:microsoft.com/office/officeart/2008/layout/HorizontalMultiLevelHierarchy"/>
    <dgm:cxn modelId="{111CC837-5CB1-B844-970B-35C236321729}" type="presParOf" srcId="{0552F21D-FF87-FC4D-A50B-DAF21038B56E}" destId="{981DBD93-4C4E-0B4D-99FF-5FC9C5C9E4AE}" srcOrd="0" destOrd="0" presId="urn:microsoft.com/office/officeart/2008/layout/HorizontalMultiLevelHierarchy"/>
    <dgm:cxn modelId="{44C427A1-B753-0F41-9D6A-59C3B31D2112}" type="presParOf" srcId="{981DBD93-4C4E-0B4D-99FF-5FC9C5C9E4AE}" destId="{6F58C694-D9C7-8A4D-83DC-92506490D3FD}" srcOrd="0" destOrd="0" presId="urn:microsoft.com/office/officeart/2008/layout/HorizontalMultiLevelHierarchy"/>
    <dgm:cxn modelId="{6C97A8A4-7F93-A443-B91B-3B8607204F9A}" type="presParOf" srcId="{981DBD93-4C4E-0B4D-99FF-5FC9C5C9E4AE}" destId="{C95558BB-999C-B542-BB52-C7B7364B4C7D}" srcOrd="1" destOrd="0" presId="urn:microsoft.com/office/officeart/2008/layout/HorizontalMultiLevelHierarchy"/>
    <dgm:cxn modelId="{F093651D-6EA8-D548-BBF8-2B2EF5001AD4}" type="presParOf" srcId="{C95558BB-999C-B542-BB52-C7B7364B4C7D}" destId="{51D4636D-60B2-CF41-863C-A861E17F84F3}" srcOrd="0" destOrd="0" presId="urn:microsoft.com/office/officeart/2008/layout/HorizontalMultiLevelHierarchy"/>
    <dgm:cxn modelId="{2A415D49-9DFE-0E44-90CC-49C747157CD6}" type="presParOf" srcId="{51D4636D-60B2-CF41-863C-A861E17F84F3}" destId="{CBD529C8-7039-FA4F-85C0-02F88002F2AF}" srcOrd="0" destOrd="0" presId="urn:microsoft.com/office/officeart/2008/layout/HorizontalMultiLevelHierarchy"/>
    <dgm:cxn modelId="{80FCB4FA-2593-C74D-B3ED-025083EA7761}" type="presParOf" srcId="{C95558BB-999C-B542-BB52-C7B7364B4C7D}" destId="{DAAE92E2-7368-6049-A7EE-2678BA4C36BE}" srcOrd="1" destOrd="0" presId="urn:microsoft.com/office/officeart/2008/layout/HorizontalMultiLevelHierarchy"/>
    <dgm:cxn modelId="{5FD10339-775D-4B42-A1C9-90B6417999AE}" type="presParOf" srcId="{DAAE92E2-7368-6049-A7EE-2678BA4C36BE}" destId="{A1C3FB14-F3C8-6948-B680-AB594A1BE358}" srcOrd="0" destOrd="0" presId="urn:microsoft.com/office/officeart/2008/layout/HorizontalMultiLevelHierarchy"/>
    <dgm:cxn modelId="{6EBDF76D-6AED-7A4D-8F8F-60B9202F6AA5}" type="presParOf" srcId="{DAAE92E2-7368-6049-A7EE-2678BA4C36BE}" destId="{A27AFC08-2DC6-C24F-B05D-A41FF3EC5F05}" srcOrd="1" destOrd="0" presId="urn:microsoft.com/office/officeart/2008/layout/HorizontalMultiLevelHierarchy"/>
    <dgm:cxn modelId="{75766E82-6F65-5849-BFB9-956FECF35F07}" type="presParOf" srcId="{A27AFC08-2DC6-C24F-B05D-A41FF3EC5F05}" destId="{69C70495-5E01-A341-9DCD-95A201F10C46}" srcOrd="0" destOrd="0" presId="urn:microsoft.com/office/officeart/2008/layout/HorizontalMultiLevelHierarchy"/>
    <dgm:cxn modelId="{5DAE9E54-8DF5-A048-98CF-66A2F2C28458}" type="presParOf" srcId="{69C70495-5E01-A341-9DCD-95A201F10C46}" destId="{A9AC4DBA-37F9-524E-9E5C-F8C0DB070021}" srcOrd="0" destOrd="0" presId="urn:microsoft.com/office/officeart/2008/layout/HorizontalMultiLevelHierarchy"/>
    <dgm:cxn modelId="{226121F7-B043-0847-A8FC-7AF95286BC0D}" type="presParOf" srcId="{A27AFC08-2DC6-C24F-B05D-A41FF3EC5F05}" destId="{FC4B0FDC-0D56-CD42-9B6E-FEDE0446507D}" srcOrd="1" destOrd="0" presId="urn:microsoft.com/office/officeart/2008/layout/HorizontalMultiLevelHierarchy"/>
    <dgm:cxn modelId="{60D0F39E-0B9A-5443-BBEB-6DA07588558A}" type="presParOf" srcId="{FC4B0FDC-0D56-CD42-9B6E-FEDE0446507D}" destId="{EE16A6C8-F2A9-054A-8892-A9BE1D6337AD}" srcOrd="0" destOrd="0" presId="urn:microsoft.com/office/officeart/2008/layout/HorizontalMultiLevelHierarchy"/>
    <dgm:cxn modelId="{CCFEB05F-3A61-D54B-82F7-320FF1C3AE88}" type="presParOf" srcId="{FC4B0FDC-0D56-CD42-9B6E-FEDE0446507D}" destId="{7CD33CEE-5CC2-9948-BB03-FD8913C97105}" srcOrd="1" destOrd="0" presId="urn:microsoft.com/office/officeart/2008/layout/HorizontalMultiLevelHierarchy"/>
    <dgm:cxn modelId="{F41DD879-9CDA-5749-9AE4-8C6588368CF8}" type="presParOf" srcId="{A27AFC08-2DC6-C24F-B05D-A41FF3EC5F05}" destId="{EBAAB742-DF64-D643-A50B-044D3E09F796}" srcOrd="2" destOrd="0" presId="urn:microsoft.com/office/officeart/2008/layout/HorizontalMultiLevelHierarchy"/>
    <dgm:cxn modelId="{E4CFF307-6020-4F4D-BC58-5489C8C49BAC}" type="presParOf" srcId="{EBAAB742-DF64-D643-A50B-044D3E09F796}" destId="{59ED130A-780C-E747-A36B-B9FA8564F939}" srcOrd="0" destOrd="0" presId="urn:microsoft.com/office/officeart/2008/layout/HorizontalMultiLevelHierarchy"/>
    <dgm:cxn modelId="{90371639-9E5A-2F42-8C56-0906CC8AD1E6}" type="presParOf" srcId="{A27AFC08-2DC6-C24F-B05D-A41FF3EC5F05}" destId="{F2DFC1CC-F662-AB4F-938E-714D0BE66758}" srcOrd="3" destOrd="0" presId="urn:microsoft.com/office/officeart/2008/layout/HorizontalMultiLevelHierarchy"/>
    <dgm:cxn modelId="{437A8579-72A3-0948-B3B0-46AC1F73E816}" type="presParOf" srcId="{F2DFC1CC-F662-AB4F-938E-714D0BE66758}" destId="{ACB12EE3-41B5-A64E-8324-2238EDC6BD56}" srcOrd="0" destOrd="0" presId="urn:microsoft.com/office/officeart/2008/layout/HorizontalMultiLevelHierarchy"/>
    <dgm:cxn modelId="{700231B5-7B43-7F4B-9C86-C2B6B18A0074}" type="presParOf" srcId="{F2DFC1CC-F662-AB4F-938E-714D0BE66758}" destId="{844FC642-0726-DF43-9410-642788C9123E}" srcOrd="1" destOrd="0" presId="urn:microsoft.com/office/officeart/2008/layout/HorizontalMultiLevelHierarchy"/>
    <dgm:cxn modelId="{F46B2E7F-832C-3D41-BE7D-F04ACB056EB3}" type="presParOf" srcId="{A27AFC08-2DC6-C24F-B05D-A41FF3EC5F05}" destId="{80367FB8-39D5-A249-AEAB-F29F78D43F0A}" srcOrd="4" destOrd="0" presId="urn:microsoft.com/office/officeart/2008/layout/HorizontalMultiLevelHierarchy"/>
    <dgm:cxn modelId="{88B87306-A5C5-9D4F-B31B-F38B3569F371}" type="presParOf" srcId="{80367FB8-39D5-A249-AEAB-F29F78D43F0A}" destId="{8FD62CAE-3D9F-0D49-BCD1-192A47E6CE60}" srcOrd="0" destOrd="0" presId="urn:microsoft.com/office/officeart/2008/layout/HorizontalMultiLevelHierarchy"/>
    <dgm:cxn modelId="{53531837-F83A-0341-AC8F-4C0F8D685178}" type="presParOf" srcId="{A27AFC08-2DC6-C24F-B05D-A41FF3EC5F05}" destId="{93E73EDD-D82C-694A-A878-04C82716A017}" srcOrd="5" destOrd="0" presId="urn:microsoft.com/office/officeart/2008/layout/HorizontalMultiLevelHierarchy"/>
    <dgm:cxn modelId="{92254525-E502-DD46-AE9F-E101416A0B64}" type="presParOf" srcId="{93E73EDD-D82C-694A-A878-04C82716A017}" destId="{F14F1D49-E6ED-0742-8916-256BF0A3DE79}" srcOrd="0" destOrd="0" presId="urn:microsoft.com/office/officeart/2008/layout/HorizontalMultiLevelHierarchy"/>
    <dgm:cxn modelId="{33CCEAFD-25F4-3B40-9795-04E583E1A6CF}" type="presParOf" srcId="{93E73EDD-D82C-694A-A878-04C82716A017}" destId="{BFD2D54D-7E61-E54E-A409-A6A77515255E}" srcOrd="1" destOrd="0" presId="urn:microsoft.com/office/officeart/2008/layout/HorizontalMultiLevelHierarchy"/>
    <dgm:cxn modelId="{3E2648C5-675C-FD43-BFB9-CEC63D73AB1A}" type="presParOf" srcId="{C95558BB-999C-B542-BB52-C7B7364B4C7D}" destId="{B07067C3-08C0-A444-ABED-539E6C797F5A}" srcOrd="2" destOrd="0" presId="urn:microsoft.com/office/officeart/2008/layout/HorizontalMultiLevelHierarchy"/>
    <dgm:cxn modelId="{29DE6F97-E4A3-2344-B53F-512814A01714}" type="presParOf" srcId="{B07067C3-08C0-A444-ABED-539E6C797F5A}" destId="{6728B218-C824-664E-87E1-C10B79CE4F1E}" srcOrd="0" destOrd="0" presId="urn:microsoft.com/office/officeart/2008/layout/HorizontalMultiLevelHierarchy"/>
    <dgm:cxn modelId="{4823969D-D176-E949-A400-DBCE73A8F5E7}" type="presParOf" srcId="{C95558BB-999C-B542-BB52-C7B7364B4C7D}" destId="{2AF2B7D7-71E2-ED44-85DA-1491441047B3}" srcOrd="3" destOrd="0" presId="urn:microsoft.com/office/officeart/2008/layout/HorizontalMultiLevelHierarchy"/>
    <dgm:cxn modelId="{7E29EF24-8098-AE49-95B4-3C5AF3BC8579}" type="presParOf" srcId="{2AF2B7D7-71E2-ED44-85DA-1491441047B3}" destId="{222FB17D-A221-F640-8911-4921DF1DC895}" srcOrd="0" destOrd="0" presId="urn:microsoft.com/office/officeart/2008/layout/HorizontalMultiLevelHierarchy"/>
    <dgm:cxn modelId="{71037B31-637A-2F45-A983-E573BD1CF79F}" type="presParOf" srcId="{2AF2B7D7-71E2-ED44-85DA-1491441047B3}" destId="{6702DFED-22E1-F54D-9766-F4C6CD0B60EA}" srcOrd="1" destOrd="0" presId="urn:microsoft.com/office/officeart/2008/layout/HorizontalMultiLevelHierarchy"/>
    <dgm:cxn modelId="{8F656532-7B54-4046-876D-1EA29E1EF2C0}" type="presParOf" srcId="{C95558BB-999C-B542-BB52-C7B7364B4C7D}" destId="{E7D90B60-6204-7C4A-AAB0-B90B788ADA07}" srcOrd="4" destOrd="0" presId="urn:microsoft.com/office/officeart/2008/layout/HorizontalMultiLevelHierarchy"/>
    <dgm:cxn modelId="{7B304BA9-145D-4349-BED0-9E0BBBA938EC}" type="presParOf" srcId="{E7D90B60-6204-7C4A-AAB0-B90B788ADA07}" destId="{1B1438AC-B5B7-5841-9822-71C5D7B32928}" srcOrd="0" destOrd="0" presId="urn:microsoft.com/office/officeart/2008/layout/HorizontalMultiLevelHierarchy"/>
    <dgm:cxn modelId="{52134AA6-1908-0F46-BB62-67B6C8296A58}" type="presParOf" srcId="{C95558BB-999C-B542-BB52-C7B7364B4C7D}" destId="{5EF0B8B3-0B8B-0445-8CFB-9CB21B1AC23B}" srcOrd="5" destOrd="0" presId="urn:microsoft.com/office/officeart/2008/layout/HorizontalMultiLevelHierarchy"/>
    <dgm:cxn modelId="{27047F67-D86A-1448-AB04-4649FD66E345}" type="presParOf" srcId="{5EF0B8B3-0B8B-0445-8CFB-9CB21B1AC23B}" destId="{575EB516-C8D5-464C-A3B1-C3BAE8F53CB0}" srcOrd="0" destOrd="0" presId="urn:microsoft.com/office/officeart/2008/layout/HorizontalMultiLevelHierarchy"/>
    <dgm:cxn modelId="{AB6D5A8C-D5FA-F142-BFA9-327927E86748}" type="presParOf" srcId="{5EF0B8B3-0B8B-0445-8CFB-9CB21B1AC23B}" destId="{6B260216-FF9F-DC44-BB5D-169B8F8AF953}" srcOrd="1" destOrd="0" presId="urn:microsoft.com/office/officeart/2008/layout/HorizontalMultiLevelHierarchy"/>
    <dgm:cxn modelId="{236C30E5-826B-054A-B9E9-D9E3C6D6FEE3}" type="presParOf" srcId="{C95558BB-999C-B542-BB52-C7B7364B4C7D}" destId="{099141F2-915E-064D-A138-20BB4AD8DE88}" srcOrd="6" destOrd="0" presId="urn:microsoft.com/office/officeart/2008/layout/HorizontalMultiLevelHierarchy"/>
    <dgm:cxn modelId="{0B0C9BE1-1249-6245-9B31-7B11C97E9B87}" type="presParOf" srcId="{099141F2-915E-064D-A138-20BB4AD8DE88}" destId="{83296D00-6FCB-3642-AC7D-8CE2C4169CF2}" srcOrd="0" destOrd="0" presId="urn:microsoft.com/office/officeart/2008/layout/HorizontalMultiLevelHierarchy"/>
    <dgm:cxn modelId="{F17D21B6-2979-114D-B8D4-3FF7709414B4}" type="presParOf" srcId="{C95558BB-999C-B542-BB52-C7B7364B4C7D}" destId="{AF0BE1AA-1741-A14C-9538-1E8613A28DB1}" srcOrd="7" destOrd="0" presId="urn:microsoft.com/office/officeart/2008/layout/HorizontalMultiLevelHierarchy"/>
    <dgm:cxn modelId="{1D85F08B-97F3-5844-8DA4-BA1BE112F2CC}" type="presParOf" srcId="{AF0BE1AA-1741-A14C-9538-1E8613A28DB1}" destId="{23100DE6-C2FD-D142-BC37-6C9DD11C2402}" srcOrd="0" destOrd="0" presId="urn:microsoft.com/office/officeart/2008/layout/HorizontalMultiLevelHierarchy"/>
    <dgm:cxn modelId="{385155D0-8A2C-1E4C-BC8B-A7868CD5D9F5}" type="presParOf" srcId="{AF0BE1AA-1741-A14C-9538-1E8613A28DB1}" destId="{A310F8B2-9FB9-984F-A1AD-800A2FA4D37A}" srcOrd="1" destOrd="0" presId="urn:microsoft.com/office/officeart/2008/layout/HorizontalMultiLevelHierarchy"/>
    <dgm:cxn modelId="{8E6A7F48-6C9D-D542-9F6C-6C3606B6A026}" type="presParOf" srcId="{C95558BB-999C-B542-BB52-C7B7364B4C7D}" destId="{9AD8F244-FECF-1D44-AE83-1C5BD3304D34}" srcOrd="8" destOrd="0" presId="urn:microsoft.com/office/officeart/2008/layout/HorizontalMultiLevelHierarchy"/>
    <dgm:cxn modelId="{DF3CD629-2F51-044D-8FE9-2F924A8D5AA0}" type="presParOf" srcId="{9AD8F244-FECF-1D44-AE83-1C5BD3304D34}" destId="{D85ECBE3-BF78-4443-A874-ED799DAA1AED}" srcOrd="0" destOrd="0" presId="urn:microsoft.com/office/officeart/2008/layout/HorizontalMultiLevelHierarchy"/>
    <dgm:cxn modelId="{DC9391EE-D3DB-1943-82E5-1B04A767267B}" type="presParOf" srcId="{C95558BB-999C-B542-BB52-C7B7364B4C7D}" destId="{B95128F7-735F-634C-BF85-59DEEF1A5B0D}" srcOrd="9" destOrd="0" presId="urn:microsoft.com/office/officeart/2008/layout/HorizontalMultiLevelHierarchy"/>
    <dgm:cxn modelId="{329915F6-6FE5-8744-9875-1D718AD2BB67}" type="presParOf" srcId="{B95128F7-735F-634C-BF85-59DEEF1A5B0D}" destId="{CFDFC51E-51E5-1642-9A99-E50EEC417FB8}" srcOrd="0" destOrd="0" presId="urn:microsoft.com/office/officeart/2008/layout/HorizontalMultiLevelHierarchy"/>
    <dgm:cxn modelId="{5D05D563-D307-364A-9AE9-65D88D4D2F5C}" type="presParOf" srcId="{B95128F7-735F-634C-BF85-59DEEF1A5B0D}" destId="{C837F049-222D-BB49-8A3A-91C9C8FC3D00}" srcOrd="1" destOrd="0" presId="urn:microsoft.com/office/officeart/2008/layout/HorizontalMultiLevelHierarchy"/>
    <dgm:cxn modelId="{6B919F79-D642-BD43-BC50-B674777C3256}" type="presParOf" srcId="{C95558BB-999C-B542-BB52-C7B7364B4C7D}" destId="{FDE4D036-BF11-5243-95BE-54C7663ABBB1}" srcOrd="10" destOrd="0" presId="urn:microsoft.com/office/officeart/2008/layout/HorizontalMultiLevelHierarchy"/>
    <dgm:cxn modelId="{E5150A4D-7DE7-974E-AA6E-2DDB6337C656}" type="presParOf" srcId="{FDE4D036-BF11-5243-95BE-54C7663ABBB1}" destId="{0ECCEE5B-87E7-BA43-8D37-3E4CD6B3A302}" srcOrd="0" destOrd="0" presId="urn:microsoft.com/office/officeart/2008/layout/HorizontalMultiLevelHierarchy"/>
    <dgm:cxn modelId="{751C7E66-1549-1F42-A901-40D4546422C2}" type="presParOf" srcId="{C95558BB-999C-B542-BB52-C7B7364B4C7D}" destId="{95D0950A-13D9-5F40-8E98-B063214C96E7}" srcOrd="11" destOrd="0" presId="urn:microsoft.com/office/officeart/2008/layout/HorizontalMultiLevelHierarchy"/>
    <dgm:cxn modelId="{C139C960-028E-7F45-B994-D0B7622AC689}" type="presParOf" srcId="{95D0950A-13D9-5F40-8E98-B063214C96E7}" destId="{0FE08498-6E6D-7D4C-9F09-E4540AB96A52}" srcOrd="0" destOrd="0" presId="urn:microsoft.com/office/officeart/2008/layout/HorizontalMultiLevelHierarchy"/>
    <dgm:cxn modelId="{9482186C-B6BC-B34A-A4FC-96B53BE5E3B1}" type="presParOf" srcId="{95D0950A-13D9-5F40-8E98-B063214C96E7}" destId="{CA0F0DCC-EC3D-D94A-B580-B07A4754040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A58A02D-9854-774C-86D2-369CD17A07F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FAD003-84F7-5B47-8BA8-316A92F3AC49}">
      <dgm:prSet phldrT="[文本]"/>
      <dgm:spPr/>
      <dgm:t>
        <a:bodyPr/>
        <a:lstStyle/>
        <a:p>
          <a:r>
            <a:rPr lang="zh-CN" altLang="en-US" dirty="0" smtClean="0"/>
            <a:t>能力模型数据库</a:t>
          </a:r>
          <a:endParaRPr lang="zh-CN" altLang="en-US" dirty="0"/>
        </a:p>
      </dgm:t>
    </dgm:pt>
    <dgm:pt modelId="{5375330D-77FD-584E-B4BC-882112C65889}" type="parTrans" cxnId="{540659C8-0E36-1647-9BA0-E4506E473738}">
      <dgm:prSet/>
      <dgm:spPr/>
      <dgm:t>
        <a:bodyPr/>
        <a:lstStyle/>
        <a:p>
          <a:endParaRPr lang="zh-CN" altLang="en-US"/>
        </a:p>
      </dgm:t>
    </dgm:pt>
    <dgm:pt modelId="{75CAF567-420C-2044-B11A-84356EF7206C}" type="sibTrans" cxnId="{540659C8-0E36-1647-9BA0-E4506E473738}">
      <dgm:prSet/>
      <dgm:spPr/>
      <dgm:t>
        <a:bodyPr/>
        <a:lstStyle/>
        <a:p>
          <a:endParaRPr lang="zh-CN" altLang="en-US"/>
        </a:p>
      </dgm:t>
    </dgm:pt>
    <dgm:pt modelId="{0FD40C7B-3E7D-CE4A-AA34-C36E5055C0FA}">
      <dgm:prSet phldrT="[文本]"/>
      <dgm:spPr/>
      <dgm:t>
        <a:bodyPr/>
        <a:lstStyle/>
        <a:p>
          <a:r>
            <a:rPr lang="zh-CN" altLang="en-US" dirty="0" smtClean="0"/>
            <a:t>岗位职责说明书</a:t>
          </a:r>
          <a:endParaRPr lang="zh-CN" altLang="en-US" dirty="0"/>
        </a:p>
      </dgm:t>
    </dgm:pt>
    <dgm:pt modelId="{88427016-B1EE-2047-B5CF-FE142825D1DD}" type="parTrans" cxnId="{820C3B5E-4A86-3E47-8172-FEF574B3F792}">
      <dgm:prSet/>
      <dgm:spPr/>
      <dgm:t>
        <a:bodyPr/>
        <a:lstStyle/>
        <a:p>
          <a:endParaRPr lang="zh-CN" altLang="en-US"/>
        </a:p>
      </dgm:t>
    </dgm:pt>
    <dgm:pt modelId="{7DA31AF2-0A99-7C4C-BD12-F32A2194E47B}" type="sibTrans" cxnId="{820C3B5E-4A86-3E47-8172-FEF574B3F792}">
      <dgm:prSet/>
      <dgm:spPr/>
      <dgm:t>
        <a:bodyPr/>
        <a:lstStyle/>
        <a:p>
          <a:endParaRPr lang="zh-CN" altLang="en-US"/>
        </a:p>
      </dgm:t>
    </dgm:pt>
    <dgm:pt modelId="{29F544C9-089B-A846-BCA6-9A9B54FFDCE4}">
      <dgm:prSet phldrT="[文本]"/>
      <dgm:spPr/>
      <dgm:t>
        <a:bodyPr/>
        <a:lstStyle/>
        <a:p>
          <a:r>
            <a:rPr lang="zh-CN" altLang="en-US" dirty="0" smtClean="0"/>
            <a:t>编写面试题</a:t>
          </a:r>
          <a:endParaRPr lang="zh-CN" altLang="en-US" dirty="0"/>
        </a:p>
      </dgm:t>
    </dgm:pt>
    <dgm:pt modelId="{C775BD0A-A31C-B049-8323-02E00677E97C}" type="parTrans" cxnId="{3D68B3C3-1292-8E47-A64E-6C466232E57C}">
      <dgm:prSet/>
      <dgm:spPr/>
      <dgm:t>
        <a:bodyPr/>
        <a:lstStyle/>
        <a:p>
          <a:endParaRPr lang="zh-CN" altLang="en-US"/>
        </a:p>
      </dgm:t>
    </dgm:pt>
    <dgm:pt modelId="{D52164CD-9B6A-174A-A94E-03B41BE167EC}" type="sibTrans" cxnId="{3D68B3C3-1292-8E47-A64E-6C466232E57C}">
      <dgm:prSet/>
      <dgm:spPr/>
      <dgm:t>
        <a:bodyPr/>
        <a:lstStyle/>
        <a:p>
          <a:endParaRPr lang="zh-CN" altLang="en-US"/>
        </a:p>
      </dgm:t>
    </dgm:pt>
    <dgm:pt modelId="{4CE38A22-9CF7-4446-80C6-DD91F9CFDD43}" type="pres">
      <dgm:prSet presAssocID="{BA58A02D-9854-774C-86D2-369CD17A07F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91F4CA1-7E63-454D-8F1B-75041C1C08FB}" type="pres">
      <dgm:prSet presAssocID="{BA58A02D-9854-774C-86D2-369CD17A07F8}" presName="Name1" presStyleCnt="0"/>
      <dgm:spPr/>
    </dgm:pt>
    <dgm:pt modelId="{E3F41E50-A884-0942-8AA8-4EA2FED0D677}" type="pres">
      <dgm:prSet presAssocID="{BA58A02D-9854-774C-86D2-369CD17A07F8}" presName="cycle" presStyleCnt="0"/>
      <dgm:spPr/>
    </dgm:pt>
    <dgm:pt modelId="{8ECCAE51-7F07-4546-90B4-ECD72614DCC3}" type="pres">
      <dgm:prSet presAssocID="{BA58A02D-9854-774C-86D2-369CD17A07F8}" presName="srcNode" presStyleLbl="node1" presStyleIdx="0" presStyleCnt="3"/>
      <dgm:spPr/>
    </dgm:pt>
    <dgm:pt modelId="{41239225-BC98-A440-9D3A-5F6406A8701C}" type="pres">
      <dgm:prSet presAssocID="{BA58A02D-9854-774C-86D2-369CD17A07F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23A6B6C-FC0B-DE4F-9073-8191088E0A60}" type="pres">
      <dgm:prSet presAssocID="{BA58A02D-9854-774C-86D2-369CD17A07F8}" presName="extraNode" presStyleLbl="node1" presStyleIdx="0" presStyleCnt="3"/>
      <dgm:spPr/>
    </dgm:pt>
    <dgm:pt modelId="{8173DBC2-CA97-F147-8020-7E0EAD25DB3C}" type="pres">
      <dgm:prSet presAssocID="{BA58A02D-9854-774C-86D2-369CD17A07F8}" presName="dstNode" presStyleLbl="node1" presStyleIdx="0" presStyleCnt="3"/>
      <dgm:spPr/>
    </dgm:pt>
    <dgm:pt modelId="{4355E14E-214B-5840-8E69-BF2EDE912748}" type="pres">
      <dgm:prSet presAssocID="{79FAD003-84F7-5B47-8BA8-316A92F3AC4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98624-0C0F-5544-8D1F-140C6A50090A}" type="pres">
      <dgm:prSet presAssocID="{79FAD003-84F7-5B47-8BA8-316A92F3AC49}" presName="accent_1" presStyleCnt="0"/>
      <dgm:spPr/>
    </dgm:pt>
    <dgm:pt modelId="{B21860B6-31D2-E241-B402-303B66804644}" type="pres">
      <dgm:prSet presAssocID="{79FAD003-84F7-5B47-8BA8-316A92F3AC49}" presName="accentRepeatNode" presStyleLbl="solidFgAcc1" presStyleIdx="0" presStyleCnt="3"/>
      <dgm:spPr/>
    </dgm:pt>
    <dgm:pt modelId="{322068A8-ADAA-8D41-82BC-8427761BE53C}" type="pres">
      <dgm:prSet presAssocID="{0FD40C7B-3E7D-CE4A-AA34-C36E5055C0F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F16F4-3F68-DE46-8441-CAE896F2432B}" type="pres">
      <dgm:prSet presAssocID="{0FD40C7B-3E7D-CE4A-AA34-C36E5055C0FA}" presName="accent_2" presStyleCnt="0"/>
      <dgm:spPr/>
    </dgm:pt>
    <dgm:pt modelId="{E356A42C-0650-EC4C-8CA8-AC85B3763A41}" type="pres">
      <dgm:prSet presAssocID="{0FD40C7B-3E7D-CE4A-AA34-C36E5055C0FA}" presName="accentRepeatNode" presStyleLbl="solidFgAcc1" presStyleIdx="1" presStyleCnt="3"/>
      <dgm:spPr/>
    </dgm:pt>
    <dgm:pt modelId="{FADA5CE6-E3CD-1545-BAD7-C312DE3D953A}" type="pres">
      <dgm:prSet presAssocID="{29F544C9-089B-A846-BCA6-9A9B54FFDCE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ECE210-1EDE-8C45-B1C7-4FF59880C685}" type="pres">
      <dgm:prSet presAssocID="{29F544C9-089B-A846-BCA6-9A9B54FFDCE4}" presName="accent_3" presStyleCnt="0"/>
      <dgm:spPr/>
    </dgm:pt>
    <dgm:pt modelId="{02C5709C-108E-5B43-B724-7F43F4CA478B}" type="pres">
      <dgm:prSet presAssocID="{29F544C9-089B-A846-BCA6-9A9B54FFDCE4}" presName="accentRepeatNode" presStyleLbl="solidFgAcc1" presStyleIdx="2" presStyleCnt="3"/>
      <dgm:spPr/>
    </dgm:pt>
  </dgm:ptLst>
  <dgm:cxnLst>
    <dgm:cxn modelId="{820C3B5E-4A86-3E47-8172-FEF574B3F792}" srcId="{BA58A02D-9854-774C-86D2-369CD17A07F8}" destId="{0FD40C7B-3E7D-CE4A-AA34-C36E5055C0FA}" srcOrd="1" destOrd="0" parTransId="{88427016-B1EE-2047-B5CF-FE142825D1DD}" sibTransId="{7DA31AF2-0A99-7C4C-BD12-F32A2194E47B}"/>
    <dgm:cxn modelId="{A5D72466-4A81-8B49-98AA-4FD56A18E93C}" type="presOf" srcId="{29F544C9-089B-A846-BCA6-9A9B54FFDCE4}" destId="{FADA5CE6-E3CD-1545-BAD7-C312DE3D953A}" srcOrd="0" destOrd="0" presId="urn:microsoft.com/office/officeart/2008/layout/VerticalCurvedList"/>
    <dgm:cxn modelId="{8CB4C516-BBC2-264B-815F-6627FFAE6FD2}" type="presOf" srcId="{BA58A02D-9854-774C-86D2-369CD17A07F8}" destId="{4CE38A22-9CF7-4446-80C6-DD91F9CFDD43}" srcOrd="0" destOrd="0" presId="urn:microsoft.com/office/officeart/2008/layout/VerticalCurvedList"/>
    <dgm:cxn modelId="{3D68B3C3-1292-8E47-A64E-6C466232E57C}" srcId="{BA58A02D-9854-774C-86D2-369CD17A07F8}" destId="{29F544C9-089B-A846-BCA6-9A9B54FFDCE4}" srcOrd="2" destOrd="0" parTransId="{C775BD0A-A31C-B049-8323-02E00677E97C}" sibTransId="{D52164CD-9B6A-174A-A94E-03B41BE167EC}"/>
    <dgm:cxn modelId="{DC74073D-1F9C-C14F-91D7-FF981F97C11B}" type="presOf" srcId="{0FD40C7B-3E7D-CE4A-AA34-C36E5055C0FA}" destId="{322068A8-ADAA-8D41-82BC-8427761BE53C}" srcOrd="0" destOrd="0" presId="urn:microsoft.com/office/officeart/2008/layout/VerticalCurvedList"/>
    <dgm:cxn modelId="{540659C8-0E36-1647-9BA0-E4506E473738}" srcId="{BA58A02D-9854-774C-86D2-369CD17A07F8}" destId="{79FAD003-84F7-5B47-8BA8-316A92F3AC49}" srcOrd="0" destOrd="0" parTransId="{5375330D-77FD-584E-B4BC-882112C65889}" sibTransId="{75CAF567-420C-2044-B11A-84356EF7206C}"/>
    <dgm:cxn modelId="{6DB706AB-D025-B646-B999-A1A772895AB5}" type="presOf" srcId="{75CAF567-420C-2044-B11A-84356EF7206C}" destId="{41239225-BC98-A440-9D3A-5F6406A8701C}" srcOrd="0" destOrd="0" presId="urn:microsoft.com/office/officeart/2008/layout/VerticalCurvedList"/>
    <dgm:cxn modelId="{48E993FF-8758-C843-9202-8A8F84C09C13}" type="presOf" srcId="{79FAD003-84F7-5B47-8BA8-316A92F3AC49}" destId="{4355E14E-214B-5840-8E69-BF2EDE912748}" srcOrd="0" destOrd="0" presId="urn:microsoft.com/office/officeart/2008/layout/VerticalCurvedList"/>
    <dgm:cxn modelId="{6996F069-6DF2-714E-A559-35721B1E8E7A}" type="presParOf" srcId="{4CE38A22-9CF7-4446-80C6-DD91F9CFDD43}" destId="{D91F4CA1-7E63-454D-8F1B-75041C1C08FB}" srcOrd="0" destOrd="0" presId="urn:microsoft.com/office/officeart/2008/layout/VerticalCurvedList"/>
    <dgm:cxn modelId="{A75F2B7D-EBFE-FF4C-827F-10198EFA48AC}" type="presParOf" srcId="{D91F4CA1-7E63-454D-8F1B-75041C1C08FB}" destId="{E3F41E50-A884-0942-8AA8-4EA2FED0D677}" srcOrd="0" destOrd="0" presId="urn:microsoft.com/office/officeart/2008/layout/VerticalCurvedList"/>
    <dgm:cxn modelId="{E60CF48E-FEBE-7D46-AB08-F8F2BE499ABB}" type="presParOf" srcId="{E3F41E50-A884-0942-8AA8-4EA2FED0D677}" destId="{8ECCAE51-7F07-4546-90B4-ECD72614DCC3}" srcOrd="0" destOrd="0" presId="urn:microsoft.com/office/officeart/2008/layout/VerticalCurvedList"/>
    <dgm:cxn modelId="{35A68ACF-C8AF-A04E-AD42-AEE1D71B7CB8}" type="presParOf" srcId="{E3F41E50-A884-0942-8AA8-4EA2FED0D677}" destId="{41239225-BC98-A440-9D3A-5F6406A8701C}" srcOrd="1" destOrd="0" presId="urn:microsoft.com/office/officeart/2008/layout/VerticalCurvedList"/>
    <dgm:cxn modelId="{484DC952-64EB-974E-94A8-FBCF26255D5D}" type="presParOf" srcId="{E3F41E50-A884-0942-8AA8-4EA2FED0D677}" destId="{D23A6B6C-FC0B-DE4F-9073-8191088E0A60}" srcOrd="2" destOrd="0" presId="urn:microsoft.com/office/officeart/2008/layout/VerticalCurvedList"/>
    <dgm:cxn modelId="{87AF6D2B-5D9A-2E4B-85B9-066DA068EA14}" type="presParOf" srcId="{E3F41E50-A884-0942-8AA8-4EA2FED0D677}" destId="{8173DBC2-CA97-F147-8020-7E0EAD25DB3C}" srcOrd="3" destOrd="0" presId="urn:microsoft.com/office/officeart/2008/layout/VerticalCurvedList"/>
    <dgm:cxn modelId="{069D71C4-7F6A-C148-8E0D-332D7456321F}" type="presParOf" srcId="{D91F4CA1-7E63-454D-8F1B-75041C1C08FB}" destId="{4355E14E-214B-5840-8E69-BF2EDE912748}" srcOrd="1" destOrd="0" presId="urn:microsoft.com/office/officeart/2008/layout/VerticalCurvedList"/>
    <dgm:cxn modelId="{F338B048-3FAA-414B-BB63-8CD1F908B306}" type="presParOf" srcId="{D91F4CA1-7E63-454D-8F1B-75041C1C08FB}" destId="{DB598624-0C0F-5544-8D1F-140C6A50090A}" srcOrd="2" destOrd="0" presId="urn:microsoft.com/office/officeart/2008/layout/VerticalCurvedList"/>
    <dgm:cxn modelId="{A1967315-D3F2-FD4E-B6A3-CDA571B497D6}" type="presParOf" srcId="{DB598624-0C0F-5544-8D1F-140C6A50090A}" destId="{B21860B6-31D2-E241-B402-303B66804644}" srcOrd="0" destOrd="0" presId="urn:microsoft.com/office/officeart/2008/layout/VerticalCurvedList"/>
    <dgm:cxn modelId="{D649D390-6D70-F648-BF9D-4ED71643808F}" type="presParOf" srcId="{D91F4CA1-7E63-454D-8F1B-75041C1C08FB}" destId="{322068A8-ADAA-8D41-82BC-8427761BE53C}" srcOrd="3" destOrd="0" presId="urn:microsoft.com/office/officeart/2008/layout/VerticalCurvedList"/>
    <dgm:cxn modelId="{73E8E201-2521-F24B-BAD0-00C09AE40BC5}" type="presParOf" srcId="{D91F4CA1-7E63-454D-8F1B-75041C1C08FB}" destId="{933F16F4-3F68-DE46-8441-CAE896F2432B}" srcOrd="4" destOrd="0" presId="urn:microsoft.com/office/officeart/2008/layout/VerticalCurvedList"/>
    <dgm:cxn modelId="{2E8769E4-493C-3B41-B7DB-C8F32193B728}" type="presParOf" srcId="{933F16F4-3F68-DE46-8441-CAE896F2432B}" destId="{E356A42C-0650-EC4C-8CA8-AC85B3763A41}" srcOrd="0" destOrd="0" presId="urn:microsoft.com/office/officeart/2008/layout/VerticalCurvedList"/>
    <dgm:cxn modelId="{EAD8CA79-BA84-1C41-B068-353CA9995ED0}" type="presParOf" srcId="{D91F4CA1-7E63-454D-8F1B-75041C1C08FB}" destId="{FADA5CE6-E3CD-1545-BAD7-C312DE3D953A}" srcOrd="5" destOrd="0" presId="urn:microsoft.com/office/officeart/2008/layout/VerticalCurvedList"/>
    <dgm:cxn modelId="{C8379C67-2B03-4441-92FF-FB2045DF7E63}" type="presParOf" srcId="{D91F4CA1-7E63-454D-8F1B-75041C1C08FB}" destId="{93ECE210-1EDE-8C45-B1C7-4FF59880C685}" srcOrd="6" destOrd="0" presId="urn:microsoft.com/office/officeart/2008/layout/VerticalCurvedList"/>
    <dgm:cxn modelId="{D66EE65E-1921-A640-8B18-A33667206FAD}" type="presParOf" srcId="{93ECE210-1EDE-8C45-B1C7-4FF59880C685}" destId="{02C5709C-108E-5B43-B724-7F43F4CA478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E1E61D-2811-B84F-A2C4-CDA86B24B5E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E56F55-BDEC-E146-97AC-F80AB78F1A4B}">
      <dgm:prSet phldrT="[文本]"/>
      <dgm:spPr/>
      <dgm:t>
        <a:bodyPr/>
        <a:lstStyle/>
        <a:p>
          <a:r>
            <a:rPr lang="zh-CN" altLang="en-US" dirty="0" smtClean="0"/>
            <a:t>选拔范围内的生命周期阶段</a:t>
          </a:r>
          <a:endParaRPr lang="zh-CN" altLang="en-US" dirty="0"/>
        </a:p>
      </dgm:t>
    </dgm:pt>
    <dgm:pt modelId="{FA0E8E04-F7D0-A449-8A69-00F2C3D963EC}" type="parTrans" cxnId="{418DEDA0-9020-2949-8C8C-D80CD8A5FEE5}">
      <dgm:prSet/>
      <dgm:spPr/>
      <dgm:t>
        <a:bodyPr/>
        <a:lstStyle/>
        <a:p>
          <a:endParaRPr lang="zh-CN" altLang="en-US"/>
        </a:p>
      </dgm:t>
    </dgm:pt>
    <dgm:pt modelId="{CCF316D4-CACA-5B48-B0CD-BC8D60E89F36}" type="sibTrans" cxnId="{418DEDA0-9020-2949-8C8C-D80CD8A5FEE5}">
      <dgm:prSet/>
      <dgm:spPr/>
      <dgm:t>
        <a:bodyPr/>
        <a:lstStyle/>
        <a:p>
          <a:endParaRPr lang="zh-CN" altLang="en-US"/>
        </a:p>
      </dgm:t>
    </dgm:pt>
    <dgm:pt modelId="{4529E746-5991-1546-91E0-D178FFBB025A}">
      <dgm:prSet phldrT="[文本]"/>
      <dgm:spPr/>
      <dgm:t>
        <a:bodyPr/>
        <a:lstStyle/>
        <a:p>
          <a:r>
            <a:rPr lang="zh-CN" altLang="en-US" dirty="0" smtClean="0"/>
            <a:t>面试官候选人</a:t>
          </a:r>
          <a:endParaRPr lang="zh-CN" altLang="en-US" dirty="0"/>
        </a:p>
      </dgm:t>
    </dgm:pt>
    <dgm:pt modelId="{626869DD-4ECE-4D45-8291-3F719A61D5EE}" type="parTrans" cxnId="{2FD4DB0A-E484-5846-95F5-A491B5E26310}">
      <dgm:prSet/>
      <dgm:spPr/>
      <dgm:t>
        <a:bodyPr/>
        <a:lstStyle/>
        <a:p>
          <a:endParaRPr lang="zh-CN" altLang="en-US"/>
        </a:p>
      </dgm:t>
    </dgm:pt>
    <dgm:pt modelId="{B5DA0EE3-541C-4E48-8CEE-19B90E6CAD6F}" type="sibTrans" cxnId="{2FD4DB0A-E484-5846-95F5-A491B5E26310}">
      <dgm:prSet/>
      <dgm:spPr/>
      <dgm:t>
        <a:bodyPr/>
        <a:lstStyle/>
        <a:p>
          <a:endParaRPr lang="zh-CN" altLang="en-US"/>
        </a:p>
      </dgm:t>
    </dgm:pt>
    <dgm:pt modelId="{A8590F52-93F6-C84E-A8A9-9AA78F99C665}">
      <dgm:prSet phldrT="[文本]"/>
      <dgm:spPr/>
      <dgm:t>
        <a:bodyPr/>
        <a:lstStyle/>
        <a:p>
          <a:r>
            <a:rPr lang="zh-CN" altLang="en-US" dirty="0" smtClean="0"/>
            <a:t>候选人面试过程</a:t>
          </a:r>
          <a:endParaRPr lang="zh-CN" altLang="en-US" dirty="0"/>
        </a:p>
      </dgm:t>
    </dgm:pt>
    <dgm:pt modelId="{D5387458-1A09-6748-88F9-4861C54E3B1C}" type="parTrans" cxnId="{AD9A09C9-08F3-6448-89B2-29B6B179BDA1}">
      <dgm:prSet/>
      <dgm:spPr/>
      <dgm:t>
        <a:bodyPr/>
        <a:lstStyle/>
        <a:p>
          <a:endParaRPr lang="zh-CN" altLang="en-US"/>
        </a:p>
      </dgm:t>
    </dgm:pt>
    <dgm:pt modelId="{82B35D31-BCEF-3F4D-9C29-BBA74E31B7A2}" type="sibTrans" cxnId="{AD9A09C9-08F3-6448-89B2-29B6B179BDA1}">
      <dgm:prSet/>
      <dgm:spPr/>
      <dgm:t>
        <a:bodyPr/>
        <a:lstStyle/>
        <a:p>
          <a:endParaRPr lang="zh-CN" altLang="en-US"/>
        </a:p>
      </dgm:t>
    </dgm:pt>
    <dgm:pt modelId="{79783F6E-B357-A64D-8467-61931BC2EFCE}">
      <dgm:prSet phldrT="[文本]"/>
      <dgm:spPr/>
      <dgm:t>
        <a:bodyPr/>
        <a:lstStyle/>
        <a:p>
          <a:r>
            <a:rPr lang="zh-CN" altLang="en-US" dirty="0" smtClean="0"/>
            <a:t>面试汇总</a:t>
          </a:r>
          <a:endParaRPr lang="zh-CN" altLang="en-US" dirty="0"/>
        </a:p>
      </dgm:t>
    </dgm:pt>
    <dgm:pt modelId="{F336D099-3972-1544-86AD-7CEA9A75AF94}" type="parTrans" cxnId="{16D9DC8F-E64E-B84E-A656-3539A55A75C3}">
      <dgm:prSet/>
      <dgm:spPr/>
      <dgm:t>
        <a:bodyPr/>
        <a:lstStyle/>
        <a:p>
          <a:endParaRPr lang="zh-CN" altLang="en-US"/>
        </a:p>
      </dgm:t>
    </dgm:pt>
    <dgm:pt modelId="{6834D365-1504-8149-9F9A-74F40DD68886}" type="sibTrans" cxnId="{16D9DC8F-E64E-B84E-A656-3539A55A75C3}">
      <dgm:prSet/>
      <dgm:spPr/>
      <dgm:t>
        <a:bodyPr/>
        <a:lstStyle/>
        <a:p>
          <a:endParaRPr lang="zh-CN" altLang="en-US"/>
        </a:p>
      </dgm:t>
    </dgm:pt>
    <dgm:pt modelId="{17F57104-9E42-ED4C-957E-71DBC3FFAAFD}">
      <dgm:prSet phldrT="[文本]"/>
      <dgm:spPr/>
      <dgm:t>
        <a:bodyPr/>
        <a:lstStyle/>
        <a:p>
          <a:r>
            <a:rPr lang="zh-CN" altLang="en-US" dirty="0" smtClean="0"/>
            <a:t>资料真实性、素质水平、基础素质面试题、技能面试题、岗位职能面试题</a:t>
          </a:r>
          <a:endParaRPr lang="zh-CN" altLang="en-US" dirty="0"/>
        </a:p>
      </dgm:t>
    </dgm:pt>
    <dgm:pt modelId="{2BE52479-876F-0C4D-8A23-C996CE52DF58}" type="parTrans" cxnId="{2A1168DA-6DE0-644A-B3BC-4F812EA7933F}">
      <dgm:prSet/>
      <dgm:spPr/>
      <dgm:t>
        <a:bodyPr/>
        <a:lstStyle/>
        <a:p>
          <a:endParaRPr lang="zh-CN" altLang="en-US"/>
        </a:p>
      </dgm:t>
    </dgm:pt>
    <dgm:pt modelId="{73E10148-6D0C-6D49-9C8B-091D8889228D}" type="sibTrans" cxnId="{2A1168DA-6DE0-644A-B3BC-4F812EA7933F}">
      <dgm:prSet/>
      <dgm:spPr/>
      <dgm:t>
        <a:bodyPr/>
        <a:lstStyle/>
        <a:p>
          <a:endParaRPr lang="zh-CN" altLang="en-US"/>
        </a:p>
      </dgm:t>
    </dgm:pt>
    <dgm:pt modelId="{066BAD3F-7BF4-1245-B989-736E24A63F0C}" type="pres">
      <dgm:prSet presAssocID="{AEE1E61D-2811-B84F-A2C4-CDA86B24B5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9B4761F-9947-C049-80FB-C5ED30347BD6}" type="pres">
      <dgm:prSet presAssocID="{AEE1E61D-2811-B84F-A2C4-CDA86B24B5EC}" presName="Name1" presStyleCnt="0"/>
      <dgm:spPr/>
    </dgm:pt>
    <dgm:pt modelId="{FFA0D818-FD1C-8E49-9572-6F4BF7DDACA2}" type="pres">
      <dgm:prSet presAssocID="{AEE1E61D-2811-B84F-A2C4-CDA86B24B5EC}" presName="cycle" presStyleCnt="0"/>
      <dgm:spPr/>
    </dgm:pt>
    <dgm:pt modelId="{B2E72C6D-8DD2-1C46-8643-6ADB17E2D806}" type="pres">
      <dgm:prSet presAssocID="{AEE1E61D-2811-B84F-A2C4-CDA86B24B5EC}" presName="srcNode" presStyleLbl="node1" presStyleIdx="0" presStyleCnt="4"/>
      <dgm:spPr/>
    </dgm:pt>
    <dgm:pt modelId="{BD7F3B5F-30B1-3549-858F-77E83E4B56A8}" type="pres">
      <dgm:prSet presAssocID="{AEE1E61D-2811-B84F-A2C4-CDA86B24B5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6CEEB19-9D63-1B4F-B7A6-3007BE94C9F9}" type="pres">
      <dgm:prSet presAssocID="{AEE1E61D-2811-B84F-A2C4-CDA86B24B5EC}" presName="extraNode" presStyleLbl="node1" presStyleIdx="0" presStyleCnt="4"/>
      <dgm:spPr/>
    </dgm:pt>
    <dgm:pt modelId="{198BC1B7-E3A7-5549-8692-4C59DE9B20CA}" type="pres">
      <dgm:prSet presAssocID="{AEE1E61D-2811-B84F-A2C4-CDA86B24B5EC}" presName="dstNode" presStyleLbl="node1" presStyleIdx="0" presStyleCnt="4"/>
      <dgm:spPr/>
    </dgm:pt>
    <dgm:pt modelId="{32769701-0EF8-BE4F-B7AA-6CF0C0BC00DF}" type="pres">
      <dgm:prSet presAssocID="{E4E56F55-BDEC-E146-97AC-F80AB78F1A4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4B8F2C-56C2-AB48-BD4C-C4919D06333D}" type="pres">
      <dgm:prSet presAssocID="{E4E56F55-BDEC-E146-97AC-F80AB78F1A4B}" presName="accent_1" presStyleCnt="0"/>
      <dgm:spPr/>
    </dgm:pt>
    <dgm:pt modelId="{33A978A0-F3D9-4A45-AF58-E86F14DCC689}" type="pres">
      <dgm:prSet presAssocID="{E4E56F55-BDEC-E146-97AC-F80AB78F1A4B}" presName="accentRepeatNode" presStyleLbl="solidFgAcc1" presStyleIdx="0" presStyleCnt="4"/>
      <dgm:spPr/>
    </dgm:pt>
    <dgm:pt modelId="{37C4F294-301F-0145-9534-FC726A9656E3}" type="pres">
      <dgm:prSet presAssocID="{4529E746-5991-1546-91E0-D178FFBB02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772BA-1000-E443-AB1D-E11E4D268C2F}" type="pres">
      <dgm:prSet presAssocID="{4529E746-5991-1546-91E0-D178FFBB025A}" presName="accent_2" presStyleCnt="0"/>
      <dgm:spPr/>
    </dgm:pt>
    <dgm:pt modelId="{ED8A011A-B6D2-BA45-A9E7-B2872342C807}" type="pres">
      <dgm:prSet presAssocID="{4529E746-5991-1546-91E0-D178FFBB025A}" presName="accentRepeatNode" presStyleLbl="solidFgAcc1" presStyleIdx="1" presStyleCnt="4"/>
      <dgm:spPr/>
    </dgm:pt>
    <dgm:pt modelId="{454509BC-601E-DB4B-9F83-6FC9E287D70F}" type="pres">
      <dgm:prSet presAssocID="{A8590F52-93F6-C84E-A8A9-9AA78F99C66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FBD9E0-938F-0547-80A1-6A15073FE5D5}" type="pres">
      <dgm:prSet presAssocID="{A8590F52-93F6-C84E-A8A9-9AA78F99C665}" presName="accent_3" presStyleCnt="0"/>
      <dgm:spPr/>
    </dgm:pt>
    <dgm:pt modelId="{E74D60E1-7416-0643-BE6F-654B147D3961}" type="pres">
      <dgm:prSet presAssocID="{A8590F52-93F6-C84E-A8A9-9AA78F99C665}" presName="accentRepeatNode" presStyleLbl="solidFgAcc1" presStyleIdx="2" presStyleCnt="4"/>
      <dgm:spPr/>
    </dgm:pt>
    <dgm:pt modelId="{AA347862-8F6C-4648-A564-D37C1F41EC60}" type="pres">
      <dgm:prSet presAssocID="{79783F6E-B357-A64D-8467-61931BC2EFC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6E319F-E4FC-0A47-9A43-460390CFAE66}" type="pres">
      <dgm:prSet presAssocID="{79783F6E-B357-A64D-8467-61931BC2EFCE}" presName="accent_4" presStyleCnt="0"/>
      <dgm:spPr/>
    </dgm:pt>
    <dgm:pt modelId="{3E6B8280-B72E-084B-89CF-357A8471348A}" type="pres">
      <dgm:prSet presAssocID="{79783F6E-B357-A64D-8467-61931BC2EFCE}" presName="accentRepeatNode" presStyleLbl="solidFgAcc1" presStyleIdx="3" presStyleCnt="4"/>
      <dgm:spPr/>
    </dgm:pt>
  </dgm:ptLst>
  <dgm:cxnLst>
    <dgm:cxn modelId="{2A1168DA-6DE0-644A-B3BC-4F812EA7933F}" srcId="{A8590F52-93F6-C84E-A8A9-9AA78F99C665}" destId="{17F57104-9E42-ED4C-957E-71DBC3FFAAFD}" srcOrd="0" destOrd="0" parTransId="{2BE52479-876F-0C4D-8A23-C996CE52DF58}" sibTransId="{73E10148-6D0C-6D49-9C8B-091D8889228D}"/>
    <dgm:cxn modelId="{2FD4DB0A-E484-5846-95F5-A491B5E26310}" srcId="{AEE1E61D-2811-B84F-A2C4-CDA86B24B5EC}" destId="{4529E746-5991-1546-91E0-D178FFBB025A}" srcOrd="1" destOrd="0" parTransId="{626869DD-4ECE-4D45-8291-3F719A61D5EE}" sibTransId="{B5DA0EE3-541C-4E48-8CEE-19B90E6CAD6F}"/>
    <dgm:cxn modelId="{16D9DC8F-E64E-B84E-A656-3539A55A75C3}" srcId="{AEE1E61D-2811-B84F-A2C4-CDA86B24B5EC}" destId="{79783F6E-B357-A64D-8467-61931BC2EFCE}" srcOrd="3" destOrd="0" parTransId="{F336D099-3972-1544-86AD-7CEA9A75AF94}" sibTransId="{6834D365-1504-8149-9F9A-74F40DD68886}"/>
    <dgm:cxn modelId="{E3C77F50-7C63-224B-9FC4-92F514E923C1}" type="presOf" srcId="{A8590F52-93F6-C84E-A8A9-9AA78F99C665}" destId="{454509BC-601E-DB4B-9F83-6FC9E287D70F}" srcOrd="0" destOrd="0" presId="urn:microsoft.com/office/officeart/2008/layout/VerticalCurvedList"/>
    <dgm:cxn modelId="{A7F9C2B4-E5AB-3443-966B-8337F1065B5D}" type="presOf" srcId="{E4E56F55-BDEC-E146-97AC-F80AB78F1A4B}" destId="{32769701-0EF8-BE4F-B7AA-6CF0C0BC00DF}" srcOrd="0" destOrd="0" presId="urn:microsoft.com/office/officeart/2008/layout/VerticalCurvedList"/>
    <dgm:cxn modelId="{AD9A09C9-08F3-6448-89B2-29B6B179BDA1}" srcId="{AEE1E61D-2811-B84F-A2C4-CDA86B24B5EC}" destId="{A8590F52-93F6-C84E-A8A9-9AA78F99C665}" srcOrd="2" destOrd="0" parTransId="{D5387458-1A09-6748-88F9-4861C54E3B1C}" sibTransId="{82B35D31-BCEF-3F4D-9C29-BBA74E31B7A2}"/>
    <dgm:cxn modelId="{FB98C9C4-0153-AA45-B674-C00F1D260F96}" type="presOf" srcId="{AEE1E61D-2811-B84F-A2C4-CDA86B24B5EC}" destId="{066BAD3F-7BF4-1245-B989-736E24A63F0C}" srcOrd="0" destOrd="0" presId="urn:microsoft.com/office/officeart/2008/layout/VerticalCurvedList"/>
    <dgm:cxn modelId="{418DEDA0-9020-2949-8C8C-D80CD8A5FEE5}" srcId="{AEE1E61D-2811-B84F-A2C4-CDA86B24B5EC}" destId="{E4E56F55-BDEC-E146-97AC-F80AB78F1A4B}" srcOrd="0" destOrd="0" parTransId="{FA0E8E04-F7D0-A449-8A69-00F2C3D963EC}" sibTransId="{CCF316D4-CACA-5B48-B0CD-BC8D60E89F36}"/>
    <dgm:cxn modelId="{D0A5B846-6C9C-2443-97A5-D16DBD499617}" type="presOf" srcId="{17F57104-9E42-ED4C-957E-71DBC3FFAAFD}" destId="{454509BC-601E-DB4B-9F83-6FC9E287D70F}" srcOrd="0" destOrd="1" presId="urn:microsoft.com/office/officeart/2008/layout/VerticalCurvedList"/>
    <dgm:cxn modelId="{6B45A528-F3D9-F843-AD99-502FF3999F77}" type="presOf" srcId="{4529E746-5991-1546-91E0-D178FFBB025A}" destId="{37C4F294-301F-0145-9534-FC726A9656E3}" srcOrd="0" destOrd="0" presId="urn:microsoft.com/office/officeart/2008/layout/VerticalCurvedList"/>
    <dgm:cxn modelId="{8B467EDF-F416-564D-A4CD-D4E807BEBAB0}" type="presOf" srcId="{79783F6E-B357-A64D-8467-61931BC2EFCE}" destId="{AA347862-8F6C-4648-A564-D37C1F41EC60}" srcOrd="0" destOrd="0" presId="urn:microsoft.com/office/officeart/2008/layout/VerticalCurvedList"/>
    <dgm:cxn modelId="{0E6D9897-8710-8547-9D5A-7A1B7BB8C87F}" type="presOf" srcId="{CCF316D4-CACA-5B48-B0CD-BC8D60E89F36}" destId="{BD7F3B5F-30B1-3549-858F-77E83E4B56A8}" srcOrd="0" destOrd="0" presId="urn:microsoft.com/office/officeart/2008/layout/VerticalCurvedList"/>
    <dgm:cxn modelId="{F03647AA-A2FC-F346-8A99-4D32A1DA3201}" type="presParOf" srcId="{066BAD3F-7BF4-1245-B989-736E24A63F0C}" destId="{F9B4761F-9947-C049-80FB-C5ED30347BD6}" srcOrd="0" destOrd="0" presId="urn:microsoft.com/office/officeart/2008/layout/VerticalCurvedList"/>
    <dgm:cxn modelId="{E51D0428-5FC4-8348-843D-9D64058775BD}" type="presParOf" srcId="{F9B4761F-9947-C049-80FB-C5ED30347BD6}" destId="{FFA0D818-FD1C-8E49-9572-6F4BF7DDACA2}" srcOrd="0" destOrd="0" presId="urn:microsoft.com/office/officeart/2008/layout/VerticalCurvedList"/>
    <dgm:cxn modelId="{8CC79988-EF87-9149-B9A0-A12C4865DE9B}" type="presParOf" srcId="{FFA0D818-FD1C-8E49-9572-6F4BF7DDACA2}" destId="{B2E72C6D-8DD2-1C46-8643-6ADB17E2D806}" srcOrd="0" destOrd="0" presId="urn:microsoft.com/office/officeart/2008/layout/VerticalCurvedList"/>
    <dgm:cxn modelId="{C7636EE6-F512-C44D-AAE7-59ED6A467AD8}" type="presParOf" srcId="{FFA0D818-FD1C-8E49-9572-6F4BF7DDACA2}" destId="{BD7F3B5F-30B1-3549-858F-77E83E4B56A8}" srcOrd="1" destOrd="0" presId="urn:microsoft.com/office/officeart/2008/layout/VerticalCurvedList"/>
    <dgm:cxn modelId="{B08E9623-594A-C54D-BB4A-B8A63F47EBB0}" type="presParOf" srcId="{FFA0D818-FD1C-8E49-9572-6F4BF7DDACA2}" destId="{16CEEB19-9D63-1B4F-B7A6-3007BE94C9F9}" srcOrd="2" destOrd="0" presId="urn:microsoft.com/office/officeart/2008/layout/VerticalCurvedList"/>
    <dgm:cxn modelId="{F6CCA6D4-8C67-E843-9B8D-B58413323FBF}" type="presParOf" srcId="{FFA0D818-FD1C-8E49-9572-6F4BF7DDACA2}" destId="{198BC1B7-E3A7-5549-8692-4C59DE9B20CA}" srcOrd="3" destOrd="0" presId="urn:microsoft.com/office/officeart/2008/layout/VerticalCurvedList"/>
    <dgm:cxn modelId="{3A796C9D-7937-DB4A-B6D6-01FB2289A6CF}" type="presParOf" srcId="{F9B4761F-9947-C049-80FB-C5ED30347BD6}" destId="{32769701-0EF8-BE4F-B7AA-6CF0C0BC00DF}" srcOrd="1" destOrd="0" presId="urn:microsoft.com/office/officeart/2008/layout/VerticalCurvedList"/>
    <dgm:cxn modelId="{3B528646-4865-CE47-9D67-62F771A4995E}" type="presParOf" srcId="{F9B4761F-9947-C049-80FB-C5ED30347BD6}" destId="{874B8F2C-56C2-AB48-BD4C-C4919D06333D}" srcOrd="2" destOrd="0" presId="urn:microsoft.com/office/officeart/2008/layout/VerticalCurvedList"/>
    <dgm:cxn modelId="{3B6DFA97-27ED-2C41-8842-72594BEB8AC0}" type="presParOf" srcId="{874B8F2C-56C2-AB48-BD4C-C4919D06333D}" destId="{33A978A0-F3D9-4A45-AF58-E86F14DCC689}" srcOrd="0" destOrd="0" presId="urn:microsoft.com/office/officeart/2008/layout/VerticalCurvedList"/>
    <dgm:cxn modelId="{5880A5C6-2A59-6947-BEA9-722FDDAB47F8}" type="presParOf" srcId="{F9B4761F-9947-C049-80FB-C5ED30347BD6}" destId="{37C4F294-301F-0145-9534-FC726A9656E3}" srcOrd="3" destOrd="0" presId="urn:microsoft.com/office/officeart/2008/layout/VerticalCurvedList"/>
    <dgm:cxn modelId="{BA79A48F-3083-C947-A4DD-1038D6F819E8}" type="presParOf" srcId="{F9B4761F-9947-C049-80FB-C5ED30347BD6}" destId="{172772BA-1000-E443-AB1D-E11E4D268C2F}" srcOrd="4" destOrd="0" presId="urn:microsoft.com/office/officeart/2008/layout/VerticalCurvedList"/>
    <dgm:cxn modelId="{F469B7DF-2A53-3F4F-ACA2-C54FDAFF2150}" type="presParOf" srcId="{172772BA-1000-E443-AB1D-E11E4D268C2F}" destId="{ED8A011A-B6D2-BA45-A9E7-B2872342C807}" srcOrd="0" destOrd="0" presId="urn:microsoft.com/office/officeart/2008/layout/VerticalCurvedList"/>
    <dgm:cxn modelId="{49284FA2-E5C2-A74A-896D-90047DF96520}" type="presParOf" srcId="{F9B4761F-9947-C049-80FB-C5ED30347BD6}" destId="{454509BC-601E-DB4B-9F83-6FC9E287D70F}" srcOrd="5" destOrd="0" presId="urn:microsoft.com/office/officeart/2008/layout/VerticalCurvedList"/>
    <dgm:cxn modelId="{29244ADE-8768-0248-90A3-F0E667B0C273}" type="presParOf" srcId="{F9B4761F-9947-C049-80FB-C5ED30347BD6}" destId="{B9FBD9E0-938F-0547-80A1-6A15073FE5D5}" srcOrd="6" destOrd="0" presId="urn:microsoft.com/office/officeart/2008/layout/VerticalCurvedList"/>
    <dgm:cxn modelId="{95EBA9D6-0617-4B40-ABB5-D640DAA99556}" type="presParOf" srcId="{B9FBD9E0-938F-0547-80A1-6A15073FE5D5}" destId="{E74D60E1-7416-0643-BE6F-654B147D3961}" srcOrd="0" destOrd="0" presId="urn:microsoft.com/office/officeart/2008/layout/VerticalCurvedList"/>
    <dgm:cxn modelId="{37ACDB91-C6D5-9240-A66B-C8531E78D2F2}" type="presParOf" srcId="{F9B4761F-9947-C049-80FB-C5ED30347BD6}" destId="{AA347862-8F6C-4648-A564-D37C1F41EC60}" srcOrd="7" destOrd="0" presId="urn:microsoft.com/office/officeart/2008/layout/VerticalCurvedList"/>
    <dgm:cxn modelId="{4D3F47E0-62CB-8F47-A42B-78961F7D587B}" type="presParOf" srcId="{F9B4761F-9947-C049-80FB-C5ED30347BD6}" destId="{136E319F-E4FC-0A47-9A43-460390CFAE66}" srcOrd="8" destOrd="0" presId="urn:microsoft.com/office/officeart/2008/layout/VerticalCurvedList"/>
    <dgm:cxn modelId="{AC298694-96E7-CF4A-B55D-A43F038C1F93}" type="presParOf" srcId="{136E319F-E4FC-0A47-9A43-460390CFAE66}" destId="{3E6B8280-B72E-084B-89CF-357A847134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510169D0-F5CF-3C4F-B49B-1AA400CBF118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19D827C7-3406-6545-90B7-5669068683DC}" type="parTrans" cxnId="{FA86CFFA-3071-7E43-8FC5-AB0D890E8D0C}">
      <dgm:prSet/>
      <dgm:spPr/>
      <dgm:t>
        <a:bodyPr/>
        <a:lstStyle/>
        <a:p>
          <a:endParaRPr lang="zh-CN" altLang="en-US"/>
        </a:p>
      </dgm:t>
    </dgm:pt>
    <dgm:pt modelId="{5D4E6FFB-BB57-6546-8D10-34C0A5EE8A11}" type="sibTrans" cxnId="{FA86CFFA-3071-7E43-8FC5-AB0D890E8D0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B26BA63F-8A1F-5D48-8B01-CD257BB9B591}" type="pres">
      <dgm:prSet presAssocID="{19D827C7-3406-6545-90B7-5669068683DC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E408B35C-2F47-6743-A329-25D29F2B4925}" type="pres">
      <dgm:prSet presAssocID="{510169D0-F5CF-3C4F-B49B-1AA400CBF118}" presName="hierRoot3" presStyleCnt="0"/>
      <dgm:spPr/>
    </dgm:pt>
    <dgm:pt modelId="{FBCE4571-9A47-AC43-B2E0-6C5303EA8826}" type="pres">
      <dgm:prSet presAssocID="{510169D0-F5CF-3C4F-B49B-1AA400CBF118}" presName="composite3" presStyleCnt="0"/>
      <dgm:spPr/>
    </dgm:pt>
    <dgm:pt modelId="{843513CA-94A9-A54F-A23F-D657EF09BF64}" type="pres">
      <dgm:prSet presAssocID="{510169D0-F5CF-3C4F-B49B-1AA400CBF118}" presName="background3" presStyleLbl="node3" presStyleIdx="5" presStyleCnt="10"/>
      <dgm:spPr/>
    </dgm:pt>
    <dgm:pt modelId="{A7B16C6F-6BF1-A344-823F-2E7199295B3C}" type="pres">
      <dgm:prSet presAssocID="{510169D0-F5CF-3C4F-B49B-1AA400CBF118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D80E90-4CF8-1C46-9089-C005B27A18DE}" type="pres">
      <dgm:prSet presAssocID="{510169D0-F5CF-3C4F-B49B-1AA400CBF118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FA86CFFA-3071-7E43-8FC5-AB0D890E8D0C}" srcId="{A00F9227-D656-7343-B3F3-FA8E00CC9F01}" destId="{510169D0-F5CF-3C4F-B49B-1AA400CBF118}" srcOrd="5" destOrd="0" parTransId="{19D827C7-3406-6545-90B7-5669068683DC}" sibTransId="{5D4E6FFB-BB57-6546-8D10-34C0A5EE8A11}"/>
    <dgm:cxn modelId="{09A1D9E6-1939-8A4E-BBE1-F7E66AAAAED7}" type="presOf" srcId="{AEBFFD01-4793-6843-8C6C-434DFD56E893}" destId="{311479A0-D5AC-BC44-B0A6-E7307675C558}" srcOrd="0" destOrd="0" presId="urn:microsoft.com/office/officeart/2005/8/layout/hierarchy1"/>
    <dgm:cxn modelId="{368FE16C-07A9-164A-98FD-A55AFD8018E3}" type="presOf" srcId="{9D9C98C7-FDD2-C648-A13F-BFEAD8984380}" destId="{A76B24DF-18D7-984A-BF43-FB0EC58E6BE9}" srcOrd="0" destOrd="0" presId="urn:microsoft.com/office/officeart/2005/8/layout/hierarchy1"/>
    <dgm:cxn modelId="{A4F8D3A7-88A2-7B4B-B36C-E5E3312F8621}" type="presOf" srcId="{8AEA0E6D-2E1E-CC40-A282-AAFFA22DD96E}" destId="{D2DB4F72-99E5-C343-A0F3-731E0FE6DBCE}" srcOrd="0" destOrd="0" presId="urn:microsoft.com/office/officeart/2005/8/layout/hierarchy1"/>
    <dgm:cxn modelId="{2438CBB9-DDFA-1246-89C0-CFE641C2CF54}" type="presOf" srcId="{08421AC7-667E-0249-ACCD-4791846F5C6F}" destId="{FDF3EAE9-AD9C-4F41-9C54-8C4A91F653EC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DB8FC867-C927-6445-BECA-121AFA88960F}" type="presOf" srcId="{6A148BB1-DF4A-F848-AA56-4630D8ED2354}" destId="{1139B020-A7B5-C54B-A31C-D5D8D71AD450}" srcOrd="0" destOrd="0" presId="urn:microsoft.com/office/officeart/2005/8/layout/hierarchy1"/>
    <dgm:cxn modelId="{95BAB56A-ADE7-4C4F-B15D-50F5BEDD7E11}" type="presOf" srcId="{CBBCA5C7-7D12-1246-B188-F80B039D37B8}" destId="{D3A5A161-596E-1242-8C00-9942B53405EE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8D62B637-C8BA-1944-AA23-C0DEC9140FD2}" type="presOf" srcId="{78230DFB-207C-5343-A780-402B08F7501F}" destId="{F0E6664B-44CA-7744-84BE-E4C68A744953}" srcOrd="0" destOrd="0" presId="urn:microsoft.com/office/officeart/2005/8/layout/hierarchy1"/>
    <dgm:cxn modelId="{D20FCA5A-A57A-7F43-BB1E-6AD64DD5A8BB}" type="presOf" srcId="{630A9C42-FB07-024E-AA63-48E06B8CD2B6}" destId="{B901054E-B8D6-2944-AD51-D95EBC837E81}" srcOrd="0" destOrd="0" presId="urn:microsoft.com/office/officeart/2005/8/layout/hierarchy1"/>
    <dgm:cxn modelId="{931D0DDF-BFCE-6145-BC5E-DE607547DA2D}" type="presOf" srcId="{19D827C7-3406-6545-90B7-5669068683DC}" destId="{B26BA63F-8A1F-5D48-8B01-CD257BB9B591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EDEC7948-B27C-264B-8E08-2B64BF216AA5}" type="presOf" srcId="{2347FCBE-D049-7B46-A612-472C156A4870}" destId="{D02DFA58-124F-1849-958C-6282F8368001}" srcOrd="0" destOrd="0" presId="urn:microsoft.com/office/officeart/2005/8/layout/hierarchy1"/>
    <dgm:cxn modelId="{95447DC6-7DA4-E248-B774-1B88DE494C11}" type="presOf" srcId="{A00F9227-D656-7343-B3F3-FA8E00CC9F01}" destId="{F30F697E-8F7E-7944-97E0-8065ED17420D}" srcOrd="0" destOrd="0" presId="urn:microsoft.com/office/officeart/2005/8/layout/hierarchy1"/>
    <dgm:cxn modelId="{FF7A28C3-1C90-1440-863B-EFEFC7A3E935}" type="presOf" srcId="{E28F1B3E-2C07-2347-BCF9-3238C6A43667}" destId="{241B16E2-0EB8-BC44-B2D4-861C534253DA}" srcOrd="0" destOrd="0" presId="urn:microsoft.com/office/officeart/2005/8/layout/hierarchy1"/>
    <dgm:cxn modelId="{3A2E1096-5CB1-8F42-9158-1F6BE9EBFA3F}" type="presOf" srcId="{23E1D530-99CE-FA4A-B317-EB95F2E78F7F}" destId="{A460C921-A084-4E43-B23F-9F444A9999A2}" srcOrd="0" destOrd="0" presId="urn:microsoft.com/office/officeart/2005/8/layout/hierarchy1"/>
    <dgm:cxn modelId="{92DEA30A-196F-3946-9217-39158A7F2E3E}" type="presOf" srcId="{73C2BBB7-D01E-3645-99BD-79FF63553198}" destId="{7B594C47-3CA6-3949-9AB5-525E8E2F66E8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BDE997ED-BF95-8347-9079-DE268CE58988}" type="presOf" srcId="{39823582-98D1-B547-9FEC-58DC51AF05D6}" destId="{0EA1608C-252A-6249-B228-6CCBB2DB50CE}" srcOrd="0" destOrd="0" presId="urn:microsoft.com/office/officeart/2005/8/layout/hierarchy1"/>
    <dgm:cxn modelId="{DFD994F1-350A-3641-BC7A-EAF570DD641B}" type="presOf" srcId="{C4A9BA37-D516-8941-B9F3-A65209AA9490}" destId="{6B7D6DD0-D791-E540-A80C-69708F6BC972}" srcOrd="0" destOrd="0" presId="urn:microsoft.com/office/officeart/2005/8/layout/hierarchy1"/>
    <dgm:cxn modelId="{4903D582-EC30-A441-9F53-EE0B1A566465}" type="presOf" srcId="{510169D0-F5CF-3C4F-B49B-1AA400CBF118}" destId="{A7B16C6F-6BF1-A344-823F-2E7199295B3C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52133414-7373-874D-87B1-77DD86BDCC42}" type="presOf" srcId="{8500B4BE-9EB9-F449-B9FD-BA930EEAC1E8}" destId="{F4CF00D9-3784-524B-8F9A-1C07032DCE9E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C86BBF23-C94A-4D43-9E20-832672EE563A}" type="presOf" srcId="{476FF536-EFB2-BA47-9009-85F9B7B3EEB9}" destId="{F9AAD98C-726A-3840-87A1-A4B450156938}" srcOrd="0" destOrd="0" presId="urn:microsoft.com/office/officeart/2005/8/layout/hierarchy1"/>
    <dgm:cxn modelId="{027A4947-DA4A-7A40-92D5-4240FCD48B82}" type="presOf" srcId="{BDB218D1-3726-C24E-972F-90676E5DD12C}" destId="{D7C39A4A-41CC-E545-B6B8-074303E260BD}" srcOrd="0" destOrd="0" presId="urn:microsoft.com/office/officeart/2005/8/layout/hierarchy1"/>
    <dgm:cxn modelId="{3D4D724C-3B67-FE43-BC79-E1CC5090C1F7}" type="presOf" srcId="{C0428964-C8A0-0B4F-9587-CE3F69018896}" destId="{D1AD84F0-632A-B74B-99C2-5624D3B3111B}" srcOrd="0" destOrd="0" presId="urn:microsoft.com/office/officeart/2005/8/layout/hierarchy1"/>
    <dgm:cxn modelId="{F1D0612C-4028-AF4F-A294-A3BA6F258C08}" type="presOf" srcId="{37C21EDF-7011-474F-BBD7-419FAED63451}" destId="{673229A1-5D53-C243-A8FE-A8F0511796E7}" srcOrd="0" destOrd="0" presId="urn:microsoft.com/office/officeart/2005/8/layout/hierarchy1"/>
    <dgm:cxn modelId="{A6BC00C8-DCD8-A348-8D59-D2290424AA7A}" type="presOf" srcId="{04E7E6CA-ED79-EF42-A0E9-67674F071984}" destId="{CC6F4FC8-8BFB-514D-BEA1-4FBEF36AEC9C}" srcOrd="0" destOrd="0" presId="urn:microsoft.com/office/officeart/2005/8/layout/hierarchy1"/>
    <dgm:cxn modelId="{74202DF8-861A-F346-8B92-CD0A3E1F7A25}" type="presOf" srcId="{F9403668-9A7F-CC48-A6DD-9F8CB0DBC49C}" destId="{AC0048B5-1D48-384B-8A34-BDBC0A91E3E9}" srcOrd="0" destOrd="0" presId="urn:microsoft.com/office/officeart/2005/8/layout/hierarchy1"/>
    <dgm:cxn modelId="{EFA594B5-BB1F-2F47-846D-A581BE2E0283}" type="presOf" srcId="{DD3DD933-0AF0-CD4B-8B59-C4CB4F4C4D71}" destId="{10D16BD6-C873-CB49-B71C-EB4791FB7AA0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5FD8A889-5E4D-3B4D-9B5F-53A564547808}" type="presOf" srcId="{576F07C0-8BB0-C344-A449-C070BAA0874E}" destId="{3AC5A6CB-4CDC-3549-9EC2-246CFF9A13F8}" srcOrd="0" destOrd="0" presId="urn:microsoft.com/office/officeart/2005/8/layout/hierarchy1"/>
    <dgm:cxn modelId="{650FE165-514C-3A4F-9CB0-4D39E5F83916}" type="presOf" srcId="{7CA50258-30C2-7C4D-8502-76A86465EFBD}" destId="{C5E0A48A-272D-F940-A197-FB9CC3D862C6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CC903CE6-4ECB-5D45-A776-57EFD8F69301}" type="presOf" srcId="{5E643D33-3516-A341-B746-4F277BFF39FA}" destId="{CE9AA9EA-9C26-4049-AF67-509618EAD1DF}" srcOrd="0" destOrd="0" presId="urn:microsoft.com/office/officeart/2005/8/layout/hierarchy1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50222E1B-22D7-BD4D-88E3-ED554EE8ECAD}" type="presOf" srcId="{C4907F9E-0B0F-234C-8CE2-3BE0152866B3}" destId="{6AD7E76E-4A69-2347-BEA2-71945EA9E903}" srcOrd="0" destOrd="0" presId="urn:microsoft.com/office/officeart/2005/8/layout/hierarchy1"/>
    <dgm:cxn modelId="{E39EA089-2F9E-BF49-826E-C7D752EA6C92}" type="presOf" srcId="{6289A2A3-445C-B84F-9292-877896A9071B}" destId="{094F88B3-AE83-B647-912F-1761C1DF64CE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872047C3-ACA2-854D-B66E-F60874C77123}" type="presParOf" srcId="{0EA1608C-252A-6249-B228-6CCBB2DB50CE}" destId="{9845A9FA-793B-ED4B-A925-FDCD4EAB27CA}" srcOrd="0" destOrd="0" presId="urn:microsoft.com/office/officeart/2005/8/layout/hierarchy1"/>
    <dgm:cxn modelId="{5942E80C-32FD-EC47-ACF5-11E78C8C0382}" type="presParOf" srcId="{9845A9FA-793B-ED4B-A925-FDCD4EAB27CA}" destId="{9686A2FC-5D7D-7147-A43F-C3FB5E84D1B7}" srcOrd="0" destOrd="0" presId="urn:microsoft.com/office/officeart/2005/8/layout/hierarchy1"/>
    <dgm:cxn modelId="{523DF505-539E-3F4B-9F33-7A8FA58EBF40}" type="presParOf" srcId="{9686A2FC-5D7D-7147-A43F-C3FB5E84D1B7}" destId="{9F0685DB-CF38-F640-A925-D2F20EB3363C}" srcOrd="0" destOrd="0" presId="urn:microsoft.com/office/officeart/2005/8/layout/hierarchy1"/>
    <dgm:cxn modelId="{B60303B6-D754-E540-96B0-CD820A68911B}" type="presParOf" srcId="{9686A2FC-5D7D-7147-A43F-C3FB5E84D1B7}" destId="{6B7D6DD0-D791-E540-A80C-69708F6BC972}" srcOrd="1" destOrd="0" presId="urn:microsoft.com/office/officeart/2005/8/layout/hierarchy1"/>
    <dgm:cxn modelId="{14B68ECD-9045-DE40-8DD5-0930D101923E}" type="presParOf" srcId="{9845A9FA-793B-ED4B-A925-FDCD4EAB27CA}" destId="{298A045E-22CF-B140-9ED6-F58937C408C5}" srcOrd="1" destOrd="0" presId="urn:microsoft.com/office/officeart/2005/8/layout/hierarchy1"/>
    <dgm:cxn modelId="{96543C96-3731-9644-967C-4377544A3DDE}" type="presParOf" srcId="{298A045E-22CF-B140-9ED6-F58937C408C5}" destId="{A76B24DF-18D7-984A-BF43-FB0EC58E6BE9}" srcOrd="0" destOrd="0" presId="urn:microsoft.com/office/officeart/2005/8/layout/hierarchy1"/>
    <dgm:cxn modelId="{A96C2213-F133-4D4C-B04C-4F77FF930C1C}" type="presParOf" srcId="{298A045E-22CF-B140-9ED6-F58937C408C5}" destId="{7069547D-B23E-EB4E-BE3E-0D80342893C2}" srcOrd="1" destOrd="0" presId="urn:microsoft.com/office/officeart/2005/8/layout/hierarchy1"/>
    <dgm:cxn modelId="{97B24DC4-72C6-804A-90EA-BC7EA3F7D815}" type="presParOf" srcId="{7069547D-B23E-EB4E-BE3E-0D80342893C2}" destId="{DD35628C-BC94-8847-8410-CB6C46E666EB}" srcOrd="0" destOrd="0" presId="urn:microsoft.com/office/officeart/2005/8/layout/hierarchy1"/>
    <dgm:cxn modelId="{32E77FAE-3608-9840-9FD3-2F5453EB0577}" type="presParOf" srcId="{DD35628C-BC94-8847-8410-CB6C46E666EB}" destId="{4DB41010-4D3D-E64D-B947-D0F6A66B610C}" srcOrd="0" destOrd="0" presId="urn:microsoft.com/office/officeart/2005/8/layout/hierarchy1"/>
    <dgm:cxn modelId="{B2A2E406-40E2-7E4F-BE86-337CB840A190}" type="presParOf" srcId="{DD35628C-BC94-8847-8410-CB6C46E666EB}" destId="{F30F697E-8F7E-7944-97E0-8065ED17420D}" srcOrd="1" destOrd="0" presId="urn:microsoft.com/office/officeart/2005/8/layout/hierarchy1"/>
    <dgm:cxn modelId="{3D56CC41-7B86-BF45-8C0C-AED64DCB2390}" type="presParOf" srcId="{7069547D-B23E-EB4E-BE3E-0D80342893C2}" destId="{6E5A531E-35D1-844B-B3A5-2698FDF09F98}" srcOrd="1" destOrd="0" presId="urn:microsoft.com/office/officeart/2005/8/layout/hierarchy1"/>
    <dgm:cxn modelId="{D2D4689F-740A-0D43-AFCD-137EA1DB73C8}" type="presParOf" srcId="{6E5A531E-35D1-844B-B3A5-2698FDF09F98}" destId="{3AC5A6CB-4CDC-3549-9EC2-246CFF9A13F8}" srcOrd="0" destOrd="0" presId="urn:microsoft.com/office/officeart/2005/8/layout/hierarchy1"/>
    <dgm:cxn modelId="{D22ECE9E-D3DE-F448-B650-F78F6F18B2FA}" type="presParOf" srcId="{6E5A531E-35D1-844B-B3A5-2698FDF09F98}" destId="{98EE24CF-C867-9C4A-9886-41A77703B96D}" srcOrd="1" destOrd="0" presId="urn:microsoft.com/office/officeart/2005/8/layout/hierarchy1"/>
    <dgm:cxn modelId="{FE0D66C9-3FE0-5A48-9867-9F1732399033}" type="presParOf" srcId="{98EE24CF-C867-9C4A-9886-41A77703B96D}" destId="{38E470D7-498E-F04A-B08F-39DC927D71DB}" srcOrd="0" destOrd="0" presId="urn:microsoft.com/office/officeart/2005/8/layout/hierarchy1"/>
    <dgm:cxn modelId="{A6FF496C-6517-3A46-9AC1-BB98606FB4FD}" type="presParOf" srcId="{38E470D7-498E-F04A-B08F-39DC927D71DB}" destId="{AD075501-5EC0-0441-83EF-BAD2C8AE23C5}" srcOrd="0" destOrd="0" presId="urn:microsoft.com/office/officeart/2005/8/layout/hierarchy1"/>
    <dgm:cxn modelId="{66FCC281-CB09-F34E-B035-978693F8B0C1}" type="presParOf" srcId="{38E470D7-498E-F04A-B08F-39DC927D71DB}" destId="{094F88B3-AE83-B647-912F-1761C1DF64CE}" srcOrd="1" destOrd="0" presId="urn:microsoft.com/office/officeart/2005/8/layout/hierarchy1"/>
    <dgm:cxn modelId="{9BC79544-F3D8-EE44-A4A8-F09ACEA3C736}" type="presParOf" srcId="{98EE24CF-C867-9C4A-9886-41A77703B96D}" destId="{6F28AE29-9734-E146-AA02-097B06624011}" srcOrd="1" destOrd="0" presId="urn:microsoft.com/office/officeart/2005/8/layout/hierarchy1"/>
    <dgm:cxn modelId="{17732277-21D2-8F44-A946-4783608B5936}" type="presParOf" srcId="{6E5A531E-35D1-844B-B3A5-2698FDF09F98}" destId="{241B16E2-0EB8-BC44-B2D4-861C534253DA}" srcOrd="2" destOrd="0" presId="urn:microsoft.com/office/officeart/2005/8/layout/hierarchy1"/>
    <dgm:cxn modelId="{572F5386-1D27-1143-8D36-19C54FA9F230}" type="presParOf" srcId="{6E5A531E-35D1-844B-B3A5-2698FDF09F98}" destId="{70A719BD-5C7C-434F-9B10-305E7208CB00}" srcOrd="3" destOrd="0" presId="urn:microsoft.com/office/officeart/2005/8/layout/hierarchy1"/>
    <dgm:cxn modelId="{E6642CBE-5918-D345-9068-4F3A35224327}" type="presParOf" srcId="{70A719BD-5C7C-434F-9B10-305E7208CB00}" destId="{C123926D-EB0D-C04E-A83B-96A5E7692231}" srcOrd="0" destOrd="0" presId="urn:microsoft.com/office/officeart/2005/8/layout/hierarchy1"/>
    <dgm:cxn modelId="{E30407E3-DE3A-5546-A085-58434410E7A6}" type="presParOf" srcId="{C123926D-EB0D-C04E-A83B-96A5E7692231}" destId="{2AA1CE8E-B581-8546-86C4-138D2C4CAD11}" srcOrd="0" destOrd="0" presId="urn:microsoft.com/office/officeart/2005/8/layout/hierarchy1"/>
    <dgm:cxn modelId="{F2F16C1A-7AAA-2D47-BAA2-FD21468FB1DF}" type="presParOf" srcId="{C123926D-EB0D-C04E-A83B-96A5E7692231}" destId="{311479A0-D5AC-BC44-B0A6-E7307675C558}" srcOrd="1" destOrd="0" presId="urn:microsoft.com/office/officeart/2005/8/layout/hierarchy1"/>
    <dgm:cxn modelId="{DCA97A3C-D3E5-B048-8F1B-5EFF5C966D4C}" type="presParOf" srcId="{70A719BD-5C7C-434F-9B10-305E7208CB00}" destId="{211F1F51-3705-2043-88F3-FFDF52B9CACE}" srcOrd="1" destOrd="0" presId="urn:microsoft.com/office/officeart/2005/8/layout/hierarchy1"/>
    <dgm:cxn modelId="{BEA7DAF9-717A-0446-9EF3-3F3ED517E5BE}" type="presParOf" srcId="{6E5A531E-35D1-844B-B3A5-2698FDF09F98}" destId="{AC0048B5-1D48-384B-8A34-BDBC0A91E3E9}" srcOrd="4" destOrd="0" presId="urn:microsoft.com/office/officeart/2005/8/layout/hierarchy1"/>
    <dgm:cxn modelId="{BFF46FA4-D0DF-4947-A85C-3336831EF851}" type="presParOf" srcId="{6E5A531E-35D1-844B-B3A5-2698FDF09F98}" destId="{0D06A618-A8A1-F14E-9E7E-DBFD560457BD}" srcOrd="5" destOrd="0" presId="urn:microsoft.com/office/officeart/2005/8/layout/hierarchy1"/>
    <dgm:cxn modelId="{505507ED-F19B-564B-82D9-1A941BDFCC40}" type="presParOf" srcId="{0D06A618-A8A1-F14E-9E7E-DBFD560457BD}" destId="{29855D59-D3B6-9041-8070-A2C2857727B8}" srcOrd="0" destOrd="0" presId="urn:microsoft.com/office/officeart/2005/8/layout/hierarchy1"/>
    <dgm:cxn modelId="{3716332A-9270-024B-8E9F-43573FC63A73}" type="presParOf" srcId="{29855D59-D3B6-9041-8070-A2C2857727B8}" destId="{F38EC871-406F-DD4D-9369-95573B120B6B}" srcOrd="0" destOrd="0" presId="urn:microsoft.com/office/officeart/2005/8/layout/hierarchy1"/>
    <dgm:cxn modelId="{3C8BDBDE-90AF-8C47-8825-903FEDC0D256}" type="presParOf" srcId="{29855D59-D3B6-9041-8070-A2C2857727B8}" destId="{CE9AA9EA-9C26-4049-AF67-509618EAD1DF}" srcOrd="1" destOrd="0" presId="urn:microsoft.com/office/officeart/2005/8/layout/hierarchy1"/>
    <dgm:cxn modelId="{51040C91-52B8-8040-A47C-EF5150AB7642}" type="presParOf" srcId="{0D06A618-A8A1-F14E-9E7E-DBFD560457BD}" destId="{3A323A59-9219-B04C-A710-C4AD02D845B1}" srcOrd="1" destOrd="0" presId="urn:microsoft.com/office/officeart/2005/8/layout/hierarchy1"/>
    <dgm:cxn modelId="{3148F0C0-7D5B-F741-9797-FCA99F1823CC}" type="presParOf" srcId="{6E5A531E-35D1-844B-B3A5-2698FDF09F98}" destId="{D1AD84F0-632A-B74B-99C2-5624D3B3111B}" srcOrd="6" destOrd="0" presId="urn:microsoft.com/office/officeart/2005/8/layout/hierarchy1"/>
    <dgm:cxn modelId="{0672FD6D-9B54-8049-B05B-0B5507B1CADE}" type="presParOf" srcId="{6E5A531E-35D1-844B-B3A5-2698FDF09F98}" destId="{9B17A53A-133F-6D48-B2AB-96D127DAF9F2}" srcOrd="7" destOrd="0" presId="urn:microsoft.com/office/officeart/2005/8/layout/hierarchy1"/>
    <dgm:cxn modelId="{CFA4DA1C-C0A5-4A45-9F2E-076A7F4109A1}" type="presParOf" srcId="{9B17A53A-133F-6D48-B2AB-96D127DAF9F2}" destId="{AA045F47-FBE0-2341-A4A4-28B7770915E8}" srcOrd="0" destOrd="0" presId="urn:microsoft.com/office/officeart/2005/8/layout/hierarchy1"/>
    <dgm:cxn modelId="{DD2B8925-1C84-3F4D-84E2-066B90893F10}" type="presParOf" srcId="{AA045F47-FBE0-2341-A4A4-28B7770915E8}" destId="{9AEDCA90-8D86-524B-84D8-FE94984D8A79}" srcOrd="0" destOrd="0" presId="urn:microsoft.com/office/officeart/2005/8/layout/hierarchy1"/>
    <dgm:cxn modelId="{D4F2C9FC-CD06-3F4C-A5EB-24E66F2EAAFC}" type="presParOf" srcId="{AA045F47-FBE0-2341-A4A4-28B7770915E8}" destId="{D7C39A4A-41CC-E545-B6B8-074303E260BD}" srcOrd="1" destOrd="0" presId="urn:microsoft.com/office/officeart/2005/8/layout/hierarchy1"/>
    <dgm:cxn modelId="{7D746542-6301-D848-BE33-F964BCB5AD34}" type="presParOf" srcId="{9B17A53A-133F-6D48-B2AB-96D127DAF9F2}" destId="{D7BF23E3-46E6-5B43-9EA8-50A2C3180B6D}" srcOrd="1" destOrd="0" presId="urn:microsoft.com/office/officeart/2005/8/layout/hierarchy1"/>
    <dgm:cxn modelId="{D085684A-737F-7E43-87B4-571F7170344B}" type="presParOf" srcId="{6E5A531E-35D1-844B-B3A5-2698FDF09F98}" destId="{A460C921-A084-4E43-B23F-9F444A9999A2}" srcOrd="8" destOrd="0" presId="urn:microsoft.com/office/officeart/2005/8/layout/hierarchy1"/>
    <dgm:cxn modelId="{4AB50145-95D8-AC4E-AA2B-770EBEE616FB}" type="presParOf" srcId="{6E5A531E-35D1-844B-B3A5-2698FDF09F98}" destId="{5C5DBE8D-47D9-C445-9F07-067AB627D6A5}" srcOrd="9" destOrd="0" presId="urn:microsoft.com/office/officeart/2005/8/layout/hierarchy1"/>
    <dgm:cxn modelId="{1CDE3A1E-95B9-1746-BC80-114F86279271}" type="presParOf" srcId="{5C5DBE8D-47D9-C445-9F07-067AB627D6A5}" destId="{37258139-465D-FA40-98AB-299397BABF22}" srcOrd="0" destOrd="0" presId="urn:microsoft.com/office/officeart/2005/8/layout/hierarchy1"/>
    <dgm:cxn modelId="{5FFE4270-0F09-B146-A67E-A16C41D8330F}" type="presParOf" srcId="{37258139-465D-FA40-98AB-299397BABF22}" destId="{1101DDE3-17B5-8C4F-B0FB-AC81E229E63B}" srcOrd="0" destOrd="0" presId="urn:microsoft.com/office/officeart/2005/8/layout/hierarchy1"/>
    <dgm:cxn modelId="{6FAB7AE2-4D6D-F246-8303-D30132CAF9CE}" type="presParOf" srcId="{37258139-465D-FA40-98AB-299397BABF22}" destId="{F4CF00D9-3784-524B-8F9A-1C07032DCE9E}" srcOrd="1" destOrd="0" presId="urn:microsoft.com/office/officeart/2005/8/layout/hierarchy1"/>
    <dgm:cxn modelId="{A2BD0FBA-64E4-6E41-81ED-1BDC338E919C}" type="presParOf" srcId="{5C5DBE8D-47D9-C445-9F07-067AB627D6A5}" destId="{ADB4DFF6-0842-584F-981B-DBD1189994E4}" srcOrd="1" destOrd="0" presId="urn:microsoft.com/office/officeart/2005/8/layout/hierarchy1"/>
    <dgm:cxn modelId="{14A7C8EA-8346-2544-8684-3D8FE85E21F6}" type="presParOf" srcId="{6E5A531E-35D1-844B-B3A5-2698FDF09F98}" destId="{B26BA63F-8A1F-5D48-8B01-CD257BB9B591}" srcOrd="10" destOrd="0" presId="urn:microsoft.com/office/officeart/2005/8/layout/hierarchy1"/>
    <dgm:cxn modelId="{A8ED07F3-7438-564E-B9F4-EDB4D3584DE4}" type="presParOf" srcId="{6E5A531E-35D1-844B-B3A5-2698FDF09F98}" destId="{E408B35C-2F47-6743-A329-25D29F2B4925}" srcOrd="11" destOrd="0" presId="urn:microsoft.com/office/officeart/2005/8/layout/hierarchy1"/>
    <dgm:cxn modelId="{EC3C8CB4-4E8E-CB4B-8E65-A78B294F9AB0}" type="presParOf" srcId="{E408B35C-2F47-6743-A329-25D29F2B4925}" destId="{FBCE4571-9A47-AC43-B2E0-6C5303EA8826}" srcOrd="0" destOrd="0" presId="urn:microsoft.com/office/officeart/2005/8/layout/hierarchy1"/>
    <dgm:cxn modelId="{9631268A-7062-8144-AF78-F07FA5A84CDC}" type="presParOf" srcId="{FBCE4571-9A47-AC43-B2E0-6C5303EA8826}" destId="{843513CA-94A9-A54F-A23F-D657EF09BF64}" srcOrd="0" destOrd="0" presId="urn:microsoft.com/office/officeart/2005/8/layout/hierarchy1"/>
    <dgm:cxn modelId="{9FB7168A-19A5-924F-BFE6-2D3BD5B54CEA}" type="presParOf" srcId="{FBCE4571-9A47-AC43-B2E0-6C5303EA8826}" destId="{A7B16C6F-6BF1-A344-823F-2E7199295B3C}" srcOrd="1" destOrd="0" presId="urn:microsoft.com/office/officeart/2005/8/layout/hierarchy1"/>
    <dgm:cxn modelId="{5E2387FA-DEA7-7A4C-9AA8-A94985BD127B}" type="presParOf" srcId="{E408B35C-2F47-6743-A329-25D29F2B4925}" destId="{A8D80E90-4CF8-1C46-9089-C005B27A18DE}" srcOrd="1" destOrd="0" presId="urn:microsoft.com/office/officeart/2005/8/layout/hierarchy1"/>
    <dgm:cxn modelId="{32841650-4D5A-2948-AF3B-F7A07609F1DE}" type="presParOf" srcId="{298A045E-22CF-B140-9ED6-F58937C408C5}" destId="{FDF3EAE9-AD9C-4F41-9C54-8C4A91F653EC}" srcOrd="2" destOrd="0" presId="urn:microsoft.com/office/officeart/2005/8/layout/hierarchy1"/>
    <dgm:cxn modelId="{9F936939-4406-4241-B143-474A347150B0}" type="presParOf" srcId="{298A045E-22CF-B140-9ED6-F58937C408C5}" destId="{64424BD0-9580-E64E-B7F5-FDCF066F0505}" srcOrd="3" destOrd="0" presId="urn:microsoft.com/office/officeart/2005/8/layout/hierarchy1"/>
    <dgm:cxn modelId="{C7D3B41C-2189-624C-BC3C-8AE2B6A1F43E}" type="presParOf" srcId="{64424BD0-9580-E64E-B7F5-FDCF066F0505}" destId="{4A974BF8-1B67-E545-851E-D2451DA41A95}" srcOrd="0" destOrd="0" presId="urn:microsoft.com/office/officeart/2005/8/layout/hierarchy1"/>
    <dgm:cxn modelId="{DB263D55-648D-4D44-88DD-09F793595E75}" type="presParOf" srcId="{4A974BF8-1B67-E545-851E-D2451DA41A95}" destId="{317BC5BE-E817-194F-B0EA-CBCB6BFD3D68}" srcOrd="0" destOrd="0" presId="urn:microsoft.com/office/officeart/2005/8/layout/hierarchy1"/>
    <dgm:cxn modelId="{8E19BD3F-2A0E-EE41-8EA3-4624E340A407}" type="presParOf" srcId="{4A974BF8-1B67-E545-851E-D2451DA41A95}" destId="{7B594C47-3CA6-3949-9AB5-525E8E2F66E8}" srcOrd="1" destOrd="0" presId="urn:microsoft.com/office/officeart/2005/8/layout/hierarchy1"/>
    <dgm:cxn modelId="{894258EA-645F-1C4D-9EF5-4A2396C17659}" type="presParOf" srcId="{64424BD0-9580-E64E-B7F5-FDCF066F0505}" destId="{BD06C565-3C63-374D-81E9-D464616A533A}" srcOrd="1" destOrd="0" presId="urn:microsoft.com/office/officeart/2005/8/layout/hierarchy1"/>
    <dgm:cxn modelId="{5C8DDE7A-F9AF-1242-9D0B-AF4CBBD54A3C}" type="presParOf" srcId="{BD06C565-3C63-374D-81E9-D464616A533A}" destId="{B901054E-B8D6-2944-AD51-D95EBC837E81}" srcOrd="0" destOrd="0" presId="urn:microsoft.com/office/officeart/2005/8/layout/hierarchy1"/>
    <dgm:cxn modelId="{1AEA68C7-B1EC-C240-9BA8-76E80EA7F447}" type="presParOf" srcId="{BD06C565-3C63-374D-81E9-D464616A533A}" destId="{3D0B4752-7593-9B40-B8D6-FC2E4E940185}" srcOrd="1" destOrd="0" presId="urn:microsoft.com/office/officeart/2005/8/layout/hierarchy1"/>
    <dgm:cxn modelId="{9527D4C5-48E4-0E4A-8E47-4B59D6BE7B10}" type="presParOf" srcId="{3D0B4752-7593-9B40-B8D6-FC2E4E940185}" destId="{E9E070CC-F65E-FA43-8EB4-C8BD72DBB45D}" srcOrd="0" destOrd="0" presId="urn:microsoft.com/office/officeart/2005/8/layout/hierarchy1"/>
    <dgm:cxn modelId="{42AC7B9F-A784-E548-AB6D-24AC5D8F4940}" type="presParOf" srcId="{E9E070CC-F65E-FA43-8EB4-C8BD72DBB45D}" destId="{41F50B51-B9EB-1544-B299-D710E9EFD79E}" srcOrd="0" destOrd="0" presId="urn:microsoft.com/office/officeart/2005/8/layout/hierarchy1"/>
    <dgm:cxn modelId="{D61FD20B-1723-044E-956B-C5F553D77294}" type="presParOf" srcId="{E9E070CC-F65E-FA43-8EB4-C8BD72DBB45D}" destId="{1139B020-A7B5-C54B-A31C-D5D8D71AD450}" srcOrd="1" destOrd="0" presId="urn:microsoft.com/office/officeart/2005/8/layout/hierarchy1"/>
    <dgm:cxn modelId="{1C7D65B7-70AA-3242-90C9-85DAD67F2B3C}" type="presParOf" srcId="{3D0B4752-7593-9B40-B8D6-FC2E4E940185}" destId="{CC85F63E-6809-E945-91F4-024F00982763}" srcOrd="1" destOrd="0" presId="urn:microsoft.com/office/officeart/2005/8/layout/hierarchy1"/>
    <dgm:cxn modelId="{D5D2D279-331C-FC47-B408-2812094A4252}" type="presParOf" srcId="{BD06C565-3C63-374D-81E9-D464616A533A}" destId="{F9AAD98C-726A-3840-87A1-A4B450156938}" srcOrd="2" destOrd="0" presId="urn:microsoft.com/office/officeart/2005/8/layout/hierarchy1"/>
    <dgm:cxn modelId="{050A1DC0-3E45-CF4E-BBFD-E8FB614DC57E}" type="presParOf" srcId="{BD06C565-3C63-374D-81E9-D464616A533A}" destId="{23BA9779-A296-6042-B6C7-882D51025BA2}" srcOrd="3" destOrd="0" presId="urn:microsoft.com/office/officeart/2005/8/layout/hierarchy1"/>
    <dgm:cxn modelId="{D75A3390-AA1F-5D4C-96BE-6A45BA20FD61}" type="presParOf" srcId="{23BA9779-A296-6042-B6C7-882D51025BA2}" destId="{1971452A-DBDD-BF49-81BC-CA3EE926CBE9}" srcOrd="0" destOrd="0" presId="urn:microsoft.com/office/officeart/2005/8/layout/hierarchy1"/>
    <dgm:cxn modelId="{D6E8EC06-FA76-674F-A472-386F63B1727D}" type="presParOf" srcId="{1971452A-DBDD-BF49-81BC-CA3EE926CBE9}" destId="{2BFEFD21-1400-1D4A-9B21-49C7F34E446A}" srcOrd="0" destOrd="0" presId="urn:microsoft.com/office/officeart/2005/8/layout/hierarchy1"/>
    <dgm:cxn modelId="{272FE972-202A-104E-B06A-F13A5CC65948}" type="presParOf" srcId="{1971452A-DBDD-BF49-81BC-CA3EE926CBE9}" destId="{D3A5A161-596E-1242-8C00-9942B53405EE}" srcOrd="1" destOrd="0" presId="urn:microsoft.com/office/officeart/2005/8/layout/hierarchy1"/>
    <dgm:cxn modelId="{5A310D98-BAFB-1A41-A986-AFC725724DE6}" type="presParOf" srcId="{23BA9779-A296-6042-B6C7-882D51025BA2}" destId="{4635D501-1034-AF49-8B06-60B5D1935C46}" srcOrd="1" destOrd="0" presId="urn:microsoft.com/office/officeart/2005/8/layout/hierarchy1"/>
    <dgm:cxn modelId="{C7ED3FF8-F6C4-A043-9F36-89BC41C92E63}" type="presParOf" srcId="{298A045E-22CF-B140-9ED6-F58937C408C5}" destId="{CC6F4FC8-8BFB-514D-BEA1-4FBEF36AEC9C}" srcOrd="4" destOrd="0" presId="urn:microsoft.com/office/officeart/2005/8/layout/hierarchy1"/>
    <dgm:cxn modelId="{EF02934A-DBA1-DA40-936C-5A840D1EBB68}" type="presParOf" srcId="{298A045E-22CF-B140-9ED6-F58937C408C5}" destId="{1D612737-8417-7C4C-A440-95870203BFF5}" srcOrd="5" destOrd="0" presId="urn:microsoft.com/office/officeart/2005/8/layout/hierarchy1"/>
    <dgm:cxn modelId="{C0B6E389-557C-C240-A680-F5E762C22A83}" type="presParOf" srcId="{1D612737-8417-7C4C-A440-95870203BFF5}" destId="{23B2C68B-4926-BC40-8032-01CEFD041956}" srcOrd="0" destOrd="0" presId="urn:microsoft.com/office/officeart/2005/8/layout/hierarchy1"/>
    <dgm:cxn modelId="{BB878969-DB58-4F46-A132-D8401CD4F908}" type="presParOf" srcId="{23B2C68B-4926-BC40-8032-01CEFD041956}" destId="{342A794E-9E5B-B542-A7D6-2726A96D1D72}" srcOrd="0" destOrd="0" presId="urn:microsoft.com/office/officeart/2005/8/layout/hierarchy1"/>
    <dgm:cxn modelId="{B3723827-0444-8343-B08C-252DDD55E3E8}" type="presParOf" srcId="{23B2C68B-4926-BC40-8032-01CEFD041956}" destId="{D2DB4F72-99E5-C343-A0F3-731E0FE6DBCE}" srcOrd="1" destOrd="0" presId="urn:microsoft.com/office/officeart/2005/8/layout/hierarchy1"/>
    <dgm:cxn modelId="{134D2687-04F2-D749-BF9A-7AECE1A278AA}" type="presParOf" srcId="{1D612737-8417-7C4C-A440-95870203BFF5}" destId="{BB4CF6B8-040E-4B42-AF35-1C6592AA8F13}" srcOrd="1" destOrd="0" presId="urn:microsoft.com/office/officeart/2005/8/layout/hierarchy1"/>
    <dgm:cxn modelId="{46AC6E7C-57F6-CD49-A4C8-469A8CAD1D03}" type="presParOf" srcId="{BB4CF6B8-040E-4B42-AF35-1C6592AA8F13}" destId="{6AD7E76E-4A69-2347-BEA2-71945EA9E903}" srcOrd="0" destOrd="0" presId="urn:microsoft.com/office/officeart/2005/8/layout/hierarchy1"/>
    <dgm:cxn modelId="{FD1E70F5-707B-E649-9BDF-31812B52A7D8}" type="presParOf" srcId="{BB4CF6B8-040E-4B42-AF35-1C6592AA8F13}" destId="{97CB72B5-CFD8-CE44-8CCF-7FA66920BC7A}" srcOrd="1" destOrd="0" presId="urn:microsoft.com/office/officeart/2005/8/layout/hierarchy1"/>
    <dgm:cxn modelId="{74EC65EE-CF39-DE41-BBDB-C6DDADE1D465}" type="presParOf" srcId="{97CB72B5-CFD8-CE44-8CCF-7FA66920BC7A}" destId="{318E7392-5CED-DD4E-BAF6-19DF6E5B71D8}" srcOrd="0" destOrd="0" presId="urn:microsoft.com/office/officeart/2005/8/layout/hierarchy1"/>
    <dgm:cxn modelId="{8054EA97-AEFF-C94F-A290-A5C9CD1AD525}" type="presParOf" srcId="{318E7392-5CED-DD4E-BAF6-19DF6E5B71D8}" destId="{3F12E42D-9DDE-D349-BFFA-7F4B4AB3D5BC}" srcOrd="0" destOrd="0" presId="urn:microsoft.com/office/officeart/2005/8/layout/hierarchy1"/>
    <dgm:cxn modelId="{29ED2D90-484A-1E4B-8CF8-4D8D8A64845F}" type="presParOf" srcId="{318E7392-5CED-DD4E-BAF6-19DF6E5B71D8}" destId="{F0E6664B-44CA-7744-84BE-E4C68A744953}" srcOrd="1" destOrd="0" presId="urn:microsoft.com/office/officeart/2005/8/layout/hierarchy1"/>
    <dgm:cxn modelId="{226DA0FD-1DCB-2D40-B794-E30ED8841969}" type="presParOf" srcId="{97CB72B5-CFD8-CE44-8CCF-7FA66920BC7A}" destId="{0692CC21-80C5-394F-A3F7-F9B092D35C14}" srcOrd="1" destOrd="0" presId="urn:microsoft.com/office/officeart/2005/8/layout/hierarchy1"/>
    <dgm:cxn modelId="{09EEE526-280D-A448-BD8F-ACC2CC5A4950}" type="presParOf" srcId="{298A045E-22CF-B140-9ED6-F58937C408C5}" destId="{D02DFA58-124F-1849-958C-6282F8368001}" srcOrd="6" destOrd="0" presId="urn:microsoft.com/office/officeart/2005/8/layout/hierarchy1"/>
    <dgm:cxn modelId="{DFECAE19-A434-8946-838A-AC2B687C4FCF}" type="presParOf" srcId="{298A045E-22CF-B140-9ED6-F58937C408C5}" destId="{7FC7098E-3351-D042-9C71-95CC05DB44A9}" srcOrd="7" destOrd="0" presId="urn:microsoft.com/office/officeart/2005/8/layout/hierarchy1"/>
    <dgm:cxn modelId="{1F6BDB17-EA85-834C-957B-634315045464}" type="presParOf" srcId="{7FC7098E-3351-D042-9C71-95CC05DB44A9}" destId="{EFC343CD-3526-624D-BB59-4FC0997C31C4}" srcOrd="0" destOrd="0" presId="urn:microsoft.com/office/officeart/2005/8/layout/hierarchy1"/>
    <dgm:cxn modelId="{5163BB5D-BA0A-0643-8703-4501CC890D76}" type="presParOf" srcId="{EFC343CD-3526-624D-BB59-4FC0997C31C4}" destId="{69E200BB-1205-F642-A9D8-DB18D50543CD}" srcOrd="0" destOrd="0" presId="urn:microsoft.com/office/officeart/2005/8/layout/hierarchy1"/>
    <dgm:cxn modelId="{A06C08F8-CBBB-0140-B1DB-76D1A29AB599}" type="presParOf" srcId="{EFC343CD-3526-624D-BB59-4FC0997C31C4}" destId="{C5E0A48A-272D-F940-A197-FB9CC3D862C6}" srcOrd="1" destOrd="0" presId="urn:microsoft.com/office/officeart/2005/8/layout/hierarchy1"/>
    <dgm:cxn modelId="{611E1937-A696-E145-9F1B-3F1F1556579A}" type="presParOf" srcId="{7FC7098E-3351-D042-9C71-95CC05DB44A9}" destId="{294D86F1-F7C8-704A-9380-163E655442D5}" srcOrd="1" destOrd="0" presId="urn:microsoft.com/office/officeart/2005/8/layout/hierarchy1"/>
    <dgm:cxn modelId="{A7492091-A0B4-A64F-B2F0-CC58F89F7894}" type="presParOf" srcId="{294D86F1-F7C8-704A-9380-163E655442D5}" destId="{673229A1-5D53-C243-A8FE-A8F0511796E7}" srcOrd="0" destOrd="0" presId="urn:microsoft.com/office/officeart/2005/8/layout/hierarchy1"/>
    <dgm:cxn modelId="{07435073-8897-C043-A7CD-C45C93E6300D}" type="presParOf" srcId="{294D86F1-F7C8-704A-9380-163E655442D5}" destId="{0BFE48CB-1FC0-4C48-9215-8561865FF235}" srcOrd="1" destOrd="0" presId="urn:microsoft.com/office/officeart/2005/8/layout/hierarchy1"/>
    <dgm:cxn modelId="{DE9A72B0-71AB-3A48-9E03-09BA01BFA7AD}" type="presParOf" srcId="{0BFE48CB-1FC0-4C48-9215-8561865FF235}" destId="{3F82C941-328D-4248-B2F6-BDD1F830316F}" srcOrd="0" destOrd="0" presId="urn:microsoft.com/office/officeart/2005/8/layout/hierarchy1"/>
    <dgm:cxn modelId="{60F5DD80-D3EA-924A-B856-91FD77E58073}" type="presParOf" srcId="{3F82C941-328D-4248-B2F6-BDD1F830316F}" destId="{FF597126-A9FA-C640-AC0B-AB90FBF89EB2}" srcOrd="0" destOrd="0" presId="urn:microsoft.com/office/officeart/2005/8/layout/hierarchy1"/>
    <dgm:cxn modelId="{1FDE9EDE-2D7D-CA4F-86D9-33437F385B59}" type="presParOf" srcId="{3F82C941-328D-4248-B2F6-BDD1F830316F}" destId="{10D16BD6-C873-CB49-B71C-EB4791FB7AA0}" srcOrd="1" destOrd="0" presId="urn:microsoft.com/office/officeart/2005/8/layout/hierarchy1"/>
    <dgm:cxn modelId="{5965FCC3-04CF-A14F-B33E-2452376FABD9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A319E371-6F2D-C548-A232-D2F4505A1F86}" type="presOf" srcId="{A362D8D0-58EF-9542-A7D0-3451817F577B}" destId="{90DE5403-0981-124B-AF12-76C9E0515F71}" srcOrd="0" destOrd="0" presId="urn:microsoft.com/office/officeart/2005/8/layout/hierarchy1"/>
    <dgm:cxn modelId="{A0CE9210-CCC3-524C-876B-6E1162E20E22}" type="presOf" srcId="{6956C15B-8A04-6E41-AABC-46E6E72819EE}" destId="{3699CC97-9607-C440-BE69-4F9C3FB22627}" srcOrd="0" destOrd="0" presId="urn:microsoft.com/office/officeart/2005/8/layout/hierarchy1"/>
    <dgm:cxn modelId="{845277C9-4748-154A-A8B3-BEFB0717CA77}" type="presOf" srcId="{9B5741DE-3AB2-114F-B40A-C047DCDC2B48}" destId="{DB3C322B-2AC9-7A4D-9979-65420BC9FE07}" srcOrd="0" destOrd="0" presId="urn:microsoft.com/office/officeart/2005/8/layout/hierarchy1"/>
    <dgm:cxn modelId="{C563F2AC-B33E-3D43-A18A-1290E449F95F}" type="presOf" srcId="{ACE8800A-9A1E-D546-937E-B9043DC09236}" destId="{DA616C4E-911C-F44B-8609-EB3DD3352444}" srcOrd="0" destOrd="0" presId="urn:microsoft.com/office/officeart/2005/8/layout/hierarchy1"/>
    <dgm:cxn modelId="{B765EB2D-4D10-DB4F-A4ED-C53E5E929B72}" type="presOf" srcId="{4A44460A-1E80-D348-AE0D-AC6858355300}" destId="{84E1F7B8-AD94-3B4D-8C01-FAD7B196B1C2}" srcOrd="0" destOrd="0" presId="urn:microsoft.com/office/officeart/2005/8/layout/hierarchy1"/>
    <dgm:cxn modelId="{C3AE1042-92F0-994B-96F7-153D7B7B7D22}" type="presOf" srcId="{C175A2AC-A66F-BF40-B0AC-E973ECD34043}" destId="{DD97CDE7-05F3-274B-ACD7-C57ED64DBB8E}" srcOrd="0" destOrd="0" presId="urn:microsoft.com/office/officeart/2005/8/layout/hierarchy1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68D21BB2-CD9F-414D-A48E-D6E85912EF74}" type="presOf" srcId="{E27269EF-A5D3-0748-B765-7EDF535AA8EF}" destId="{0C8D47FB-CA7A-B141-AAF3-34A86B85DBC3}" srcOrd="0" destOrd="0" presId="urn:microsoft.com/office/officeart/2005/8/layout/hierarchy1"/>
    <dgm:cxn modelId="{9BC060A2-1843-B542-85AE-BF68270656F0}" type="presOf" srcId="{588F6198-05C8-DF44-927E-148C575D27DA}" destId="{0353FBBC-C849-F747-9237-7F99CA1E9F4E}" srcOrd="0" destOrd="0" presId="urn:microsoft.com/office/officeart/2005/8/layout/hierarchy1"/>
    <dgm:cxn modelId="{2F1ED340-C36B-6744-B4D1-3C4CBE0011A1}" type="presOf" srcId="{5C6E8F24-775B-6442-8015-41BCBD998C0C}" destId="{9BB3EFA2-0F8C-6741-8E14-579398E61215}" srcOrd="0" destOrd="0" presId="urn:microsoft.com/office/officeart/2005/8/layout/hierarchy1"/>
    <dgm:cxn modelId="{981123B4-B817-4341-B7B6-6AF16550D6BE}" type="presOf" srcId="{4621F0D0-6391-9A44-A519-C028D2698876}" destId="{47D7FD48-1EE8-1D42-BC9B-2EEBECAB13E8}" srcOrd="0" destOrd="0" presId="urn:microsoft.com/office/officeart/2005/8/layout/hierarchy1"/>
    <dgm:cxn modelId="{ABDDE0A4-B761-CE43-B73F-0D438D75AF92}" type="presOf" srcId="{8CDA0323-B1AC-A14D-B4E4-CED98FB0E84A}" destId="{68244A80-38CB-754A-BECF-45B51955E5FF}" srcOrd="0" destOrd="0" presId="urn:microsoft.com/office/officeart/2005/8/layout/hierarchy1"/>
    <dgm:cxn modelId="{0ED21C5C-F98C-B441-89E5-471201D05747}" type="presOf" srcId="{40B33063-0411-3641-B337-22899D330801}" destId="{A5259552-05C1-B148-B8B7-B954CD68FBC1}" srcOrd="0" destOrd="0" presId="urn:microsoft.com/office/officeart/2005/8/layout/hierarchy1"/>
    <dgm:cxn modelId="{F0683A27-8E07-8A4F-B270-44325F3BD463}" type="presOf" srcId="{0675D40F-F466-7540-9C0D-3B5A2D7FCBDB}" destId="{86B8CDC6-A874-774D-A972-FBA688BE3ED8}" srcOrd="0" destOrd="0" presId="urn:microsoft.com/office/officeart/2005/8/layout/hierarchy1"/>
    <dgm:cxn modelId="{2F45A3E1-56B7-1649-96AA-95F0958DBCE3}" type="presOf" srcId="{28DEBE2F-9F01-9747-B24C-5811AEFA85BE}" destId="{7243F4B8-C214-0D43-905B-9560B4B976EE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8F15B0C9-6FDA-604E-8E79-0E3F98C89079}" type="presOf" srcId="{8954AF50-7A22-214C-AE95-7506D3B56402}" destId="{7B17B826-29B4-3A4A-9CBD-EE15F22A8EDF}" srcOrd="0" destOrd="0" presId="urn:microsoft.com/office/officeart/2005/8/layout/hierarchy1"/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8E6D4ECD-140C-B04D-B898-785546F9CAC7}" type="presOf" srcId="{70003790-A31C-EE43-8260-104D15B41ADE}" destId="{3EC9444A-F971-8543-9648-1B4E2D74E760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78D41684-0057-774D-98B8-9AFFBAF21D0D}" type="presOf" srcId="{3D630672-C572-C043-9FE0-5923BBD185D6}" destId="{4D06D59A-0257-5B4A-B377-AAEA95C0DFB5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6EE5D85C-EA75-F74C-A360-E55D1B2CDED7}" type="presOf" srcId="{EE7AB7E9-6DA7-EA4E-A71C-5C61DFE9D94D}" destId="{DDCAC63D-00A6-2941-8415-A46083854772}" srcOrd="0" destOrd="0" presId="urn:microsoft.com/office/officeart/2005/8/layout/hierarchy1"/>
    <dgm:cxn modelId="{9A4DD642-60CC-9349-BFCF-398D6AEEF79F}" type="presOf" srcId="{0EEBD675-7EC1-D44A-9794-9EFFAE8573AA}" destId="{CEEC3560-C28B-BD41-9BF4-BD3168B3409D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71C812CE-2D5F-D945-AFA2-6AE1963370D7}" type="presOf" srcId="{39823582-98D1-B547-9FEC-58DC51AF05D6}" destId="{0EA1608C-252A-6249-B228-6CCBB2DB50CE}" srcOrd="0" destOrd="0" presId="urn:microsoft.com/office/officeart/2005/8/layout/hierarchy1"/>
    <dgm:cxn modelId="{61108BE1-2876-6B4E-8599-56DB6572D359}" type="presOf" srcId="{13D833D7-F005-FD48-A6AE-DCC0A54A076A}" destId="{FA387A9E-4E1B-164D-A26B-7F16837B791D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E3AF813D-1443-BB4D-BEE2-B069772C161D}" type="presOf" srcId="{DCCE481D-3602-9C4A-BB80-B556B789EEB4}" destId="{A9DFDEDB-7B8B-2A43-9C96-5BFC6E352AB9}" srcOrd="0" destOrd="0" presId="urn:microsoft.com/office/officeart/2005/8/layout/hierarchy1"/>
    <dgm:cxn modelId="{7AFF850A-C22D-2947-B2ED-117C540D9660}" type="presOf" srcId="{55C2F333-9F7F-5340-A41A-7132BAB9DE2C}" destId="{075D12AB-3B58-2E4B-99B6-6B66E722E88F}" srcOrd="0" destOrd="0" presId="urn:microsoft.com/office/officeart/2005/8/layout/hierarchy1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A36A76A0-2FAB-DD46-A75E-6E6395016402}" type="presOf" srcId="{88D17896-974E-E24D-BA42-ED34952B1269}" destId="{793A2F1F-69CC-274C-9ECA-8A6D38240B9A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8E95B753-81EF-5444-B2E2-B72EA84D1015}" type="presOf" srcId="{5EE8220C-F0DB-C443-8238-6B3E14F71757}" destId="{4BDA22EA-3FEC-3D49-A6A4-648A78779B72}" srcOrd="0" destOrd="0" presId="urn:microsoft.com/office/officeart/2005/8/layout/hierarchy1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14387BE7-6844-0F4A-8AAA-6B0089BA0BD4}" type="presOf" srcId="{5197B47B-FBA4-D649-9265-762B6F1D24B4}" destId="{B6F1AC32-A8AB-B649-8287-A48D3357DD5E}" srcOrd="0" destOrd="0" presId="urn:microsoft.com/office/officeart/2005/8/layout/hierarchy1"/>
    <dgm:cxn modelId="{92E8ACF5-E6EC-6145-ACBD-5321911DBE20}" type="presOf" srcId="{21547376-CB35-D54B-8069-598A46C39338}" destId="{B7A2C427-2435-5041-A06E-F53672C8BDEE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EA90EE96-E57F-D14F-B49B-FC07119FB733}" type="presOf" srcId="{522039B3-2297-D14C-B097-1836C349F661}" destId="{F250E8E8-D538-A94C-8500-EC878922EDD3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45B68851-27BF-7D49-AD28-5F9AE413BC83}" type="presOf" srcId="{5BED3707-F2A1-0645-9799-ACE4156556A2}" destId="{B4BCDCA2-972E-B840-84B0-7F5440EDFF71}" srcOrd="0" destOrd="0" presId="urn:microsoft.com/office/officeart/2005/8/layout/hierarchy1"/>
    <dgm:cxn modelId="{94E5C76B-3239-CA49-8FF0-7AC30F8B1DA6}" type="presOf" srcId="{B6926579-5DAE-2F46-9764-8E9C06514361}" destId="{E9D89FF1-CDBF-7A49-8E7F-0DF29B1C7FA9}" srcOrd="0" destOrd="0" presId="urn:microsoft.com/office/officeart/2005/8/layout/hierarchy1"/>
    <dgm:cxn modelId="{7C214F14-27D8-2A47-AEC7-D18BFA0A9E01}" type="presOf" srcId="{F88411E1-5AFD-A042-9A64-9109934A8A7F}" destId="{11FC0BEC-013C-4F40-9A83-2F5CA2CCADF4}" srcOrd="0" destOrd="0" presId="urn:microsoft.com/office/officeart/2005/8/layout/hierarchy1"/>
    <dgm:cxn modelId="{05BA0A42-B64A-D441-B019-54976349AD37}" type="presOf" srcId="{08BF0E23-5D55-B943-AA5A-842F94CC8514}" destId="{30E728A4-7002-C943-8F5C-28EA5E12D1AD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DC5CEEB9-ADC6-E140-99C7-22F653F7DF9C}" type="presOf" srcId="{736C3343-5767-1943-B5D5-CF9241C78E4A}" destId="{A33E1D6B-6875-934E-BB3E-48116CD736CD}" srcOrd="0" destOrd="0" presId="urn:microsoft.com/office/officeart/2005/8/layout/hierarchy1"/>
    <dgm:cxn modelId="{AEF5F9EC-47CC-3045-BBCE-46B3EEB53A1D}" type="presOf" srcId="{C4A9BA37-D516-8941-B9F3-A65209AA9490}" destId="{19CCCCDA-6524-4A40-8D63-CBE653C1D7CB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0C0D3C9E-6F6F-AC44-B485-806CB14BEDED}" type="presOf" srcId="{2B8E6E63-5AB2-B343-B449-B8310D8B5E60}" destId="{E6936624-C1BF-E64B-BA65-28C629C3F891}" srcOrd="0" destOrd="0" presId="urn:microsoft.com/office/officeart/2005/8/layout/hierarchy1"/>
    <dgm:cxn modelId="{1423E18E-47EE-6D41-B4E9-7883B6D1FCDB}" type="presOf" srcId="{33FAC2DA-A908-CC48-B25A-5BCD995877BB}" destId="{6B30CB28-16FD-3B40-9C96-33FAC82E94C9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98CE1D77-9343-574F-80E1-015EA0902177}" type="presOf" srcId="{0E27D79D-8019-7043-856A-BD578EA3E201}" destId="{E47B6A37-60DE-6C47-B282-C6304AB583DD}" srcOrd="0" destOrd="0" presId="urn:microsoft.com/office/officeart/2005/8/layout/hierarchy1"/>
    <dgm:cxn modelId="{24190BB1-AE09-CD49-85A0-FCA3D01896C0}" type="presOf" srcId="{B6DCAC6E-D9B6-AD4A-8D11-E9BDF919E1D7}" destId="{42B8B35D-020E-964E-A85A-5694051F8F90}" srcOrd="0" destOrd="0" presId="urn:microsoft.com/office/officeart/2005/8/layout/hierarchy1"/>
    <dgm:cxn modelId="{281609B3-D88C-8A4F-9F48-E0F3538EA04C}" type="presParOf" srcId="{0EA1608C-252A-6249-B228-6CCBB2DB50CE}" destId="{1E21C14E-3011-0343-A8FC-C72E612C9003}" srcOrd="0" destOrd="0" presId="urn:microsoft.com/office/officeart/2005/8/layout/hierarchy1"/>
    <dgm:cxn modelId="{F5A52ABB-A3DE-D84E-BD80-1A3D18FB5565}" type="presParOf" srcId="{1E21C14E-3011-0343-A8FC-C72E612C9003}" destId="{F3B24C51-8371-6643-A214-733118614EDC}" srcOrd="0" destOrd="0" presId="urn:microsoft.com/office/officeart/2005/8/layout/hierarchy1"/>
    <dgm:cxn modelId="{529BDC71-74D0-DA41-9554-772A068A5106}" type="presParOf" srcId="{F3B24C51-8371-6643-A214-733118614EDC}" destId="{65F817A6-FE67-2E45-9F00-3F116972F955}" srcOrd="0" destOrd="0" presId="urn:microsoft.com/office/officeart/2005/8/layout/hierarchy1"/>
    <dgm:cxn modelId="{F9A0D9DA-E795-1B43-BC76-F2F714925E27}" type="presParOf" srcId="{F3B24C51-8371-6643-A214-733118614EDC}" destId="{A9DFDEDB-7B8B-2A43-9C96-5BFC6E352AB9}" srcOrd="1" destOrd="0" presId="urn:microsoft.com/office/officeart/2005/8/layout/hierarchy1"/>
    <dgm:cxn modelId="{F3982B68-1B88-8849-8464-E69C4AD1FD2F}" type="presParOf" srcId="{1E21C14E-3011-0343-A8FC-C72E612C9003}" destId="{07632152-E12B-E040-8441-EAAF98FA25AD}" srcOrd="1" destOrd="0" presId="urn:microsoft.com/office/officeart/2005/8/layout/hierarchy1"/>
    <dgm:cxn modelId="{D08D2B36-7916-364E-8524-776F5764EB2D}" type="presParOf" srcId="{07632152-E12B-E040-8441-EAAF98FA25AD}" destId="{7B17B826-29B4-3A4A-9CBD-EE15F22A8EDF}" srcOrd="0" destOrd="0" presId="urn:microsoft.com/office/officeart/2005/8/layout/hierarchy1"/>
    <dgm:cxn modelId="{DA354C1D-266F-9B41-B139-DC94A1F4F6BA}" type="presParOf" srcId="{07632152-E12B-E040-8441-EAAF98FA25AD}" destId="{43869468-C8C1-A04A-A532-E481203C5320}" srcOrd="1" destOrd="0" presId="urn:microsoft.com/office/officeart/2005/8/layout/hierarchy1"/>
    <dgm:cxn modelId="{063BE0D9-B9E0-6840-9793-4191D7A8C722}" type="presParOf" srcId="{43869468-C8C1-A04A-A532-E481203C5320}" destId="{A77E5CFE-2C77-EC4F-A534-27DDA125CB45}" srcOrd="0" destOrd="0" presId="urn:microsoft.com/office/officeart/2005/8/layout/hierarchy1"/>
    <dgm:cxn modelId="{D39028C9-9F7B-B448-9628-FF842B9E0C5B}" type="presParOf" srcId="{A77E5CFE-2C77-EC4F-A534-27DDA125CB45}" destId="{FEB12D91-FD5E-CD44-9D9C-82BD5C946503}" srcOrd="0" destOrd="0" presId="urn:microsoft.com/office/officeart/2005/8/layout/hierarchy1"/>
    <dgm:cxn modelId="{DCF91533-027A-FE4D-91F3-5C77446A9FA6}" type="presParOf" srcId="{A77E5CFE-2C77-EC4F-A534-27DDA125CB45}" destId="{793A2F1F-69CC-274C-9ECA-8A6D38240B9A}" srcOrd="1" destOrd="0" presId="urn:microsoft.com/office/officeart/2005/8/layout/hierarchy1"/>
    <dgm:cxn modelId="{714CD80A-E136-AA42-8213-822F985D8514}" type="presParOf" srcId="{43869468-C8C1-A04A-A532-E481203C5320}" destId="{89BBC182-DC64-C146-B107-534F3955212A}" srcOrd="1" destOrd="0" presId="urn:microsoft.com/office/officeart/2005/8/layout/hierarchy1"/>
    <dgm:cxn modelId="{40960F71-BD42-2940-88BF-E8E8DA1EB87F}" type="presParOf" srcId="{89BBC182-DC64-C146-B107-534F3955212A}" destId="{84E1F7B8-AD94-3B4D-8C01-FAD7B196B1C2}" srcOrd="0" destOrd="0" presId="urn:microsoft.com/office/officeart/2005/8/layout/hierarchy1"/>
    <dgm:cxn modelId="{2CE8C8B7-B2F1-8B45-B2A4-27BDF41CD4D8}" type="presParOf" srcId="{89BBC182-DC64-C146-B107-534F3955212A}" destId="{E32C2BD0-4C38-D040-B50E-81685917A152}" srcOrd="1" destOrd="0" presId="urn:microsoft.com/office/officeart/2005/8/layout/hierarchy1"/>
    <dgm:cxn modelId="{A737368E-C5E0-0D44-A8C6-AE69218AA855}" type="presParOf" srcId="{E32C2BD0-4C38-D040-B50E-81685917A152}" destId="{4127A908-11C4-A740-AAEB-1498B129D7C9}" srcOrd="0" destOrd="0" presId="urn:microsoft.com/office/officeart/2005/8/layout/hierarchy1"/>
    <dgm:cxn modelId="{93DA3901-5257-094C-9C89-5A2A6C27816D}" type="presParOf" srcId="{4127A908-11C4-A740-AAEB-1498B129D7C9}" destId="{09646BA0-DDD4-2B48-8BF2-1E86CA12EC32}" srcOrd="0" destOrd="0" presId="urn:microsoft.com/office/officeart/2005/8/layout/hierarchy1"/>
    <dgm:cxn modelId="{EE43088D-6D20-7E44-9283-01311239EF34}" type="presParOf" srcId="{4127A908-11C4-A740-AAEB-1498B129D7C9}" destId="{FA387A9E-4E1B-164D-A26B-7F16837B791D}" srcOrd="1" destOrd="0" presId="urn:microsoft.com/office/officeart/2005/8/layout/hierarchy1"/>
    <dgm:cxn modelId="{DE5B935D-066E-C344-9B96-72B7D113A901}" type="presParOf" srcId="{E32C2BD0-4C38-D040-B50E-81685917A152}" destId="{88DBCD86-0A28-9846-8543-42FBA70E3EAD}" srcOrd="1" destOrd="0" presId="urn:microsoft.com/office/officeart/2005/8/layout/hierarchy1"/>
    <dgm:cxn modelId="{BF0AFFD3-E741-1D4A-9328-71EF4793AA4D}" type="presParOf" srcId="{89BBC182-DC64-C146-B107-534F3955212A}" destId="{0353FBBC-C849-F747-9237-7F99CA1E9F4E}" srcOrd="2" destOrd="0" presId="urn:microsoft.com/office/officeart/2005/8/layout/hierarchy1"/>
    <dgm:cxn modelId="{B3196486-909D-9443-9ACF-AEE0A7635A84}" type="presParOf" srcId="{89BBC182-DC64-C146-B107-534F3955212A}" destId="{0910CCBF-4AF2-DD4E-B8CF-3A27BF16A80C}" srcOrd="3" destOrd="0" presId="urn:microsoft.com/office/officeart/2005/8/layout/hierarchy1"/>
    <dgm:cxn modelId="{92D5B00C-36D4-134A-8266-FEA5D6E111A7}" type="presParOf" srcId="{0910CCBF-4AF2-DD4E-B8CF-3A27BF16A80C}" destId="{CB9A5A94-C9AE-D24D-B9D2-56FBBF4517FF}" srcOrd="0" destOrd="0" presId="urn:microsoft.com/office/officeart/2005/8/layout/hierarchy1"/>
    <dgm:cxn modelId="{C215F4B7-1166-5748-A4F9-D2223769CE94}" type="presParOf" srcId="{CB9A5A94-C9AE-D24D-B9D2-56FBBF4517FF}" destId="{320930ED-77A0-4443-833D-275375387CC8}" srcOrd="0" destOrd="0" presId="urn:microsoft.com/office/officeart/2005/8/layout/hierarchy1"/>
    <dgm:cxn modelId="{EA9CCD9D-35BD-1C48-BED4-BB0A9BFA73FB}" type="presParOf" srcId="{CB9A5A94-C9AE-D24D-B9D2-56FBBF4517FF}" destId="{3699CC97-9607-C440-BE69-4F9C3FB22627}" srcOrd="1" destOrd="0" presId="urn:microsoft.com/office/officeart/2005/8/layout/hierarchy1"/>
    <dgm:cxn modelId="{93B9C6E7-289D-824E-9572-F111350B0929}" type="presParOf" srcId="{0910CCBF-4AF2-DD4E-B8CF-3A27BF16A80C}" destId="{2FAFCF6B-77F5-1D45-B585-F186637B25BD}" srcOrd="1" destOrd="0" presId="urn:microsoft.com/office/officeart/2005/8/layout/hierarchy1"/>
    <dgm:cxn modelId="{2A2A5361-A557-B943-96A7-1EB56C076DA9}" type="presParOf" srcId="{89BBC182-DC64-C146-B107-534F3955212A}" destId="{3EC9444A-F971-8543-9648-1B4E2D74E760}" srcOrd="4" destOrd="0" presId="urn:microsoft.com/office/officeart/2005/8/layout/hierarchy1"/>
    <dgm:cxn modelId="{4407A9A0-B25D-864B-B6DD-8FD22C3ECF7B}" type="presParOf" srcId="{89BBC182-DC64-C146-B107-534F3955212A}" destId="{EC4144C1-475A-C147-8234-BE1A3191F4D2}" srcOrd="5" destOrd="0" presId="urn:microsoft.com/office/officeart/2005/8/layout/hierarchy1"/>
    <dgm:cxn modelId="{A618A83C-6AF1-7745-B3AA-09AE50DD8912}" type="presParOf" srcId="{EC4144C1-475A-C147-8234-BE1A3191F4D2}" destId="{7F4977FC-90A8-F348-98F9-619F413CB9D2}" srcOrd="0" destOrd="0" presId="urn:microsoft.com/office/officeart/2005/8/layout/hierarchy1"/>
    <dgm:cxn modelId="{6E3E1613-74E9-6548-826B-10C2B146C816}" type="presParOf" srcId="{7F4977FC-90A8-F348-98F9-619F413CB9D2}" destId="{B3D97071-50E7-1841-B2A0-E5B12872A9BE}" srcOrd="0" destOrd="0" presId="urn:microsoft.com/office/officeart/2005/8/layout/hierarchy1"/>
    <dgm:cxn modelId="{B0895FFC-5F2F-E741-8637-8BC64A28A0EC}" type="presParOf" srcId="{7F4977FC-90A8-F348-98F9-619F413CB9D2}" destId="{7243F4B8-C214-0D43-905B-9560B4B976EE}" srcOrd="1" destOrd="0" presId="urn:microsoft.com/office/officeart/2005/8/layout/hierarchy1"/>
    <dgm:cxn modelId="{DD834781-8630-C74C-A12D-97E9466018AE}" type="presParOf" srcId="{EC4144C1-475A-C147-8234-BE1A3191F4D2}" destId="{7B08D877-405B-9845-BE34-EA6BC2D16DF0}" srcOrd="1" destOrd="0" presId="urn:microsoft.com/office/officeart/2005/8/layout/hierarchy1"/>
    <dgm:cxn modelId="{6FEF7F07-E003-8042-8F39-FAF195BC2EDD}" type="presParOf" srcId="{89BBC182-DC64-C146-B107-534F3955212A}" destId="{E6936624-C1BF-E64B-BA65-28C629C3F891}" srcOrd="6" destOrd="0" presId="urn:microsoft.com/office/officeart/2005/8/layout/hierarchy1"/>
    <dgm:cxn modelId="{B886E5CF-537A-4843-B6D3-DF612A97747E}" type="presParOf" srcId="{89BBC182-DC64-C146-B107-534F3955212A}" destId="{05734C37-92D4-6D41-9464-99F074E3D339}" srcOrd="7" destOrd="0" presId="urn:microsoft.com/office/officeart/2005/8/layout/hierarchy1"/>
    <dgm:cxn modelId="{627C7273-9DE4-D640-BE90-3F2BAF5602CA}" type="presParOf" srcId="{05734C37-92D4-6D41-9464-99F074E3D339}" destId="{1EE156C6-E646-6C43-9A5B-E6C4A4984C4A}" srcOrd="0" destOrd="0" presId="urn:microsoft.com/office/officeart/2005/8/layout/hierarchy1"/>
    <dgm:cxn modelId="{1ABC8F19-2FB5-2D45-BA7F-C954BC29DF07}" type="presParOf" srcId="{1EE156C6-E646-6C43-9A5B-E6C4A4984C4A}" destId="{FA5017C0-C280-2547-8BDF-A324209E9457}" srcOrd="0" destOrd="0" presId="urn:microsoft.com/office/officeart/2005/8/layout/hierarchy1"/>
    <dgm:cxn modelId="{CCFD0DDF-0EE3-EC41-8F3B-31AB67457890}" type="presParOf" srcId="{1EE156C6-E646-6C43-9A5B-E6C4A4984C4A}" destId="{6B30CB28-16FD-3B40-9C96-33FAC82E94C9}" srcOrd="1" destOrd="0" presId="urn:microsoft.com/office/officeart/2005/8/layout/hierarchy1"/>
    <dgm:cxn modelId="{66CAEF95-841A-0542-8F63-6B0F25B0D873}" type="presParOf" srcId="{05734C37-92D4-6D41-9464-99F074E3D339}" destId="{FFEB237A-8F81-0C4D-B768-F8E98CB19E79}" srcOrd="1" destOrd="0" presId="urn:microsoft.com/office/officeart/2005/8/layout/hierarchy1"/>
    <dgm:cxn modelId="{D83BAB65-5797-1440-8384-78FD11D6E6C3}" type="presParOf" srcId="{07632152-E12B-E040-8441-EAAF98FA25AD}" destId="{42B8B35D-020E-964E-A85A-5694051F8F90}" srcOrd="2" destOrd="0" presId="urn:microsoft.com/office/officeart/2005/8/layout/hierarchy1"/>
    <dgm:cxn modelId="{71D1F92F-7063-A742-8516-9E0C9191D822}" type="presParOf" srcId="{07632152-E12B-E040-8441-EAAF98FA25AD}" destId="{95ADD217-AF23-4C4D-88C8-E466F2764202}" srcOrd="3" destOrd="0" presId="urn:microsoft.com/office/officeart/2005/8/layout/hierarchy1"/>
    <dgm:cxn modelId="{85F321A1-507A-2E43-92F7-A99F902D1C73}" type="presParOf" srcId="{95ADD217-AF23-4C4D-88C8-E466F2764202}" destId="{5601EF32-C7FD-AD49-ADA3-59FD520F7908}" srcOrd="0" destOrd="0" presId="urn:microsoft.com/office/officeart/2005/8/layout/hierarchy1"/>
    <dgm:cxn modelId="{726F0CD0-E96C-2E43-B641-0A96E98ABA72}" type="presParOf" srcId="{5601EF32-C7FD-AD49-ADA3-59FD520F7908}" destId="{314A4EF8-62AC-8843-AF8F-9C4C172B6B6F}" srcOrd="0" destOrd="0" presId="urn:microsoft.com/office/officeart/2005/8/layout/hierarchy1"/>
    <dgm:cxn modelId="{0929B819-8331-3440-9D81-C2018292319B}" type="presParOf" srcId="{5601EF32-C7FD-AD49-ADA3-59FD520F7908}" destId="{F250E8E8-D538-A94C-8500-EC878922EDD3}" srcOrd="1" destOrd="0" presId="urn:microsoft.com/office/officeart/2005/8/layout/hierarchy1"/>
    <dgm:cxn modelId="{049C2262-AE12-BD46-8D89-1DF9D423E8D0}" type="presParOf" srcId="{95ADD217-AF23-4C4D-88C8-E466F2764202}" destId="{D9584900-8C35-5A47-BB00-C6401BAFCD55}" srcOrd="1" destOrd="0" presId="urn:microsoft.com/office/officeart/2005/8/layout/hierarchy1"/>
    <dgm:cxn modelId="{E2BB6388-2E6E-6B43-AF42-08575BF057A1}" type="presParOf" srcId="{D9584900-8C35-5A47-BB00-C6401BAFCD55}" destId="{B7A2C427-2435-5041-A06E-F53672C8BDEE}" srcOrd="0" destOrd="0" presId="urn:microsoft.com/office/officeart/2005/8/layout/hierarchy1"/>
    <dgm:cxn modelId="{B3A884DB-3CD1-DF42-8993-E5B9E04511F9}" type="presParOf" srcId="{D9584900-8C35-5A47-BB00-C6401BAFCD55}" destId="{600B8FFF-2CD6-934F-B7CB-79B310D8F6A7}" srcOrd="1" destOrd="0" presId="urn:microsoft.com/office/officeart/2005/8/layout/hierarchy1"/>
    <dgm:cxn modelId="{B8C9B754-81ED-184E-96FD-AE72831B2C47}" type="presParOf" srcId="{600B8FFF-2CD6-934F-B7CB-79B310D8F6A7}" destId="{BEAC817D-0E06-F74A-B5E8-FE52EA2081AB}" srcOrd="0" destOrd="0" presId="urn:microsoft.com/office/officeart/2005/8/layout/hierarchy1"/>
    <dgm:cxn modelId="{639576C2-81C7-0E42-8A15-A7A8BC1F99AE}" type="presParOf" srcId="{BEAC817D-0E06-F74A-B5E8-FE52EA2081AB}" destId="{EEE30257-69F5-6F47-BB7D-2E0D7F91CB38}" srcOrd="0" destOrd="0" presId="urn:microsoft.com/office/officeart/2005/8/layout/hierarchy1"/>
    <dgm:cxn modelId="{42FF0545-9412-9043-9643-B1B5FCE66205}" type="presParOf" srcId="{BEAC817D-0E06-F74A-B5E8-FE52EA2081AB}" destId="{30E728A4-7002-C943-8F5C-28EA5E12D1AD}" srcOrd="1" destOrd="0" presId="urn:microsoft.com/office/officeart/2005/8/layout/hierarchy1"/>
    <dgm:cxn modelId="{87AAD202-E90B-9842-BA47-FFD60F8AE9F1}" type="presParOf" srcId="{600B8FFF-2CD6-934F-B7CB-79B310D8F6A7}" destId="{94C0D375-BC54-D546-A0F9-65B7F43F296E}" srcOrd="1" destOrd="0" presId="urn:microsoft.com/office/officeart/2005/8/layout/hierarchy1"/>
    <dgm:cxn modelId="{B99B3B50-B81A-E341-837F-2527F1E960C3}" type="presParOf" srcId="{D9584900-8C35-5A47-BB00-C6401BAFCD55}" destId="{0C8D47FB-CA7A-B141-AAF3-34A86B85DBC3}" srcOrd="2" destOrd="0" presId="urn:microsoft.com/office/officeart/2005/8/layout/hierarchy1"/>
    <dgm:cxn modelId="{EA9D1CE9-D57F-8F43-8FAF-AC40D96812FB}" type="presParOf" srcId="{D9584900-8C35-5A47-BB00-C6401BAFCD55}" destId="{1E0D25B4-C973-7D4C-870C-F8DF39C2C003}" srcOrd="3" destOrd="0" presId="urn:microsoft.com/office/officeart/2005/8/layout/hierarchy1"/>
    <dgm:cxn modelId="{F825CE66-2B51-2D49-80E4-55331C547370}" type="presParOf" srcId="{1E0D25B4-C973-7D4C-870C-F8DF39C2C003}" destId="{E8DD655F-8152-5643-86FA-69BB69F2C149}" srcOrd="0" destOrd="0" presId="urn:microsoft.com/office/officeart/2005/8/layout/hierarchy1"/>
    <dgm:cxn modelId="{950BCD87-BC76-5D45-8BA4-E3BD7B7B1A23}" type="presParOf" srcId="{E8DD655F-8152-5643-86FA-69BB69F2C149}" destId="{E525399B-780C-7441-8DF9-250FD9AF88F5}" srcOrd="0" destOrd="0" presId="urn:microsoft.com/office/officeart/2005/8/layout/hierarchy1"/>
    <dgm:cxn modelId="{C393E5B3-2249-4347-8F03-85F3064A69F7}" type="presParOf" srcId="{E8DD655F-8152-5643-86FA-69BB69F2C149}" destId="{9BB3EFA2-0F8C-6741-8E14-579398E61215}" srcOrd="1" destOrd="0" presId="urn:microsoft.com/office/officeart/2005/8/layout/hierarchy1"/>
    <dgm:cxn modelId="{2FEB2FDC-67A3-5041-BC81-4A3660AB5E94}" type="presParOf" srcId="{1E0D25B4-C973-7D4C-870C-F8DF39C2C003}" destId="{F9F91E63-06FA-F249-8128-45EB6D824A78}" srcOrd="1" destOrd="0" presId="urn:microsoft.com/office/officeart/2005/8/layout/hierarchy1"/>
    <dgm:cxn modelId="{4173EC9A-F774-CC4A-974F-7A5AF1BAE5F1}" type="presParOf" srcId="{D9584900-8C35-5A47-BB00-C6401BAFCD55}" destId="{DD97CDE7-05F3-274B-ACD7-C57ED64DBB8E}" srcOrd="4" destOrd="0" presId="urn:microsoft.com/office/officeart/2005/8/layout/hierarchy1"/>
    <dgm:cxn modelId="{E72E220F-5745-1241-B51E-8272B14D6351}" type="presParOf" srcId="{D9584900-8C35-5A47-BB00-C6401BAFCD55}" destId="{F72C6E52-50B0-AE4D-95AA-B654B47C769C}" srcOrd="5" destOrd="0" presId="urn:microsoft.com/office/officeart/2005/8/layout/hierarchy1"/>
    <dgm:cxn modelId="{6063BD2B-0640-FC40-A15A-236E94429927}" type="presParOf" srcId="{F72C6E52-50B0-AE4D-95AA-B654B47C769C}" destId="{A3928D3B-FEC3-E549-9ADD-4B7F2FC55C6F}" srcOrd="0" destOrd="0" presId="urn:microsoft.com/office/officeart/2005/8/layout/hierarchy1"/>
    <dgm:cxn modelId="{505111A6-C911-1E4F-9901-C9CEB3C457C3}" type="presParOf" srcId="{A3928D3B-FEC3-E549-9ADD-4B7F2FC55C6F}" destId="{E60D85D3-4EC4-6244-8C19-C94474809301}" srcOrd="0" destOrd="0" presId="urn:microsoft.com/office/officeart/2005/8/layout/hierarchy1"/>
    <dgm:cxn modelId="{0C381332-65F6-CE43-B5A2-0F9EA43A3C92}" type="presParOf" srcId="{A3928D3B-FEC3-E549-9ADD-4B7F2FC55C6F}" destId="{47D7FD48-1EE8-1D42-BC9B-2EEBECAB13E8}" srcOrd="1" destOrd="0" presId="urn:microsoft.com/office/officeart/2005/8/layout/hierarchy1"/>
    <dgm:cxn modelId="{40962BEE-B5DF-B74A-B975-572BFCAB58DA}" type="presParOf" srcId="{F72C6E52-50B0-AE4D-95AA-B654B47C769C}" destId="{3A446D8F-4A5B-7D41-838A-36B76B09B6FE}" srcOrd="1" destOrd="0" presId="urn:microsoft.com/office/officeart/2005/8/layout/hierarchy1"/>
    <dgm:cxn modelId="{AA3EBFEC-4D91-3B44-969F-E035BB32B749}" type="presParOf" srcId="{07632152-E12B-E040-8441-EAAF98FA25AD}" destId="{B6F1AC32-A8AB-B649-8287-A48D3357DD5E}" srcOrd="4" destOrd="0" presId="urn:microsoft.com/office/officeart/2005/8/layout/hierarchy1"/>
    <dgm:cxn modelId="{82F10007-903F-FE48-A2C5-D49A85A25ACC}" type="presParOf" srcId="{07632152-E12B-E040-8441-EAAF98FA25AD}" destId="{6EEFA321-3D41-1A4E-85DE-C9BA9933897E}" srcOrd="5" destOrd="0" presId="urn:microsoft.com/office/officeart/2005/8/layout/hierarchy1"/>
    <dgm:cxn modelId="{07B041AE-2E8E-6D49-9F35-774EA3D3E104}" type="presParOf" srcId="{6EEFA321-3D41-1A4E-85DE-C9BA9933897E}" destId="{73300B42-C8E5-EA41-B24C-44969DCF13F0}" srcOrd="0" destOrd="0" presId="urn:microsoft.com/office/officeart/2005/8/layout/hierarchy1"/>
    <dgm:cxn modelId="{E13360FA-418C-8D4D-B8F9-50DB6DFA864C}" type="presParOf" srcId="{73300B42-C8E5-EA41-B24C-44969DCF13F0}" destId="{A1B4F70A-F8E7-C645-92A4-68261DC5EDD4}" srcOrd="0" destOrd="0" presId="urn:microsoft.com/office/officeart/2005/8/layout/hierarchy1"/>
    <dgm:cxn modelId="{69075F9F-F9F3-E745-B090-36CFE06974E5}" type="presParOf" srcId="{73300B42-C8E5-EA41-B24C-44969DCF13F0}" destId="{CEEC3560-C28B-BD41-9BF4-BD3168B3409D}" srcOrd="1" destOrd="0" presId="urn:microsoft.com/office/officeart/2005/8/layout/hierarchy1"/>
    <dgm:cxn modelId="{E00B8FD3-48B4-9448-B441-E95E6DD4554A}" type="presParOf" srcId="{6EEFA321-3D41-1A4E-85DE-C9BA9933897E}" destId="{24208094-9B9C-264E-B50A-18CAD336D342}" srcOrd="1" destOrd="0" presId="urn:microsoft.com/office/officeart/2005/8/layout/hierarchy1"/>
    <dgm:cxn modelId="{22106E05-32BA-BE4E-AD4C-1F9A8413E645}" type="presParOf" srcId="{24208094-9B9C-264E-B50A-18CAD336D342}" destId="{90DE5403-0981-124B-AF12-76C9E0515F71}" srcOrd="0" destOrd="0" presId="urn:microsoft.com/office/officeart/2005/8/layout/hierarchy1"/>
    <dgm:cxn modelId="{CD3A3CAD-906C-6E49-9FDF-0833CEF59F96}" type="presParOf" srcId="{24208094-9B9C-264E-B50A-18CAD336D342}" destId="{8BF33057-F4A0-3D4D-A67D-FC1EA72CB104}" srcOrd="1" destOrd="0" presId="urn:microsoft.com/office/officeart/2005/8/layout/hierarchy1"/>
    <dgm:cxn modelId="{8E4E5596-9670-BB42-9E7E-698995249B83}" type="presParOf" srcId="{8BF33057-F4A0-3D4D-A67D-FC1EA72CB104}" destId="{7C2AC34D-362E-DB45-B096-ED8B942FCECA}" srcOrd="0" destOrd="0" presId="urn:microsoft.com/office/officeart/2005/8/layout/hierarchy1"/>
    <dgm:cxn modelId="{6D9F82C8-F80A-B442-9302-01E0ACBF9EE9}" type="presParOf" srcId="{7C2AC34D-362E-DB45-B096-ED8B942FCECA}" destId="{A627B036-C78B-F34C-906D-6018E107FF6A}" srcOrd="0" destOrd="0" presId="urn:microsoft.com/office/officeart/2005/8/layout/hierarchy1"/>
    <dgm:cxn modelId="{1EF32E0C-15D6-6F49-B737-550AE2915B1D}" type="presParOf" srcId="{7C2AC34D-362E-DB45-B096-ED8B942FCECA}" destId="{11FC0BEC-013C-4F40-9A83-2F5CA2CCADF4}" srcOrd="1" destOrd="0" presId="urn:microsoft.com/office/officeart/2005/8/layout/hierarchy1"/>
    <dgm:cxn modelId="{1A1CFAED-0693-D741-806B-61B7E93CCFF1}" type="presParOf" srcId="{8BF33057-F4A0-3D4D-A67D-FC1EA72CB104}" destId="{D0013DC0-1613-9B42-8546-81FB862C474D}" srcOrd="1" destOrd="0" presId="urn:microsoft.com/office/officeart/2005/8/layout/hierarchy1"/>
    <dgm:cxn modelId="{0599F798-A488-8949-A9BF-5ACF68DD07DA}" type="presParOf" srcId="{07632152-E12B-E040-8441-EAAF98FA25AD}" destId="{B4BCDCA2-972E-B840-84B0-7F5440EDFF71}" srcOrd="6" destOrd="0" presId="urn:microsoft.com/office/officeart/2005/8/layout/hierarchy1"/>
    <dgm:cxn modelId="{FBE233AC-C57E-6045-9C31-F4F8543611D3}" type="presParOf" srcId="{07632152-E12B-E040-8441-EAAF98FA25AD}" destId="{C42658B9-8540-604A-9983-BDAAA9E2DC15}" srcOrd="7" destOrd="0" presId="urn:microsoft.com/office/officeart/2005/8/layout/hierarchy1"/>
    <dgm:cxn modelId="{18EB85C1-F6EF-364B-B32D-C454F177891F}" type="presParOf" srcId="{C42658B9-8540-604A-9983-BDAAA9E2DC15}" destId="{CDAC4897-D10C-5D4F-91C5-E80976988295}" srcOrd="0" destOrd="0" presId="urn:microsoft.com/office/officeart/2005/8/layout/hierarchy1"/>
    <dgm:cxn modelId="{69587D40-43CA-FF42-B6DF-18C428E5CCE8}" type="presParOf" srcId="{CDAC4897-D10C-5D4F-91C5-E80976988295}" destId="{53F35FF1-FF2A-5744-84D5-EC2FFA7EB44D}" srcOrd="0" destOrd="0" presId="urn:microsoft.com/office/officeart/2005/8/layout/hierarchy1"/>
    <dgm:cxn modelId="{7AF85011-A95F-D540-A042-0D232C056FF1}" type="presParOf" srcId="{CDAC4897-D10C-5D4F-91C5-E80976988295}" destId="{19CCCCDA-6524-4A40-8D63-CBE653C1D7CB}" srcOrd="1" destOrd="0" presId="urn:microsoft.com/office/officeart/2005/8/layout/hierarchy1"/>
    <dgm:cxn modelId="{8B002573-A7D1-EA4F-896E-C62626641EAB}" type="presParOf" srcId="{C42658B9-8540-604A-9983-BDAAA9E2DC15}" destId="{5598DEE2-E1A1-B948-A79B-66323597B331}" srcOrd="1" destOrd="0" presId="urn:microsoft.com/office/officeart/2005/8/layout/hierarchy1"/>
    <dgm:cxn modelId="{81F16A04-E7A3-4342-A74B-29B330A88EAC}" type="presParOf" srcId="{5598DEE2-E1A1-B948-A79B-66323597B331}" destId="{4BDA22EA-3FEC-3D49-A6A4-648A78779B72}" srcOrd="0" destOrd="0" presId="urn:microsoft.com/office/officeart/2005/8/layout/hierarchy1"/>
    <dgm:cxn modelId="{3879C201-753A-394B-A5D6-37A6C57BE636}" type="presParOf" srcId="{5598DEE2-E1A1-B948-A79B-66323597B331}" destId="{56390854-6EB5-6C47-8BF7-2241796B29F7}" srcOrd="1" destOrd="0" presId="urn:microsoft.com/office/officeart/2005/8/layout/hierarchy1"/>
    <dgm:cxn modelId="{ADE2C63B-DD40-B643-AF6C-D476DF728FD8}" type="presParOf" srcId="{56390854-6EB5-6C47-8BF7-2241796B29F7}" destId="{28EDB5A2-4CB1-914E-B5A4-BC0D1B993D2B}" srcOrd="0" destOrd="0" presId="urn:microsoft.com/office/officeart/2005/8/layout/hierarchy1"/>
    <dgm:cxn modelId="{11CBCB3E-8841-3E48-AC37-6D7D2B2F025B}" type="presParOf" srcId="{28EDB5A2-4CB1-914E-B5A4-BC0D1B993D2B}" destId="{6EF071FB-F223-4745-AABB-4907D0B84DBB}" srcOrd="0" destOrd="0" presId="urn:microsoft.com/office/officeart/2005/8/layout/hierarchy1"/>
    <dgm:cxn modelId="{EF70E34F-0E96-4146-A4DB-92221F090EE2}" type="presParOf" srcId="{28EDB5A2-4CB1-914E-B5A4-BC0D1B993D2B}" destId="{E47B6A37-60DE-6C47-B282-C6304AB583DD}" srcOrd="1" destOrd="0" presId="urn:microsoft.com/office/officeart/2005/8/layout/hierarchy1"/>
    <dgm:cxn modelId="{0F50AB9A-E13A-344B-B0CD-74744210C82A}" type="presParOf" srcId="{56390854-6EB5-6C47-8BF7-2241796B29F7}" destId="{B714BF64-5E05-8B40-9A33-D53F536A5725}" srcOrd="1" destOrd="0" presId="urn:microsoft.com/office/officeart/2005/8/layout/hierarchy1"/>
    <dgm:cxn modelId="{5E8AFE4E-C745-8448-8AC0-D0DB9DD74831}" type="presParOf" srcId="{07632152-E12B-E040-8441-EAAF98FA25AD}" destId="{E9D89FF1-CDBF-7A49-8E7F-0DF29B1C7FA9}" srcOrd="8" destOrd="0" presId="urn:microsoft.com/office/officeart/2005/8/layout/hierarchy1"/>
    <dgm:cxn modelId="{4B1CE63C-9929-3042-A3AD-CA9CDEA04D6E}" type="presParOf" srcId="{07632152-E12B-E040-8441-EAAF98FA25AD}" destId="{873CF871-16A4-1142-992B-0B21272C3F62}" srcOrd="9" destOrd="0" presId="urn:microsoft.com/office/officeart/2005/8/layout/hierarchy1"/>
    <dgm:cxn modelId="{79F588E6-5B49-5942-B8F2-648FF1416655}" type="presParOf" srcId="{873CF871-16A4-1142-992B-0B21272C3F62}" destId="{75BDD899-D81D-B740-A102-C7152D8FD68A}" srcOrd="0" destOrd="0" presId="urn:microsoft.com/office/officeart/2005/8/layout/hierarchy1"/>
    <dgm:cxn modelId="{854F0542-0281-9748-B904-A27259A13EB7}" type="presParOf" srcId="{75BDD899-D81D-B740-A102-C7152D8FD68A}" destId="{82209622-4756-B34D-9CC4-4E8460C56644}" srcOrd="0" destOrd="0" presId="urn:microsoft.com/office/officeart/2005/8/layout/hierarchy1"/>
    <dgm:cxn modelId="{B1ABAEF2-F938-174B-AC03-F54391927CB9}" type="presParOf" srcId="{75BDD899-D81D-B740-A102-C7152D8FD68A}" destId="{68244A80-38CB-754A-BECF-45B51955E5FF}" srcOrd="1" destOrd="0" presId="urn:microsoft.com/office/officeart/2005/8/layout/hierarchy1"/>
    <dgm:cxn modelId="{0820E42F-FF1B-9548-9396-AA3FD2D70A68}" type="presParOf" srcId="{873CF871-16A4-1142-992B-0B21272C3F62}" destId="{3367D909-20F7-9C40-940C-9B9BB3B62F37}" srcOrd="1" destOrd="0" presId="urn:microsoft.com/office/officeart/2005/8/layout/hierarchy1"/>
    <dgm:cxn modelId="{518B694C-C576-D545-A143-D5F52FD3EC47}" type="presParOf" srcId="{3367D909-20F7-9C40-940C-9B9BB3B62F37}" destId="{075D12AB-3B58-2E4B-99B6-6B66E722E88F}" srcOrd="0" destOrd="0" presId="urn:microsoft.com/office/officeart/2005/8/layout/hierarchy1"/>
    <dgm:cxn modelId="{EC0F2F28-6C36-E44D-9648-37ACDCF4C775}" type="presParOf" srcId="{3367D909-20F7-9C40-940C-9B9BB3B62F37}" destId="{21BF2DA6-FDED-EF4A-903D-F90EF88EFB90}" srcOrd="1" destOrd="0" presId="urn:microsoft.com/office/officeart/2005/8/layout/hierarchy1"/>
    <dgm:cxn modelId="{00843708-5E3B-C24B-AE58-42095B1F0383}" type="presParOf" srcId="{21BF2DA6-FDED-EF4A-903D-F90EF88EFB90}" destId="{6DBA0D50-7CBC-B24B-8544-5E1C4FC55306}" srcOrd="0" destOrd="0" presId="urn:microsoft.com/office/officeart/2005/8/layout/hierarchy1"/>
    <dgm:cxn modelId="{E3A091F5-370C-4F49-A682-06062E0DB07C}" type="presParOf" srcId="{6DBA0D50-7CBC-B24B-8544-5E1C4FC55306}" destId="{472F95E5-DE25-D14C-94AA-AB14D141AFEA}" srcOrd="0" destOrd="0" presId="urn:microsoft.com/office/officeart/2005/8/layout/hierarchy1"/>
    <dgm:cxn modelId="{750DA3B9-5D05-4045-891B-43278CED8604}" type="presParOf" srcId="{6DBA0D50-7CBC-B24B-8544-5E1C4FC55306}" destId="{A33E1D6B-6875-934E-BB3E-48116CD736CD}" srcOrd="1" destOrd="0" presId="urn:microsoft.com/office/officeart/2005/8/layout/hierarchy1"/>
    <dgm:cxn modelId="{BE51955F-7B94-5F41-BF4B-8AC57C319CAC}" type="presParOf" srcId="{21BF2DA6-FDED-EF4A-903D-F90EF88EFB90}" destId="{1E7E3CAC-1738-2345-B241-CAC3EC4DA218}" srcOrd="1" destOrd="0" presId="urn:microsoft.com/office/officeart/2005/8/layout/hierarchy1"/>
    <dgm:cxn modelId="{9FDD0CD4-A4AE-A844-8344-BF921937F3BB}" type="presParOf" srcId="{3367D909-20F7-9C40-940C-9B9BB3B62F37}" destId="{DA616C4E-911C-F44B-8609-EB3DD3352444}" srcOrd="2" destOrd="0" presId="urn:microsoft.com/office/officeart/2005/8/layout/hierarchy1"/>
    <dgm:cxn modelId="{29298DB9-DFD6-2C4C-9F88-F18007C350D9}" type="presParOf" srcId="{3367D909-20F7-9C40-940C-9B9BB3B62F37}" destId="{EA227968-482B-CB47-AB68-DDFAF3BAE9D2}" srcOrd="3" destOrd="0" presId="urn:microsoft.com/office/officeart/2005/8/layout/hierarchy1"/>
    <dgm:cxn modelId="{6E5C7378-5724-AC40-BFE8-A5168935EA44}" type="presParOf" srcId="{EA227968-482B-CB47-AB68-DDFAF3BAE9D2}" destId="{560E01F2-E3B1-DD4D-AAC9-357E96B1E0D2}" srcOrd="0" destOrd="0" presId="urn:microsoft.com/office/officeart/2005/8/layout/hierarchy1"/>
    <dgm:cxn modelId="{21EB9B6A-20CB-C942-9963-2FAD034BAF93}" type="presParOf" srcId="{560E01F2-E3B1-DD4D-AAC9-357E96B1E0D2}" destId="{7F680803-3182-234F-81DC-FD03061022C8}" srcOrd="0" destOrd="0" presId="urn:microsoft.com/office/officeart/2005/8/layout/hierarchy1"/>
    <dgm:cxn modelId="{405A1680-CE3C-BE4E-A216-CC502ECD0D48}" type="presParOf" srcId="{560E01F2-E3B1-DD4D-AAC9-357E96B1E0D2}" destId="{DB3C322B-2AC9-7A4D-9979-65420BC9FE07}" srcOrd="1" destOrd="0" presId="urn:microsoft.com/office/officeart/2005/8/layout/hierarchy1"/>
    <dgm:cxn modelId="{51AE64CF-FE3E-B946-9499-4536E55272CC}" type="presParOf" srcId="{EA227968-482B-CB47-AB68-DDFAF3BAE9D2}" destId="{E5A40866-1D0B-DE43-B157-CFB575B3D307}" srcOrd="1" destOrd="0" presId="urn:microsoft.com/office/officeart/2005/8/layout/hierarchy1"/>
    <dgm:cxn modelId="{60DEA013-134D-F940-B65D-C8B83159100E}" type="presParOf" srcId="{3367D909-20F7-9C40-940C-9B9BB3B62F37}" destId="{DDCAC63D-00A6-2941-8415-A46083854772}" srcOrd="4" destOrd="0" presId="urn:microsoft.com/office/officeart/2005/8/layout/hierarchy1"/>
    <dgm:cxn modelId="{21D9E796-DCA5-4947-BAAE-54E397F66ADB}" type="presParOf" srcId="{3367D909-20F7-9C40-940C-9B9BB3B62F37}" destId="{2256D443-4E39-E045-B7AD-9A06707401E0}" srcOrd="5" destOrd="0" presId="urn:microsoft.com/office/officeart/2005/8/layout/hierarchy1"/>
    <dgm:cxn modelId="{0A924DC8-F71C-814C-843E-DBF62212360C}" type="presParOf" srcId="{2256D443-4E39-E045-B7AD-9A06707401E0}" destId="{A7004C55-C9FC-454B-B519-398365C9435F}" srcOrd="0" destOrd="0" presId="urn:microsoft.com/office/officeart/2005/8/layout/hierarchy1"/>
    <dgm:cxn modelId="{D72A43C4-92F9-E649-90D0-C51FBE8317D5}" type="presParOf" srcId="{A7004C55-C9FC-454B-B519-398365C9435F}" destId="{72DA6C91-098C-5A43-8600-783515433A55}" srcOrd="0" destOrd="0" presId="urn:microsoft.com/office/officeart/2005/8/layout/hierarchy1"/>
    <dgm:cxn modelId="{74E6FBBA-3BE4-C342-A6CD-E60FA67C08D7}" type="presParOf" srcId="{A7004C55-C9FC-454B-B519-398365C9435F}" destId="{86B8CDC6-A874-774D-A972-FBA688BE3ED8}" srcOrd="1" destOrd="0" presId="urn:microsoft.com/office/officeart/2005/8/layout/hierarchy1"/>
    <dgm:cxn modelId="{A6474F53-26FB-2944-8F56-B3B5D249573A}" type="presParOf" srcId="{2256D443-4E39-E045-B7AD-9A06707401E0}" destId="{254F727E-0EB7-7B4B-853E-BB83CCCEF787}" srcOrd="1" destOrd="0" presId="urn:microsoft.com/office/officeart/2005/8/layout/hierarchy1"/>
    <dgm:cxn modelId="{9E1839B0-21CC-0D4F-BCAB-F9B6F8761612}" type="presParOf" srcId="{3367D909-20F7-9C40-940C-9B9BB3B62F37}" destId="{A5259552-05C1-B148-B8B7-B954CD68FBC1}" srcOrd="6" destOrd="0" presId="urn:microsoft.com/office/officeart/2005/8/layout/hierarchy1"/>
    <dgm:cxn modelId="{85C5E53F-38E9-E84D-8793-94998213FD69}" type="presParOf" srcId="{3367D909-20F7-9C40-940C-9B9BB3B62F37}" destId="{122C50AB-5002-174D-9FCF-913D198DD1C7}" srcOrd="7" destOrd="0" presId="urn:microsoft.com/office/officeart/2005/8/layout/hierarchy1"/>
    <dgm:cxn modelId="{2A78FF38-854C-8E4C-B96B-A3D66EEB86FF}" type="presParOf" srcId="{122C50AB-5002-174D-9FCF-913D198DD1C7}" destId="{5B42A83B-76D8-8843-B280-02CFC3078214}" srcOrd="0" destOrd="0" presId="urn:microsoft.com/office/officeart/2005/8/layout/hierarchy1"/>
    <dgm:cxn modelId="{E3BF6D96-4B36-CD42-8BE7-F6657CF0CE28}" type="presParOf" srcId="{5B42A83B-76D8-8843-B280-02CFC3078214}" destId="{D2B05A21-C422-E745-998C-52396060780B}" srcOrd="0" destOrd="0" presId="urn:microsoft.com/office/officeart/2005/8/layout/hierarchy1"/>
    <dgm:cxn modelId="{A3C79F38-EBD4-8A4D-AA79-90064DC54D4F}" type="presParOf" srcId="{5B42A83B-76D8-8843-B280-02CFC3078214}" destId="{4D06D59A-0257-5B4A-B377-AAEA95C0DFB5}" srcOrd="1" destOrd="0" presId="urn:microsoft.com/office/officeart/2005/8/layout/hierarchy1"/>
    <dgm:cxn modelId="{7D2A92F8-F605-8E46-8917-F7FF486F0C9A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02A18CA-CBC9-714E-9B2A-76C35172B2E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F44C0C-1FC9-4948-AB80-AA4AD0DCF288}">
      <dgm:prSet phldrT="[文本]"/>
      <dgm:spPr/>
      <dgm:t>
        <a:bodyPr/>
        <a:lstStyle/>
        <a:p>
          <a:r>
            <a:rPr lang="zh-CN" altLang="en-US" dirty="0" smtClean="0"/>
            <a:t>培训范围内的生命周期</a:t>
          </a:r>
          <a:endParaRPr lang="zh-CN" altLang="en-US" dirty="0"/>
        </a:p>
      </dgm:t>
    </dgm:pt>
    <dgm:pt modelId="{D76D6C44-1160-2143-86AC-23FFE01F57EB}" type="parTrans" cxnId="{CC05EE12-BB2B-794E-A6DF-39A8A679EFB2}">
      <dgm:prSet/>
      <dgm:spPr/>
      <dgm:t>
        <a:bodyPr/>
        <a:lstStyle/>
        <a:p>
          <a:endParaRPr lang="zh-CN" altLang="en-US"/>
        </a:p>
      </dgm:t>
    </dgm:pt>
    <dgm:pt modelId="{3CD6779F-AC1B-CD41-8FD4-D37044E455AF}" type="sibTrans" cxnId="{CC05EE12-BB2B-794E-A6DF-39A8A679EFB2}">
      <dgm:prSet/>
      <dgm:spPr/>
      <dgm:t>
        <a:bodyPr/>
        <a:lstStyle/>
        <a:p>
          <a:endParaRPr lang="zh-CN" altLang="en-US"/>
        </a:p>
      </dgm:t>
    </dgm:pt>
    <dgm:pt modelId="{060C0B6B-7A8B-484C-A801-F3EC09CCB095}">
      <dgm:prSet phldrT="[文本]"/>
      <dgm:spPr/>
      <dgm:t>
        <a:bodyPr/>
        <a:lstStyle/>
        <a:p>
          <a:r>
            <a:rPr lang="zh-CN" altLang="en-US" dirty="0" smtClean="0"/>
            <a:t>培训师候选人</a:t>
          </a:r>
          <a:endParaRPr lang="zh-CN" altLang="en-US" dirty="0"/>
        </a:p>
      </dgm:t>
    </dgm:pt>
    <dgm:pt modelId="{01EC72DF-EA8A-1748-9F3F-10C60789C8BF}" type="parTrans" cxnId="{9712D219-858A-1842-AB77-7F915FD84011}">
      <dgm:prSet/>
      <dgm:spPr/>
      <dgm:t>
        <a:bodyPr/>
        <a:lstStyle/>
        <a:p>
          <a:endParaRPr lang="zh-CN" altLang="en-US"/>
        </a:p>
      </dgm:t>
    </dgm:pt>
    <dgm:pt modelId="{B3EA9959-C663-F942-94CB-FFF31F2C94AF}" type="sibTrans" cxnId="{9712D219-858A-1842-AB77-7F915FD84011}">
      <dgm:prSet/>
      <dgm:spPr/>
      <dgm:t>
        <a:bodyPr/>
        <a:lstStyle/>
        <a:p>
          <a:endParaRPr lang="zh-CN" altLang="en-US"/>
        </a:p>
      </dgm:t>
    </dgm:pt>
    <dgm:pt modelId="{0DCCE574-D7B2-0D41-AF61-E23C44EC93A0}">
      <dgm:prSet phldrT="[文本]"/>
      <dgm:spPr/>
      <dgm:t>
        <a:bodyPr/>
        <a:lstStyle/>
        <a:p>
          <a:r>
            <a:rPr lang="zh-CN" altLang="en-US" dirty="0" smtClean="0"/>
            <a:t>培训师培训过程</a:t>
          </a:r>
          <a:endParaRPr lang="zh-CN" altLang="en-US" dirty="0"/>
        </a:p>
      </dgm:t>
    </dgm:pt>
    <dgm:pt modelId="{8F1A5271-A693-0D4C-A6AA-EE448419E7F2}" type="parTrans" cxnId="{A4FA73CD-AEAB-CB44-ABF9-0963D79A1A3A}">
      <dgm:prSet/>
      <dgm:spPr/>
      <dgm:t>
        <a:bodyPr/>
        <a:lstStyle/>
        <a:p>
          <a:endParaRPr lang="zh-CN" altLang="en-US"/>
        </a:p>
      </dgm:t>
    </dgm:pt>
    <dgm:pt modelId="{C6E71E98-95C1-2B4D-B5AA-6E637AAE6B88}" type="sibTrans" cxnId="{A4FA73CD-AEAB-CB44-ABF9-0963D79A1A3A}">
      <dgm:prSet/>
      <dgm:spPr/>
      <dgm:t>
        <a:bodyPr/>
        <a:lstStyle/>
        <a:p>
          <a:endParaRPr lang="zh-CN" altLang="en-US"/>
        </a:p>
      </dgm:t>
    </dgm:pt>
    <dgm:pt modelId="{F5FCDEF0-1521-2949-AC76-06A625654DC1}">
      <dgm:prSet phldrT="[文本]"/>
      <dgm:spPr/>
      <dgm:t>
        <a:bodyPr/>
        <a:lstStyle/>
        <a:p>
          <a:r>
            <a:rPr lang="zh-CN" altLang="en-US" dirty="0" smtClean="0"/>
            <a:t>培训结果汇总</a:t>
          </a:r>
          <a:endParaRPr lang="zh-CN" altLang="en-US" dirty="0"/>
        </a:p>
      </dgm:t>
    </dgm:pt>
    <dgm:pt modelId="{422A305A-DE3E-D84B-99B5-C231B9A5BF1F}" type="parTrans" cxnId="{6A4EDCE7-1485-E747-A3A8-20DF95334989}">
      <dgm:prSet/>
      <dgm:spPr/>
    </dgm:pt>
    <dgm:pt modelId="{72E10A05-1EF9-F74D-B9E6-441F82249AC6}" type="sibTrans" cxnId="{6A4EDCE7-1485-E747-A3A8-20DF95334989}">
      <dgm:prSet/>
      <dgm:spPr/>
    </dgm:pt>
    <dgm:pt modelId="{7D054AD3-6CC7-1F44-8DF7-9274C87DD098}" type="pres">
      <dgm:prSet presAssocID="{602A18CA-CBC9-714E-9B2A-76C35172B2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F82E0C1-141A-9149-A055-749D27A16378}" type="pres">
      <dgm:prSet presAssocID="{602A18CA-CBC9-714E-9B2A-76C35172B2E8}" presName="Name1" presStyleCnt="0"/>
      <dgm:spPr/>
    </dgm:pt>
    <dgm:pt modelId="{072B4AC4-D786-6249-BA66-16634AA20EA5}" type="pres">
      <dgm:prSet presAssocID="{602A18CA-CBC9-714E-9B2A-76C35172B2E8}" presName="cycle" presStyleCnt="0"/>
      <dgm:spPr/>
    </dgm:pt>
    <dgm:pt modelId="{685F0E21-0D22-E94B-BDB8-1E94973653EA}" type="pres">
      <dgm:prSet presAssocID="{602A18CA-CBC9-714E-9B2A-76C35172B2E8}" presName="srcNode" presStyleLbl="node1" presStyleIdx="0" presStyleCnt="4"/>
      <dgm:spPr/>
    </dgm:pt>
    <dgm:pt modelId="{BCB67CE9-787E-F341-8B99-BE242C20050F}" type="pres">
      <dgm:prSet presAssocID="{602A18CA-CBC9-714E-9B2A-76C35172B2E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4D336AA-7CE7-BD40-92A0-EF1E30EDBDDE}" type="pres">
      <dgm:prSet presAssocID="{602A18CA-CBC9-714E-9B2A-76C35172B2E8}" presName="extraNode" presStyleLbl="node1" presStyleIdx="0" presStyleCnt="4"/>
      <dgm:spPr/>
    </dgm:pt>
    <dgm:pt modelId="{7C76F6FF-2D09-0849-9472-D056A8F630C9}" type="pres">
      <dgm:prSet presAssocID="{602A18CA-CBC9-714E-9B2A-76C35172B2E8}" presName="dstNode" presStyleLbl="node1" presStyleIdx="0" presStyleCnt="4"/>
      <dgm:spPr/>
    </dgm:pt>
    <dgm:pt modelId="{8EE72955-085C-514C-8D08-381076F78B35}" type="pres">
      <dgm:prSet presAssocID="{33F44C0C-1FC9-4948-AB80-AA4AD0DCF28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402AE-BBE6-C742-A966-F8ADB17E6FB0}" type="pres">
      <dgm:prSet presAssocID="{33F44C0C-1FC9-4948-AB80-AA4AD0DCF288}" presName="accent_1" presStyleCnt="0"/>
      <dgm:spPr/>
    </dgm:pt>
    <dgm:pt modelId="{1F7D67A6-8794-A54B-8E93-7EC4B7E58835}" type="pres">
      <dgm:prSet presAssocID="{33F44C0C-1FC9-4948-AB80-AA4AD0DCF288}" presName="accentRepeatNode" presStyleLbl="solidFgAcc1" presStyleIdx="0" presStyleCnt="4"/>
      <dgm:spPr/>
    </dgm:pt>
    <dgm:pt modelId="{D9B3A145-453B-D84E-8298-F64648EE5190}" type="pres">
      <dgm:prSet presAssocID="{060C0B6B-7A8B-484C-A801-F3EC09CCB09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D834C-F593-3747-94CE-50179BCD7CEC}" type="pres">
      <dgm:prSet presAssocID="{060C0B6B-7A8B-484C-A801-F3EC09CCB095}" presName="accent_2" presStyleCnt="0"/>
      <dgm:spPr/>
    </dgm:pt>
    <dgm:pt modelId="{525A58D7-F9ED-6F46-B3A0-C53425838E76}" type="pres">
      <dgm:prSet presAssocID="{060C0B6B-7A8B-484C-A801-F3EC09CCB095}" presName="accentRepeatNode" presStyleLbl="solidFgAcc1" presStyleIdx="1" presStyleCnt="4"/>
      <dgm:spPr/>
    </dgm:pt>
    <dgm:pt modelId="{99EB5DA6-07F2-A345-A071-3B361E7361CB}" type="pres">
      <dgm:prSet presAssocID="{0DCCE574-D7B2-0D41-AF61-E23C44EC93A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83A98-5A5C-9C4A-BC72-6692979A9A70}" type="pres">
      <dgm:prSet presAssocID="{0DCCE574-D7B2-0D41-AF61-E23C44EC93A0}" presName="accent_3" presStyleCnt="0"/>
      <dgm:spPr/>
    </dgm:pt>
    <dgm:pt modelId="{CA0F459A-46B1-E14D-85B1-E8514FC8FB6D}" type="pres">
      <dgm:prSet presAssocID="{0DCCE574-D7B2-0D41-AF61-E23C44EC93A0}" presName="accentRepeatNode" presStyleLbl="solidFgAcc1" presStyleIdx="2" presStyleCnt="4"/>
      <dgm:spPr/>
    </dgm:pt>
    <dgm:pt modelId="{86691431-119B-6446-884F-190A5EAF936F}" type="pres">
      <dgm:prSet presAssocID="{F5FCDEF0-1521-2949-AC76-06A625654DC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FB33F-48D5-7E4F-A143-1ABF070A4C47}" type="pres">
      <dgm:prSet presAssocID="{F5FCDEF0-1521-2949-AC76-06A625654DC1}" presName="accent_4" presStyleCnt="0"/>
      <dgm:spPr/>
    </dgm:pt>
    <dgm:pt modelId="{A31310EC-2303-C74D-808A-7BEFBE0A91E8}" type="pres">
      <dgm:prSet presAssocID="{F5FCDEF0-1521-2949-AC76-06A625654DC1}" presName="accentRepeatNode" presStyleLbl="solidFgAcc1" presStyleIdx="3" presStyleCnt="4"/>
      <dgm:spPr/>
    </dgm:pt>
  </dgm:ptLst>
  <dgm:cxnLst>
    <dgm:cxn modelId="{CCCAC6EB-B0A6-2F4C-8253-CE4E2F21353F}" type="presOf" srcId="{F5FCDEF0-1521-2949-AC76-06A625654DC1}" destId="{86691431-119B-6446-884F-190A5EAF936F}" srcOrd="0" destOrd="0" presId="urn:microsoft.com/office/officeart/2008/layout/VerticalCurvedList"/>
    <dgm:cxn modelId="{A4FA73CD-AEAB-CB44-ABF9-0963D79A1A3A}" srcId="{602A18CA-CBC9-714E-9B2A-76C35172B2E8}" destId="{0DCCE574-D7B2-0D41-AF61-E23C44EC93A0}" srcOrd="2" destOrd="0" parTransId="{8F1A5271-A693-0D4C-A6AA-EE448419E7F2}" sibTransId="{C6E71E98-95C1-2B4D-B5AA-6E637AAE6B88}"/>
    <dgm:cxn modelId="{DBB9DE35-9AA3-324E-81B8-BC047847D39E}" type="presOf" srcId="{33F44C0C-1FC9-4948-AB80-AA4AD0DCF288}" destId="{8EE72955-085C-514C-8D08-381076F78B35}" srcOrd="0" destOrd="0" presId="urn:microsoft.com/office/officeart/2008/layout/VerticalCurvedList"/>
    <dgm:cxn modelId="{9712D219-858A-1842-AB77-7F915FD84011}" srcId="{602A18CA-CBC9-714E-9B2A-76C35172B2E8}" destId="{060C0B6B-7A8B-484C-A801-F3EC09CCB095}" srcOrd="1" destOrd="0" parTransId="{01EC72DF-EA8A-1748-9F3F-10C60789C8BF}" sibTransId="{B3EA9959-C663-F942-94CB-FFF31F2C94AF}"/>
    <dgm:cxn modelId="{38818835-C5CA-134D-8972-86E0BD772797}" type="presOf" srcId="{0DCCE574-D7B2-0D41-AF61-E23C44EC93A0}" destId="{99EB5DA6-07F2-A345-A071-3B361E7361CB}" srcOrd="0" destOrd="0" presId="urn:microsoft.com/office/officeart/2008/layout/VerticalCurvedList"/>
    <dgm:cxn modelId="{5F74B853-4CCD-DB4D-9DFA-D84F675AD773}" type="presOf" srcId="{602A18CA-CBC9-714E-9B2A-76C35172B2E8}" destId="{7D054AD3-6CC7-1F44-8DF7-9274C87DD098}" srcOrd="0" destOrd="0" presId="urn:microsoft.com/office/officeart/2008/layout/VerticalCurvedList"/>
    <dgm:cxn modelId="{3002A7DD-1FE8-D545-A585-5A686E20E35F}" type="presOf" srcId="{3CD6779F-AC1B-CD41-8FD4-D37044E455AF}" destId="{BCB67CE9-787E-F341-8B99-BE242C20050F}" srcOrd="0" destOrd="0" presId="urn:microsoft.com/office/officeart/2008/layout/VerticalCurvedList"/>
    <dgm:cxn modelId="{6A4EDCE7-1485-E747-A3A8-20DF95334989}" srcId="{602A18CA-CBC9-714E-9B2A-76C35172B2E8}" destId="{F5FCDEF0-1521-2949-AC76-06A625654DC1}" srcOrd="3" destOrd="0" parTransId="{422A305A-DE3E-D84B-99B5-C231B9A5BF1F}" sibTransId="{72E10A05-1EF9-F74D-B9E6-441F82249AC6}"/>
    <dgm:cxn modelId="{CC05EE12-BB2B-794E-A6DF-39A8A679EFB2}" srcId="{602A18CA-CBC9-714E-9B2A-76C35172B2E8}" destId="{33F44C0C-1FC9-4948-AB80-AA4AD0DCF288}" srcOrd="0" destOrd="0" parTransId="{D76D6C44-1160-2143-86AC-23FFE01F57EB}" sibTransId="{3CD6779F-AC1B-CD41-8FD4-D37044E455AF}"/>
    <dgm:cxn modelId="{0B2E5544-8F22-3A46-827D-C4D22AC6BC28}" type="presOf" srcId="{060C0B6B-7A8B-484C-A801-F3EC09CCB095}" destId="{D9B3A145-453B-D84E-8298-F64648EE5190}" srcOrd="0" destOrd="0" presId="urn:microsoft.com/office/officeart/2008/layout/VerticalCurvedList"/>
    <dgm:cxn modelId="{FF094841-E69B-E44E-9566-9297371D7625}" type="presParOf" srcId="{7D054AD3-6CC7-1F44-8DF7-9274C87DD098}" destId="{AF82E0C1-141A-9149-A055-749D27A16378}" srcOrd="0" destOrd="0" presId="urn:microsoft.com/office/officeart/2008/layout/VerticalCurvedList"/>
    <dgm:cxn modelId="{ADE6D965-BE06-AB44-A4D3-638D46539906}" type="presParOf" srcId="{AF82E0C1-141A-9149-A055-749D27A16378}" destId="{072B4AC4-D786-6249-BA66-16634AA20EA5}" srcOrd="0" destOrd="0" presId="urn:microsoft.com/office/officeart/2008/layout/VerticalCurvedList"/>
    <dgm:cxn modelId="{735FD4C9-013C-BF40-B8BE-666D5ABA1D72}" type="presParOf" srcId="{072B4AC4-D786-6249-BA66-16634AA20EA5}" destId="{685F0E21-0D22-E94B-BDB8-1E94973653EA}" srcOrd="0" destOrd="0" presId="urn:microsoft.com/office/officeart/2008/layout/VerticalCurvedList"/>
    <dgm:cxn modelId="{6995B2A6-C033-EC4C-A7E4-6F0CD5BFC1D2}" type="presParOf" srcId="{072B4AC4-D786-6249-BA66-16634AA20EA5}" destId="{BCB67CE9-787E-F341-8B99-BE242C20050F}" srcOrd="1" destOrd="0" presId="urn:microsoft.com/office/officeart/2008/layout/VerticalCurvedList"/>
    <dgm:cxn modelId="{4F8BDDF0-D1C8-9649-96B4-B4EF8DBCDE0F}" type="presParOf" srcId="{072B4AC4-D786-6249-BA66-16634AA20EA5}" destId="{54D336AA-7CE7-BD40-92A0-EF1E30EDBDDE}" srcOrd="2" destOrd="0" presId="urn:microsoft.com/office/officeart/2008/layout/VerticalCurvedList"/>
    <dgm:cxn modelId="{802ABBE8-F8EA-584B-907F-3479C99E418E}" type="presParOf" srcId="{072B4AC4-D786-6249-BA66-16634AA20EA5}" destId="{7C76F6FF-2D09-0849-9472-D056A8F630C9}" srcOrd="3" destOrd="0" presId="urn:microsoft.com/office/officeart/2008/layout/VerticalCurvedList"/>
    <dgm:cxn modelId="{C51C3B9F-FF3F-734D-BB3F-6BC9D946D072}" type="presParOf" srcId="{AF82E0C1-141A-9149-A055-749D27A16378}" destId="{8EE72955-085C-514C-8D08-381076F78B35}" srcOrd="1" destOrd="0" presId="urn:microsoft.com/office/officeart/2008/layout/VerticalCurvedList"/>
    <dgm:cxn modelId="{FCF87FE5-4653-B34C-B24B-1A3BA2EA919F}" type="presParOf" srcId="{AF82E0C1-141A-9149-A055-749D27A16378}" destId="{17D402AE-BBE6-C742-A966-F8ADB17E6FB0}" srcOrd="2" destOrd="0" presId="urn:microsoft.com/office/officeart/2008/layout/VerticalCurvedList"/>
    <dgm:cxn modelId="{B0B6A056-695E-844B-A0AA-D348F56C1D7B}" type="presParOf" srcId="{17D402AE-BBE6-C742-A966-F8ADB17E6FB0}" destId="{1F7D67A6-8794-A54B-8E93-7EC4B7E58835}" srcOrd="0" destOrd="0" presId="urn:microsoft.com/office/officeart/2008/layout/VerticalCurvedList"/>
    <dgm:cxn modelId="{F5052245-C7CC-294B-84BF-0C1B042CCA9E}" type="presParOf" srcId="{AF82E0C1-141A-9149-A055-749D27A16378}" destId="{D9B3A145-453B-D84E-8298-F64648EE5190}" srcOrd="3" destOrd="0" presId="urn:microsoft.com/office/officeart/2008/layout/VerticalCurvedList"/>
    <dgm:cxn modelId="{ED356BB1-4EED-0541-ABB3-FEA8697C18AC}" type="presParOf" srcId="{AF82E0C1-141A-9149-A055-749D27A16378}" destId="{5CDD834C-F593-3747-94CE-50179BCD7CEC}" srcOrd="4" destOrd="0" presId="urn:microsoft.com/office/officeart/2008/layout/VerticalCurvedList"/>
    <dgm:cxn modelId="{B0BDBDCD-9BB2-6547-B985-07374ABC8232}" type="presParOf" srcId="{5CDD834C-F593-3747-94CE-50179BCD7CEC}" destId="{525A58D7-F9ED-6F46-B3A0-C53425838E76}" srcOrd="0" destOrd="0" presId="urn:microsoft.com/office/officeart/2008/layout/VerticalCurvedList"/>
    <dgm:cxn modelId="{A3C7E610-61EF-7142-B9B6-867A60E16732}" type="presParOf" srcId="{AF82E0C1-141A-9149-A055-749D27A16378}" destId="{99EB5DA6-07F2-A345-A071-3B361E7361CB}" srcOrd="5" destOrd="0" presId="urn:microsoft.com/office/officeart/2008/layout/VerticalCurvedList"/>
    <dgm:cxn modelId="{D6D2AC7E-BB43-5246-A78A-507EE10EF888}" type="presParOf" srcId="{AF82E0C1-141A-9149-A055-749D27A16378}" destId="{BEB83A98-5A5C-9C4A-BC72-6692979A9A70}" srcOrd="6" destOrd="0" presId="urn:microsoft.com/office/officeart/2008/layout/VerticalCurvedList"/>
    <dgm:cxn modelId="{1BF640A5-84D1-B942-94B9-5D506EFDF4B7}" type="presParOf" srcId="{BEB83A98-5A5C-9C4A-BC72-6692979A9A70}" destId="{CA0F459A-46B1-E14D-85B1-E8514FC8FB6D}" srcOrd="0" destOrd="0" presId="urn:microsoft.com/office/officeart/2008/layout/VerticalCurvedList"/>
    <dgm:cxn modelId="{E9A700EC-66B1-D440-8973-4DAD7022F03F}" type="presParOf" srcId="{AF82E0C1-141A-9149-A055-749D27A16378}" destId="{86691431-119B-6446-884F-190A5EAF936F}" srcOrd="7" destOrd="0" presId="urn:microsoft.com/office/officeart/2008/layout/VerticalCurvedList"/>
    <dgm:cxn modelId="{4E0EC7A6-8124-194F-8CEF-0F70825EC303}" type="presParOf" srcId="{AF82E0C1-141A-9149-A055-749D27A16378}" destId="{4F9FB33F-48D5-7E4F-A143-1ABF070A4C47}" srcOrd="8" destOrd="0" presId="urn:microsoft.com/office/officeart/2008/layout/VerticalCurvedList"/>
    <dgm:cxn modelId="{86C6E204-3AF4-974F-85F4-8F9F99304F61}" type="presParOf" srcId="{4F9FB33F-48D5-7E4F-A143-1ABF070A4C47}" destId="{A31310EC-2303-C74D-808A-7BEFBE0A91E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64EA836A-2B7E-BD44-BF4B-7B7D3A321C01}" type="presOf" srcId="{588F6198-05C8-DF44-927E-148C575D27DA}" destId="{0353FBBC-C849-F747-9237-7F99CA1E9F4E}" srcOrd="0" destOrd="0" presId="urn:microsoft.com/office/officeart/2005/8/layout/hierarchy1"/>
    <dgm:cxn modelId="{3D354D25-5098-7840-82DF-874EE4FF90C8}" type="presOf" srcId="{0E27D79D-8019-7043-856A-BD578EA3E201}" destId="{E47B6A37-60DE-6C47-B282-C6304AB583DD}" srcOrd="0" destOrd="0" presId="urn:microsoft.com/office/officeart/2005/8/layout/hierarchy1"/>
    <dgm:cxn modelId="{797F5CA4-D40D-D84F-815D-EE8946621F91}" type="presOf" srcId="{40B33063-0411-3641-B337-22899D330801}" destId="{A5259552-05C1-B148-B8B7-B954CD68FBC1}" srcOrd="0" destOrd="0" presId="urn:microsoft.com/office/officeart/2005/8/layout/hierarchy1"/>
    <dgm:cxn modelId="{B1903EBF-3AB7-F644-9587-61FB504CDB5D}" type="presOf" srcId="{736C3343-5767-1943-B5D5-CF9241C78E4A}" destId="{A33E1D6B-6875-934E-BB3E-48116CD736CD}" srcOrd="0" destOrd="0" presId="urn:microsoft.com/office/officeart/2005/8/layout/hierarchy1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E9A61B9F-7754-094F-9B9C-50CCFF542E23}" type="presOf" srcId="{21547376-CB35-D54B-8069-598A46C39338}" destId="{B7A2C427-2435-5041-A06E-F53672C8BDEE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A3638273-1E0C-EF4D-A231-4BB090F17297}" type="presOf" srcId="{C175A2AC-A66F-BF40-B0AC-E973ECD34043}" destId="{DD97CDE7-05F3-274B-ACD7-C57ED64DBB8E}" srcOrd="0" destOrd="0" presId="urn:microsoft.com/office/officeart/2005/8/layout/hierarchy1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551EDBD8-C41F-C640-B389-0F5B0BA96007}" type="presOf" srcId="{70003790-A31C-EE43-8260-104D15B41ADE}" destId="{3EC9444A-F971-8543-9648-1B4E2D74E760}" srcOrd="0" destOrd="0" presId="urn:microsoft.com/office/officeart/2005/8/layout/hierarchy1"/>
    <dgm:cxn modelId="{75B0A42F-043B-B340-AC42-C5181D035D29}" type="presOf" srcId="{8CDA0323-B1AC-A14D-B4E4-CED98FB0E84A}" destId="{68244A80-38CB-754A-BECF-45B51955E5FF}" srcOrd="0" destOrd="0" presId="urn:microsoft.com/office/officeart/2005/8/layout/hierarchy1"/>
    <dgm:cxn modelId="{2F778410-F234-C642-AAF4-32E03B5367E7}" type="presOf" srcId="{4621F0D0-6391-9A44-A519-C028D2698876}" destId="{47D7FD48-1EE8-1D42-BC9B-2EEBECAB13E8}" srcOrd="0" destOrd="0" presId="urn:microsoft.com/office/officeart/2005/8/layout/hierarchy1"/>
    <dgm:cxn modelId="{826DCC5D-8696-8940-9259-40613993F05A}" type="presOf" srcId="{88D17896-974E-E24D-BA42-ED34952B1269}" destId="{793A2F1F-69CC-274C-9ECA-8A6D38240B9A}" srcOrd="0" destOrd="0" presId="urn:microsoft.com/office/officeart/2005/8/layout/hierarchy1"/>
    <dgm:cxn modelId="{715AF62A-55D5-0F4A-8D31-C7F34F5C5F2E}" type="presOf" srcId="{E27269EF-A5D3-0748-B765-7EDF535AA8EF}" destId="{0C8D47FB-CA7A-B141-AAF3-34A86B85DBC3}" srcOrd="0" destOrd="0" presId="urn:microsoft.com/office/officeart/2005/8/layout/hierarchy1"/>
    <dgm:cxn modelId="{3CC8EACD-3EB1-3248-A018-2C6F4F905470}" type="presOf" srcId="{522039B3-2297-D14C-B097-1836C349F661}" destId="{F250E8E8-D538-A94C-8500-EC878922EDD3}" srcOrd="0" destOrd="0" presId="urn:microsoft.com/office/officeart/2005/8/layout/hierarchy1"/>
    <dgm:cxn modelId="{030746CD-06CF-684B-AB5C-2527D9019D36}" type="presOf" srcId="{F88411E1-5AFD-A042-9A64-9109934A8A7F}" destId="{11FC0BEC-013C-4F40-9A83-2F5CA2CCADF4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93C2248B-EB61-814D-B394-F026D25EC644}" type="presOf" srcId="{39823582-98D1-B547-9FEC-58DC51AF05D6}" destId="{0EA1608C-252A-6249-B228-6CCBB2DB50CE}" srcOrd="0" destOrd="0" presId="urn:microsoft.com/office/officeart/2005/8/layout/hierarchy1"/>
    <dgm:cxn modelId="{046B6D16-5F13-FC43-A19D-2A55AB682C06}" type="presOf" srcId="{28DEBE2F-9F01-9747-B24C-5811AEFA85BE}" destId="{7243F4B8-C214-0D43-905B-9560B4B976EE}" srcOrd="0" destOrd="0" presId="urn:microsoft.com/office/officeart/2005/8/layout/hierarchy1"/>
    <dgm:cxn modelId="{F275AA83-A280-CF48-9E5E-48AA799DDBC3}" type="presOf" srcId="{3D630672-C572-C043-9FE0-5923BBD185D6}" destId="{4D06D59A-0257-5B4A-B377-AAEA95C0DFB5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BB654865-BB30-3846-8D7F-03198EF41DB4}" type="presOf" srcId="{5C6E8F24-775B-6442-8015-41BCBD998C0C}" destId="{9BB3EFA2-0F8C-6741-8E14-579398E61215}" srcOrd="0" destOrd="0" presId="urn:microsoft.com/office/officeart/2005/8/layout/hierarchy1"/>
    <dgm:cxn modelId="{ACBC528D-5457-3B42-9A21-D6422D3C9D61}" type="presOf" srcId="{8954AF50-7A22-214C-AE95-7506D3B56402}" destId="{7B17B826-29B4-3A4A-9CBD-EE15F22A8EDF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5E0101AB-73BE-834B-9B6F-542D39FEC48F}" type="presOf" srcId="{EE7AB7E9-6DA7-EA4E-A71C-5C61DFE9D94D}" destId="{DDCAC63D-00A6-2941-8415-A46083854772}" srcOrd="0" destOrd="0" presId="urn:microsoft.com/office/officeart/2005/8/layout/hierarchy1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CB5CD548-40DE-874D-91B3-B2FA09B233DE}" type="presOf" srcId="{C4A9BA37-D516-8941-B9F3-A65209AA9490}" destId="{19CCCCDA-6524-4A40-8D63-CBE653C1D7CB}" srcOrd="0" destOrd="0" presId="urn:microsoft.com/office/officeart/2005/8/layout/hierarchy1"/>
    <dgm:cxn modelId="{FE35597F-2209-CF49-AC97-81201C57C412}" type="presOf" srcId="{6956C15B-8A04-6E41-AABC-46E6E72819EE}" destId="{3699CC97-9607-C440-BE69-4F9C3FB22627}" srcOrd="0" destOrd="0" presId="urn:microsoft.com/office/officeart/2005/8/layout/hierarchy1"/>
    <dgm:cxn modelId="{E5ABDEED-7378-9F40-AB4A-1041323D463C}" type="presOf" srcId="{A362D8D0-58EF-9542-A7D0-3451817F577B}" destId="{90DE5403-0981-124B-AF12-76C9E0515F71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02E8EE0F-651C-3E43-807B-95B76BD9FD1B}" type="presOf" srcId="{55C2F333-9F7F-5340-A41A-7132BAB9DE2C}" destId="{075D12AB-3B58-2E4B-99B6-6B66E722E88F}" srcOrd="0" destOrd="0" presId="urn:microsoft.com/office/officeart/2005/8/layout/hierarchy1"/>
    <dgm:cxn modelId="{2454B917-245B-604F-931F-732BB30379C3}" type="presOf" srcId="{33FAC2DA-A908-CC48-B25A-5BCD995877BB}" destId="{6B30CB28-16FD-3B40-9C96-33FAC82E94C9}" srcOrd="0" destOrd="0" presId="urn:microsoft.com/office/officeart/2005/8/layout/hierarchy1"/>
    <dgm:cxn modelId="{9C0E59EB-A0DE-8C46-9373-7521401629A6}" type="presOf" srcId="{5197B47B-FBA4-D649-9265-762B6F1D24B4}" destId="{B6F1AC32-A8AB-B649-8287-A48D3357DD5E}" srcOrd="0" destOrd="0" presId="urn:microsoft.com/office/officeart/2005/8/layout/hierarchy1"/>
    <dgm:cxn modelId="{05DEE6E7-34AC-D141-B110-C81C50D310CC}" type="presOf" srcId="{0EEBD675-7EC1-D44A-9794-9EFFAE8573AA}" destId="{CEEC3560-C28B-BD41-9BF4-BD3168B3409D}" srcOrd="0" destOrd="0" presId="urn:microsoft.com/office/officeart/2005/8/layout/hierarchy1"/>
    <dgm:cxn modelId="{5E8E048D-65F9-194E-A935-797297F3D4EE}" type="presOf" srcId="{DCCE481D-3602-9C4A-BB80-B556B789EEB4}" destId="{A9DFDEDB-7B8B-2A43-9C96-5BFC6E352AB9}" srcOrd="0" destOrd="0" presId="urn:microsoft.com/office/officeart/2005/8/layout/hierarchy1"/>
    <dgm:cxn modelId="{A45C591F-394B-6D41-9A77-28C7BF4213EB}" type="presOf" srcId="{2B8E6E63-5AB2-B343-B449-B8310D8B5E60}" destId="{E6936624-C1BF-E64B-BA65-28C629C3F891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2D7CD33D-1DCD-004C-85BA-576E564F5D14}" type="presOf" srcId="{5EE8220C-F0DB-C443-8238-6B3E14F71757}" destId="{4BDA22EA-3FEC-3D49-A6A4-648A78779B72}" srcOrd="0" destOrd="0" presId="urn:microsoft.com/office/officeart/2005/8/layout/hierarchy1"/>
    <dgm:cxn modelId="{FCCA8E0E-F430-E74D-B8AE-5DD8BC54422D}" type="presOf" srcId="{4A44460A-1E80-D348-AE0D-AC6858355300}" destId="{84E1F7B8-AD94-3B4D-8C01-FAD7B196B1C2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9AB174F1-A130-9C42-A0ED-62FAD40A2806}" type="presOf" srcId="{08BF0E23-5D55-B943-AA5A-842F94CC8514}" destId="{30E728A4-7002-C943-8F5C-28EA5E12D1AD}" srcOrd="0" destOrd="0" presId="urn:microsoft.com/office/officeart/2005/8/layout/hierarchy1"/>
    <dgm:cxn modelId="{DA2941FB-EB2E-2C4A-BD9B-2EDCE05A020D}" type="presOf" srcId="{B6926579-5DAE-2F46-9764-8E9C06514361}" destId="{E9D89FF1-CDBF-7A49-8E7F-0DF29B1C7FA9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DEE2C147-219D-F54B-84B6-20717B03EF57}" type="presOf" srcId="{0675D40F-F466-7540-9C0D-3B5A2D7FCBDB}" destId="{86B8CDC6-A874-774D-A972-FBA688BE3ED8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2AE77773-893B-714A-9EDB-6A9E5BADEC76}" type="presOf" srcId="{ACE8800A-9A1E-D546-937E-B9043DC09236}" destId="{DA616C4E-911C-F44B-8609-EB3DD3352444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3137EFE3-3B4B-F244-B340-44DC25E56671}" type="presOf" srcId="{5BED3707-F2A1-0645-9799-ACE4156556A2}" destId="{B4BCDCA2-972E-B840-84B0-7F5440EDFF71}" srcOrd="0" destOrd="0" presId="urn:microsoft.com/office/officeart/2005/8/layout/hierarchy1"/>
    <dgm:cxn modelId="{3144E6A3-A707-E946-8878-E1A2B214D992}" type="presOf" srcId="{13D833D7-F005-FD48-A6AE-DCC0A54A076A}" destId="{FA387A9E-4E1B-164D-A26B-7F16837B791D}" srcOrd="0" destOrd="0" presId="urn:microsoft.com/office/officeart/2005/8/layout/hierarchy1"/>
    <dgm:cxn modelId="{ED6D3FD2-3DA8-0B4D-BB57-13106ED3C618}" type="presOf" srcId="{B6DCAC6E-D9B6-AD4A-8D11-E9BDF919E1D7}" destId="{42B8B35D-020E-964E-A85A-5694051F8F90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79806646-A3AA-044B-BF09-DD56C3F31AB3}" type="presOf" srcId="{9B5741DE-3AB2-114F-B40A-C047DCDC2B48}" destId="{DB3C322B-2AC9-7A4D-9979-65420BC9FE07}" srcOrd="0" destOrd="0" presId="urn:microsoft.com/office/officeart/2005/8/layout/hierarchy1"/>
    <dgm:cxn modelId="{C1473477-C7F3-3C47-A1D6-DC459C4EAB42}" type="presParOf" srcId="{0EA1608C-252A-6249-B228-6CCBB2DB50CE}" destId="{1E21C14E-3011-0343-A8FC-C72E612C9003}" srcOrd="0" destOrd="0" presId="urn:microsoft.com/office/officeart/2005/8/layout/hierarchy1"/>
    <dgm:cxn modelId="{2216DD0E-9B10-4D4D-98E2-F28D2F051503}" type="presParOf" srcId="{1E21C14E-3011-0343-A8FC-C72E612C9003}" destId="{F3B24C51-8371-6643-A214-733118614EDC}" srcOrd="0" destOrd="0" presId="urn:microsoft.com/office/officeart/2005/8/layout/hierarchy1"/>
    <dgm:cxn modelId="{5A55DA3D-E15E-E44C-A8E2-4FAC5F12518B}" type="presParOf" srcId="{F3B24C51-8371-6643-A214-733118614EDC}" destId="{65F817A6-FE67-2E45-9F00-3F116972F955}" srcOrd="0" destOrd="0" presId="urn:microsoft.com/office/officeart/2005/8/layout/hierarchy1"/>
    <dgm:cxn modelId="{B6303AB0-44BC-D147-B7DC-0B5E8019A4C1}" type="presParOf" srcId="{F3B24C51-8371-6643-A214-733118614EDC}" destId="{A9DFDEDB-7B8B-2A43-9C96-5BFC6E352AB9}" srcOrd="1" destOrd="0" presId="urn:microsoft.com/office/officeart/2005/8/layout/hierarchy1"/>
    <dgm:cxn modelId="{4DE381DD-E74D-FA4E-A0E4-33DC750F044E}" type="presParOf" srcId="{1E21C14E-3011-0343-A8FC-C72E612C9003}" destId="{07632152-E12B-E040-8441-EAAF98FA25AD}" srcOrd="1" destOrd="0" presId="urn:microsoft.com/office/officeart/2005/8/layout/hierarchy1"/>
    <dgm:cxn modelId="{AB88C5AD-2F89-374C-95E9-D7DFEC364EF4}" type="presParOf" srcId="{07632152-E12B-E040-8441-EAAF98FA25AD}" destId="{7B17B826-29B4-3A4A-9CBD-EE15F22A8EDF}" srcOrd="0" destOrd="0" presId="urn:microsoft.com/office/officeart/2005/8/layout/hierarchy1"/>
    <dgm:cxn modelId="{55DC5522-FC3A-4245-B338-E78494C0A1F7}" type="presParOf" srcId="{07632152-E12B-E040-8441-EAAF98FA25AD}" destId="{43869468-C8C1-A04A-A532-E481203C5320}" srcOrd="1" destOrd="0" presId="urn:microsoft.com/office/officeart/2005/8/layout/hierarchy1"/>
    <dgm:cxn modelId="{1AE498FE-B4F7-F84E-ACC5-F316A889D902}" type="presParOf" srcId="{43869468-C8C1-A04A-A532-E481203C5320}" destId="{A77E5CFE-2C77-EC4F-A534-27DDA125CB45}" srcOrd="0" destOrd="0" presId="urn:microsoft.com/office/officeart/2005/8/layout/hierarchy1"/>
    <dgm:cxn modelId="{41D2CA10-9268-4B4F-A475-C57DA7948A3E}" type="presParOf" srcId="{A77E5CFE-2C77-EC4F-A534-27DDA125CB45}" destId="{FEB12D91-FD5E-CD44-9D9C-82BD5C946503}" srcOrd="0" destOrd="0" presId="urn:microsoft.com/office/officeart/2005/8/layout/hierarchy1"/>
    <dgm:cxn modelId="{F151A809-ACDA-E445-8D44-EB128EE4B371}" type="presParOf" srcId="{A77E5CFE-2C77-EC4F-A534-27DDA125CB45}" destId="{793A2F1F-69CC-274C-9ECA-8A6D38240B9A}" srcOrd="1" destOrd="0" presId="urn:microsoft.com/office/officeart/2005/8/layout/hierarchy1"/>
    <dgm:cxn modelId="{4E6698E3-DCA5-F949-A1D6-7985C4EE2562}" type="presParOf" srcId="{43869468-C8C1-A04A-A532-E481203C5320}" destId="{89BBC182-DC64-C146-B107-534F3955212A}" srcOrd="1" destOrd="0" presId="urn:microsoft.com/office/officeart/2005/8/layout/hierarchy1"/>
    <dgm:cxn modelId="{7FDE87C2-8724-C34C-A7D3-E159F9336DB9}" type="presParOf" srcId="{89BBC182-DC64-C146-B107-534F3955212A}" destId="{84E1F7B8-AD94-3B4D-8C01-FAD7B196B1C2}" srcOrd="0" destOrd="0" presId="urn:microsoft.com/office/officeart/2005/8/layout/hierarchy1"/>
    <dgm:cxn modelId="{4066290D-5650-E54F-A4F4-654C1F331EB7}" type="presParOf" srcId="{89BBC182-DC64-C146-B107-534F3955212A}" destId="{E32C2BD0-4C38-D040-B50E-81685917A152}" srcOrd="1" destOrd="0" presId="urn:microsoft.com/office/officeart/2005/8/layout/hierarchy1"/>
    <dgm:cxn modelId="{001EDCC4-E414-2641-BE9F-4E54D9A84D0C}" type="presParOf" srcId="{E32C2BD0-4C38-D040-B50E-81685917A152}" destId="{4127A908-11C4-A740-AAEB-1498B129D7C9}" srcOrd="0" destOrd="0" presId="urn:microsoft.com/office/officeart/2005/8/layout/hierarchy1"/>
    <dgm:cxn modelId="{9F78D316-99E8-1542-BE5C-D8A2488CE308}" type="presParOf" srcId="{4127A908-11C4-A740-AAEB-1498B129D7C9}" destId="{09646BA0-DDD4-2B48-8BF2-1E86CA12EC32}" srcOrd="0" destOrd="0" presId="urn:microsoft.com/office/officeart/2005/8/layout/hierarchy1"/>
    <dgm:cxn modelId="{87711962-BAA2-1B4A-8E4A-7D7267A9D890}" type="presParOf" srcId="{4127A908-11C4-A740-AAEB-1498B129D7C9}" destId="{FA387A9E-4E1B-164D-A26B-7F16837B791D}" srcOrd="1" destOrd="0" presId="urn:microsoft.com/office/officeart/2005/8/layout/hierarchy1"/>
    <dgm:cxn modelId="{F2B19C47-2AF4-B242-99EA-964E8F07A205}" type="presParOf" srcId="{E32C2BD0-4C38-D040-B50E-81685917A152}" destId="{88DBCD86-0A28-9846-8543-42FBA70E3EAD}" srcOrd="1" destOrd="0" presId="urn:microsoft.com/office/officeart/2005/8/layout/hierarchy1"/>
    <dgm:cxn modelId="{17AE8936-5B38-F249-9186-5FA14DA72E37}" type="presParOf" srcId="{89BBC182-DC64-C146-B107-534F3955212A}" destId="{0353FBBC-C849-F747-9237-7F99CA1E9F4E}" srcOrd="2" destOrd="0" presId="urn:microsoft.com/office/officeart/2005/8/layout/hierarchy1"/>
    <dgm:cxn modelId="{A28F05B1-8FF7-3A44-8402-676D64CA2ADA}" type="presParOf" srcId="{89BBC182-DC64-C146-B107-534F3955212A}" destId="{0910CCBF-4AF2-DD4E-B8CF-3A27BF16A80C}" srcOrd="3" destOrd="0" presId="urn:microsoft.com/office/officeart/2005/8/layout/hierarchy1"/>
    <dgm:cxn modelId="{6F0F76BE-9EEB-8041-BEAB-393990BDF09E}" type="presParOf" srcId="{0910CCBF-4AF2-DD4E-B8CF-3A27BF16A80C}" destId="{CB9A5A94-C9AE-D24D-B9D2-56FBBF4517FF}" srcOrd="0" destOrd="0" presId="urn:microsoft.com/office/officeart/2005/8/layout/hierarchy1"/>
    <dgm:cxn modelId="{3C2E7436-2DF9-634A-B5FC-02F9C09138A4}" type="presParOf" srcId="{CB9A5A94-C9AE-D24D-B9D2-56FBBF4517FF}" destId="{320930ED-77A0-4443-833D-275375387CC8}" srcOrd="0" destOrd="0" presId="urn:microsoft.com/office/officeart/2005/8/layout/hierarchy1"/>
    <dgm:cxn modelId="{86408C65-8649-6C46-B7E4-DAAA1F64603E}" type="presParOf" srcId="{CB9A5A94-C9AE-D24D-B9D2-56FBBF4517FF}" destId="{3699CC97-9607-C440-BE69-4F9C3FB22627}" srcOrd="1" destOrd="0" presId="urn:microsoft.com/office/officeart/2005/8/layout/hierarchy1"/>
    <dgm:cxn modelId="{1885F458-1D93-EC4F-9BB0-913410B7A418}" type="presParOf" srcId="{0910CCBF-4AF2-DD4E-B8CF-3A27BF16A80C}" destId="{2FAFCF6B-77F5-1D45-B585-F186637B25BD}" srcOrd="1" destOrd="0" presId="urn:microsoft.com/office/officeart/2005/8/layout/hierarchy1"/>
    <dgm:cxn modelId="{07E6DFBE-304E-4E4E-84DB-B0BED40B0A8C}" type="presParOf" srcId="{89BBC182-DC64-C146-B107-534F3955212A}" destId="{3EC9444A-F971-8543-9648-1B4E2D74E760}" srcOrd="4" destOrd="0" presId="urn:microsoft.com/office/officeart/2005/8/layout/hierarchy1"/>
    <dgm:cxn modelId="{F5C5C3AD-9A5B-0A4E-9C11-4148E787B76D}" type="presParOf" srcId="{89BBC182-DC64-C146-B107-534F3955212A}" destId="{EC4144C1-475A-C147-8234-BE1A3191F4D2}" srcOrd="5" destOrd="0" presId="urn:microsoft.com/office/officeart/2005/8/layout/hierarchy1"/>
    <dgm:cxn modelId="{28129BFB-4B5C-0C40-A73B-1E9D53F4BDA4}" type="presParOf" srcId="{EC4144C1-475A-C147-8234-BE1A3191F4D2}" destId="{7F4977FC-90A8-F348-98F9-619F413CB9D2}" srcOrd="0" destOrd="0" presId="urn:microsoft.com/office/officeart/2005/8/layout/hierarchy1"/>
    <dgm:cxn modelId="{3FC4D81B-5F95-934F-8942-B3BFEB120299}" type="presParOf" srcId="{7F4977FC-90A8-F348-98F9-619F413CB9D2}" destId="{B3D97071-50E7-1841-B2A0-E5B12872A9BE}" srcOrd="0" destOrd="0" presId="urn:microsoft.com/office/officeart/2005/8/layout/hierarchy1"/>
    <dgm:cxn modelId="{1CDCAF34-B6BF-3940-ABB9-0F93DFC4699A}" type="presParOf" srcId="{7F4977FC-90A8-F348-98F9-619F413CB9D2}" destId="{7243F4B8-C214-0D43-905B-9560B4B976EE}" srcOrd="1" destOrd="0" presId="urn:microsoft.com/office/officeart/2005/8/layout/hierarchy1"/>
    <dgm:cxn modelId="{E3FC367A-75B1-8B4D-B12B-93EEDABB8804}" type="presParOf" srcId="{EC4144C1-475A-C147-8234-BE1A3191F4D2}" destId="{7B08D877-405B-9845-BE34-EA6BC2D16DF0}" srcOrd="1" destOrd="0" presId="urn:microsoft.com/office/officeart/2005/8/layout/hierarchy1"/>
    <dgm:cxn modelId="{1B7929F7-EB5F-FB48-86E2-E388AAD5E7DD}" type="presParOf" srcId="{89BBC182-DC64-C146-B107-534F3955212A}" destId="{E6936624-C1BF-E64B-BA65-28C629C3F891}" srcOrd="6" destOrd="0" presId="urn:microsoft.com/office/officeart/2005/8/layout/hierarchy1"/>
    <dgm:cxn modelId="{99C26AD2-0105-8443-B85E-6CE682F23379}" type="presParOf" srcId="{89BBC182-DC64-C146-B107-534F3955212A}" destId="{05734C37-92D4-6D41-9464-99F074E3D339}" srcOrd="7" destOrd="0" presId="urn:microsoft.com/office/officeart/2005/8/layout/hierarchy1"/>
    <dgm:cxn modelId="{FA1BDFF0-5DED-344E-BD05-57CA18BECD59}" type="presParOf" srcId="{05734C37-92D4-6D41-9464-99F074E3D339}" destId="{1EE156C6-E646-6C43-9A5B-E6C4A4984C4A}" srcOrd="0" destOrd="0" presId="urn:microsoft.com/office/officeart/2005/8/layout/hierarchy1"/>
    <dgm:cxn modelId="{6A28F873-4E74-174F-AD5A-7C034AAA1CB6}" type="presParOf" srcId="{1EE156C6-E646-6C43-9A5B-E6C4A4984C4A}" destId="{FA5017C0-C280-2547-8BDF-A324209E9457}" srcOrd="0" destOrd="0" presId="urn:microsoft.com/office/officeart/2005/8/layout/hierarchy1"/>
    <dgm:cxn modelId="{7EF5A252-83FA-164D-AD94-4FBFAAC8C9CB}" type="presParOf" srcId="{1EE156C6-E646-6C43-9A5B-E6C4A4984C4A}" destId="{6B30CB28-16FD-3B40-9C96-33FAC82E94C9}" srcOrd="1" destOrd="0" presId="urn:microsoft.com/office/officeart/2005/8/layout/hierarchy1"/>
    <dgm:cxn modelId="{767B9A9E-C6D7-134B-82C9-A5E8F1F9140A}" type="presParOf" srcId="{05734C37-92D4-6D41-9464-99F074E3D339}" destId="{FFEB237A-8F81-0C4D-B768-F8E98CB19E79}" srcOrd="1" destOrd="0" presId="urn:microsoft.com/office/officeart/2005/8/layout/hierarchy1"/>
    <dgm:cxn modelId="{5550A94E-A665-2648-AC17-374F2186C941}" type="presParOf" srcId="{07632152-E12B-E040-8441-EAAF98FA25AD}" destId="{42B8B35D-020E-964E-A85A-5694051F8F90}" srcOrd="2" destOrd="0" presId="urn:microsoft.com/office/officeart/2005/8/layout/hierarchy1"/>
    <dgm:cxn modelId="{5A98D48A-FD35-7246-B073-AE4B272ADBB7}" type="presParOf" srcId="{07632152-E12B-E040-8441-EAAF98FA25AD}" destId="{95ADD217-AF23-4C4D-88C8-E466F2764202}" srcOrd="3" destOrd="0" presId="urn:microsoft.com/office/officeart/2005/8/layout/hierarchy1"/>
    <dgm:cxn modelId="{B8E986B4-A02E-784B-A48F-315A227E858E}" type="presParOf" srcId="{95ADD217-AF23-4C4D-88C8-E466F2764202}" destId="{5601EF32-C7FD-AD49-ADA3-59FD520F7908}" srcOrd="0" destOrd="0" presId="urn:microsoft.com/office/officeart/2005/8/layout/hierarchy1"/>
    <dgm:cxn modelId="{CD25EB6B-4AA0-8249-8D97-5583BA646351}" type="presParOf" srcId="{5601EF32-C7FD-AD49-ADA3-59FD520F7908}" destId="{314A4EF8-62AC-8843-AF8F-9C4C172B6B6F}" srcOrd="0" destOrd="0" presId="urn:microsoft.com/office/officeart/2005/8/layout/hierarchy1"/>
    <dgm:cxn modelId="{9B8037F4-B52E-124A-BCD0-ECC476944E2B}" type="presParOf" srcId="{5601EF32-C7FD-AD49-ADA3-59FD520F7908}" destId="{F250E8E8-D538-A94C-8500-EC878922EDD3}" srcOrd="1" destOrd="0" presId="urn:microsoft.com/office/officeart/2005/8/layout/hierarchy1"/>
    <dgm:cxn modelId="{9F610BEB-62F4-F847-AF7E-C07542942F5B}" type="presParOf" srcId="{95ADD217-AF23-4C4D-88C8-E466F2764202}" destId="{D9584900-8C35-5A47-BB00-C6401BAFCD55}" srcOrd="1" destOrd="0" presId="urn:microsoft.com/office/officeart/2005/8/layout/hierarchy1"/>
    <dgm:cxn modelId="{93BE52D4-5148-F94A-8561-63F5C9D7DE3D}" type="presParOf" srcId="{D9584900-8C35-5A47-BB00-C6401BAFCD55}" destId="{B7A2C427-2435-5041-A06E-F53672C8BDEE}" srcOrd="0" destOrd="0" presId="urn:microsoft.com/office/officeart/2005/8/layout/hierarchy1"/>
    <dgm:cxn modelId="{7394E86F-8D94-6645-A3EE-CC4EF36A8660}" type="presParOf" srcId="{D9584900-8C35-5A47-BB00-C6401BAFCD55}" destId="{600B8FFF-2CD6-934F-B7CB-79B310D8F6A7}" srcOrd="1" destOrd="0" presId="urn:microsoft.com/office/officeart/2005/8/layout/hierarchy1"/>
    <dgm:cxn modelId="{BFBDE0D0-0CCF-FA44-A2E2-672D55C4922A}" type="presParOf" srcId="{600B8FFF-2CD6-934F-B7CB-79B310D8F6A7}" destId="{BEAC817D-0E06-F74A-B5E8-FE52EA2081AB}" srcOrd="0" destOrd="0" presId="urn:microsoft.com/office/officeart/2005/8/layout/hierarchy1"/>
    <dgm:cxn modelId="{243C3B84-AC5E-1448-A75A-D55583063EE8}" type="presParOf" srcId="{BEAC817D-0E06-F74A-B5E8-FE52EA2081AB}" destId="{EEE30257-69F5-6F47-BB7D-2E0D7F91CB38}" srcOrd="0" destOrd="0" presId="urn:microsoft.com/office/officeart/2005/8/layout/hierarchy1"/>
    <dgm:cxn modelId="{A8E08485-745D-1046-8BCD-81B8298CE325}" type="presParOf" srcId="{BEAC817D-0E06-F74A-B5E8-FE52EA2081AB}" destId="{30E728A4-7002-C943-8F5C-28EA5E12D1AD}" srcOrd="1" destOrd="0" presId="urn:microsoft.com/office/officeart/2005/8/layout/hierarchy1"/>
    <dgm:cxn modelId="{A7CBEC31-67FD-BD42-8FBD-D31CE9B64504}" type="presParOf" srcId="{600B8FFF-2CD6-934F-B7CB-79B310D8F6A7}" destId="{94C0D375-BC54-D546-A0F9-65B7F43F296E}" srcOrd="1" destOrd="0" presId="urn:microsoft.com/office/officeart/2005/8/layout/hierarchy1"/>
    <dgm:cxn modelId="{DD7D7380-6508-0C4C-B7A2-09DD0EA9888B}" type="presParOf" srcId="{D9584900-8C35-5A47-BB00-C6401BAFCD55}" destId="{0C8D47FB-CA7A-B141-AAF3-34A86B85DBC3}" srcOrd="2" destOrd="0" presId="urn:microsoft.com/office/officeart/2005/8/layout/hierarchy1"/>
    <dgm:cxn modelId="{492F407A-72EE-904C-A41C-6CF6BB8BFCC9}" type="presParOf" srcId="{D9584900-8C35-5A47-BB00-C6401BAFCD55}" destId="{1E0D25B4-C973-7D4C-870C-F8DF39C2C003}" srcOrd="3" destOrd="0" presId="urn:microsoft.com/office/officeart/2005/8/layout/hierarchy1"/>
    <dgm:cxn modelId="{273FFDDB-AA7D-A04E-9EE9-1EC0983E1182}" type="presParOf" srcId="{1E0D25B4-C973-7D4C-870C-F8DF39C2C003}" destId="{E8DD655F-8152-5643-86FA-69BB69F2C149}" srcOrd="0" destOrd="0" presId="urn:microsoft.com/office/officeart/2005/8/layout/hierarchy1"/>
    <dgm:cxn modelId="{FDBD420D-BAB4-2545-9070-9D52497E999F}" type="presParOf" srcId="{E8DD655F-8152-5643-86FA-69BB69F2C149}" destId="{E525399B-780C-7441-8DF9-250FD9AF88F5}" srcOrd="0" destOrd="0" presId="urn:microsoft.com/office/officeart/2005/8/layout/hierarchy1"/>
    <dgm:cxn modelId="{60EAEFD9-7D3B-774E-9832-B5E9B9F731C8}" type="presParOf" srcId="{E8DD655F-8152-5643-86FA-69BB69F2C149}" destId="{9BB3EFA2-0F8C-6741-8E14-579398E61215}" srcOrd="1" destOrd="0" presId="urn:microsoft.com/office/officeart/2005/8/layout/hierarchy1"/>
    <dgm:cxn modelId="{5171EAB7-BC85-F940-A0AE-AD02BC0BFF13}" type="presParOf" srcId="{1E0D25B4-C973-7D4C-870C-F8DF39C2C003}" destId="{F9F91E63-06FA-F249-8128-45EB6D824A78}" srcOrd="1" destOrd="0" presId="urn:microsoft.com/office/officeart/2005/8/layout/hierarchy1"/>
    <dgm:cxn modelId="{DC173868-0638-F346-A79D-0EA5AB9B3C30}" type="presParOf" srcId="{D9584900-8C35-5A47-BB00-C6401BAFCD55}" destId="{DD97CDE7-05F3-274B-ACD7-C57ED64DBB8E}" srcOrd="4" destOrd="0" presId="urn:microsoft.com/office/officeart/2005/8/layout/hierarchy1"/>
    <dgm:cxn modelId="{EF9A51D5-3805-D945-B8AA-01C5AC50BE02}" type="presParOf" srcId="{D9584900-8C35-5A47-BB00-C6401BAFCD55}" destId="{F72C6E52-50B0-AE4D-95AA-B654B47C769C}" srcOrd="5" destOrd="0" presId="urn:microsoft.com/office/officeart/2005/8/layout/hierarchy1"/>
    <dgm:cxn modelId="{7A2DCDFD-7E6D-8D4E-B5FC-77E78D520B7C}" type="presParOf" srcId="{F72C6E52-50B0-AE4D-95AA-B654B47C769C}" destId="{A3928D3B-FEC3-E549-9ADD-4B7F2FC55C6F}" srcOrd="0" destOrd="0" presId="urn:microsoft.com/office/officeart/2005/8/layout/hierarchy1"/>
    <dgm:cxn modelId="{E8738547-74DB-1548-BDFE-0916B86B778F}" type="presParOf" srcId="{A3928D3B-FEC3-E549-9ADD-4B7F2FC55C6F}" destId="{E60D85D3-4EC4-6244-8C19-C94474809301}" srcOrd="0" destOrd="0" presId="urn:microsoft.com/office/officeart/2005/8/layout/hierarchy1"/>
    <dgm:cxn modelId="{59AC576B-4DDD-7F40-86FC-4A4329147DC8}" type="presParOf" srcId="{A3928D3B-FEC3-E549-9ADD-4B7F2FC55C6F}" destId="{47D7FD48-1EE8-1D42-BC9B-2EEBECAB13E8}" srcOrd="1" destOrd="0" presId="urn:microsoft.com/office/officeart/2005/8/layout/hierarchy1"/>
    <dgm:cxn modelId="{4E9708A4-C4AC-CC43-9683-569A8EA3E4CB}" type="presParOf" srcId="{F72C6E52-50B0-AE4D-95AA-B654B47C769C}" destId="{3A446D8F-4A5B-7D41-838A-36B76B09B6FE}" srcOrd="1" destOrd="0" presId="urn:microsoft.com/office/officeart/2005/8/layout/hierarchy1"/>
    <dgm:cxn modelId="{888375B2-410A-0948-B77C-02E123543AA3}" type="presParOf" srcId="{07632152-E12B-E040-8441-EAAF98FA25AD}" destId="{B6F1AC32-A8AB-B649-8287-A48D3357DD5E}" srcOrd="4" destOrd="0" presId="urn:microsoft.com/office/officeart/2005/8/layout/hierarchy1"/>
    <dgm:cxn modelId="{ADC86B9A-02F3-D344-89A4-518F77102C1D}" type="presParOf" srcId="{07632152-E12B-E040-8441-EAAF98FA25AD}" destId="{6EEFA321-3D41-1A4E-85DE-C9BA9933897E}" srcOrd="5" destOrd="0" presId="urn:microsoft.com/office/officeart/2005/8/layout/hierarchy1"/>
    <dgm:cxn modelId="{93208A7A-5482-3A40-9780-D3E778E2B567}" type="presParOf" srcId="{6EEFA321-3D41-1A4E-85DE-C9BA9933897E}" destId="{73300B42-C8E5-EA41-B24C-44969DCF13F0}" srcOrd="0" destOrd="0" presId="urn:microsoft.com/office/officeart/2005/8/layout/hierarchy1"/>
    <dgm:cxn modelId="{E596D34D-F010-1A4E-A513-C57622B090F1}" type="presParOf" srcId="{73300B42-C8E5-EA41-B24C-44969DCF13F0}" destId="{A1B4F70A-F8E7-C645-92A4-68261DC5EDD4}" srcOrd="0" destOrd="0" presId="urn:microsoft.com/office/officeart/2005/8/layout/hierarchy1"/>
    <dgm:cxn modelId="{6F8C9288-8951-7C48-8BC2-F9BB71D14E59}" type="presParOf" srcId="{73300B42-C8E5-EA41-B24C-44969DCF13F0}" destId="{CEEC3560-C28B-BD41-9BF4-BD3168B3409D}" srcOrd="1" destOrd="0" presId="urn:microsoft.com/office/officeart/2005/8/layout/hierarchy1"/>
    <dgm:cxn modelId="{67659B4C-7EDE-924D-8E84-C6CD125E0881}" type="presParOf" srcId="{6EEFA321-3D41-1A4E-85DE-C9BA9933897E}" destId="{24208094-9B9C-264E-B50A-18CAD336D342}" srcOrd="1" destOrd="0" presId="urn:microsoft.com/office/officeart/2005/8/layout/hierarchy1"/>
    <dgm:cxn modelId="{E0F84EDA-A05D-244B-8D9E-101288D8707E}" type="presParOf" srcId="{24208094-9B9C-264E-B50A-18CAD336D342}" destId="{90DE5403-0981-124B-AF12-76C9E0515F71}" srcOrd="0" destOrd="0" presId="urn:microsoft.com/office/officeart/2005/8/layout/hierarchy1"/>
    <dgm:cxn modelId="{232A0341-8945-4143-9B03-C16F5E3CF5D3}" type="presParOf" srcId="{24208094-9B9C-264E-B50A-18CAD336D342}" destId="{8BF33057-F4A0-3D4D-A67D-FC1EA72CB104}" srcOrd="1" destOrd="0" presId="urn:microsoft.com/office/officeart/2005/8/layout/hierarchy1"/>
    <dgm:cxn modelId="{91E0CB39-C8B9-B443-BAE8-39DBBD479113}" type="presParOf" srcId="{8BF33057-F4A0-3D4D-A67D-FC1EA72CB104}" destId="{7C2AC34D-362E-DB45-B096-ED8B942FCECA}" srcOrd="0" destOrd="0" presId="urn:microsoft.com/office/officeart/2005/8/layout/hierarchy1"/>
    <dgm:cxn modelId="{5C7E5E97-D0D9-3E45-8A4B-4B512B404D3B}" type="presParOf" srcId="{7C2AC34D-362E-DB45-B096-ED8B942FCECA}" destId="{A627B036-C78B-F34C-906D-6018E107FF6A}" srcOrd="0" destOrd="0" presId="urn:microsoft.com/office/officeart/2005/8/layout/hierarchy1"/>
    <dgm:cxn modelId="{C4517CEA-22D3-F049-948D-BC9EA903ED88}" type="presParOf" srcId="{7C2AC34D-362E-DB45-B096-ED8B942FCECA}" destId="{11FC0BEC-013C-4F40-9A83-2F5CA2CCADF4}" srcOrd="1" destOrd="0" presId="urn:microsoft.com/office/officeart/2005/8/layout/hierarchy1"/>
    <dgm:cxn modelId="{7B2A1A59-6E41-714E-9C7A-332AEA451B3C}" type="presParOf" srcId="{8BF33057-F4A0-3D4D-A67D-FC1EA72CB104}" destId="{D0013DC0-1613-9B42-8546-81FB862C474D}" srcOrd="1" destOrd="0" presId="urn:microsoft.com/office/officeart/2005/8/layout/hierarchy1"/>
    <dgm:cxn modelId="{926B36CF-DF25-B440-BBFE-1589CAD3B565}" type="presParOf" srcId="{07632152-E12B-E040-8441-EAAF98FA25AD}" destId="{B4BCDCA2-972E-B840-84B0-7F5440EDFF71}" srcOrd="6" destOrd="0" presId="urn:microsoft.com/office/officeart/2005/8/layout/hierarchy1"/>
    <dgm:cxn modelId="{CBAD1D9A-FBF6-884A-9C95-8F1C8892C09F}" type="presParOf" srcId="{07632152-E12B-E040-8441-EAAF98FA25AD}" destId="{C42658B9-8540-604A-9983-BDAAA9E2DC15}" srcOrd="7" destOrd="0" presId="urn:microsoft.com/office/officeart/2005/8/layout/hierarchy1"/>
    <dgm:cxn modelId="{4DB88368-7525-1E40-9C26-BFC252461EA4}" type="presParOf" srcId="{C42658B9-8540-604A-9983-BDAAA9E2DC15}" destId="{CDAC4897-D10C-5D4F-91C5-E80976988295}" srcOrd="0" destOrd="0" presId="urn:microsoft.com/office/officeart/2005/8/layout/hierarchy1"/>
    <dgm:cxn modelId="{D98D1EB5-2DF6-3244-AD11-4EE04CD352D6}" type="presParOf" srcId="{CDAC4897-D10C-5D4F-91C5-E80976988295}" destId="{53F35FF1-FF2A-5744-84D5-EC2FFA7EB44D}" srcOrd="0" destOrd="0" presId="urn:microsoft.com/office/officeart/2005/8/layout/hierarchy1"/>
    <dgm:cxn modelId="{9D30AB28-CF82-0842-93ED-2B5EDA232E56}" type="presParOf" srcId="{CDAC4897-D10C-5D4F-91C5-E80976988295}" destId="{19CCCCDA-6524-4A40-8D63-CBE653C1D7CB}" srcOrd="1" destOrd="0" presId="urn:microsoft.com/office/officeart/2005/8/layout/hierarchy1"/>
    <dgm:cxn modelId="{CF8F0DAB-4524-444D-91C9-C6CC7F4B4101}" type="presParOf" srcId="{C42658B9-8540-604A-9983-BDAAA9E2DC15}" destId="{5598DEE2-E1A1-B948-A79B-66323597B331}" srcOrd="1" destOrd="0" presId="urn:microsoft.com/office/officeart/2005/8/layout/hierarchy1"/>
    <dgm:cxn modelId="{BF0B65EF-BBC2-5742-A29B-019157A79526}" type="presParOf" srcId="{5598DEE2-E1A1-B948-A79B-66323597B331}" destId="{4BDA22EA-3FEC-3D49-A6A4-648A78779B72}" srcOrd="0" destOrd="0" presId="urn:microsoft.com/office/officeart/2005/8/layout/hierarchy1"/>
    <dgm:cxn modelId="{C2DB378D-F9E1-814E-9531-8A4F9418FA29}" type="presParOf" srcId="{5598DEE2-E1A1-B948-A79B-66323597B331}" destId="{56390854-6EB5-6C47-8BF7-2241796B29F7}" srcOrd="1" destOrd="0" presId="urn:microsoft.com/office/officeart/2005/8/layout/hierarchy1"/>
    <dgm:cxn modelId="{34C8B902-F618-F345-862C-A454E7759C2A}" type="presParOf" srcId="{56390854-6EB5-6C47-8BF7-2241796B29F7}" destId="{28EDB5A2-4CB1-914E-B5A4-BC0D1B993D2B}" srcOrd="0" destOrd="0" presId="urn:microsoft.com/office/officeart/2005/8/layout/hierarchy1"/>
    <dgm:cxn modelId="{7DCAFB3D-10AD-DA4F-8A97-81722417F437}" type="presParOf" srcId="{28EDB5A2-4CB1-914E-B5A4-BC0D1B993D2B}" destId="{6EF071FB-F223-4745-AABB-4907D0B84DBB}" srcOrd="0" destOrd="0" presId="urn:microsoft.com/office/officeart/2005/8/layout/hierarchy1"/>
    <dgm:cxn modelId="{49DECCAF-9425-554D-B2CA-2CC5AE55DFBA}" type="presParOf" srcId="{28EDB5A2-4CB1-914E-B5A4-BC0D1B993D2B}" destId="{E47B6A37-60DE-6C47-B282-C6304AB583DD}" srcOrd="1" destOrd="0" presId="urn:microsoft.com/office/officeart/2005/8/layout/hierarchy1"/>
    <dgm:cxn modelId="{7E884C7F-4D5E-2543-90B5-7EE5CBD11628}" type="presParOf" srcId="{56390854-6EB5-6C47-8BF7-2241796B29F7}" destId="{B714BF64-5E05-8B40-9A33-D53F536A5725}" srcOrd="1" destOrd="0" presId="urn:microsoft.com/office/officeart/2005/8/layout/hierarchy1"/>
    <dgm:cxn modelId="{E103F6B6-A1BE-8D4C-83D5-9947E322F540}" type="presParOf" srcId="{07632152-E12B-E040-8441-EAAF98FA25AD}" destId="{E9D89FF1-CDBF-7A49-8E7F-0DF29B1C7FA9}" srcOrd="8" destOrd="0" presId="urn:microsoft.com/office/officeart/2005/8/layout/hierarchy1"/>
    <dgm:cxn modelId="{033F0F62-B213-E743-B3AF-D4ECD7C174B4}" type="presParOf" srcId="{07632152-E12B-E040-8441-EAAF98FA25AD}" destId="{873CF871-16A4-1142-992B-0B21272C3F62}" srcOrd="9" destOrd="0" presId="urn:microsoft.com/office/officeart/2005/8/layout/hierarchy1"/>
    <dgm:cxn modelId="{306769EB-7A8F-D74B-8B38-2EBAD1F5C0DF}" type="presParOf" srcId="{873CF871-16A4-1142-992B-0B21272C3F62}" destId="{75BDD899-D81D-B740-A102-C7152D8FD68A}" srcOrd="0" destOrd="0" presId="urn:microsoft.com/office/officeart/2005/8/layout/hierarchy1"/>
    <dgm:cxn modelId="{930E83D7-B568-4D40-9680-3BDA2896AA02}" type="presParOf" srcId="{75BDD899-D81D-B740-A102-C7152D8FD68A}" destId="{82209622-4756-B34D-9CC4-4E8460C56644}" srcOrd="0" destOrd="0" presId="urn:microsoft.com/office/officeart/2005/8/layout/hierarchy1"/>
    <dgm:cxn modelId="{E24D7A14-311A-E64D-9922-C8634DA8158A}" type="presParOf" srcId="{75BDD899-D81D-B740-A102-C7152D8FD68A}" destId="{68244A80-38CB-754A-BECF-45B51955E5FF}" srcOrd="1" destOrd="0" presId="urn:microsoft.com/office/officeart/2005/8/layout/hierarchy1"/>
    <dgm:cxn modelId="{6CA83994-6B0D-AE48-93B6-A26BB00AB613}" type="presParOf" srcId="{873CF871-16A4-1142-992B-0B21272C3F62}" destId="{3367D909-20F7-9C40-940C-9B9BB3B62F37}" srcOrd="1" destOrd="0" presId="urn:microsoft.com/office/officeart/2005/8/layout/hierarchy1"/>
    <dgm:cxn modelId="{3D6D7AC3-69D2-974B-84AE-4189FF287FCD}" type="presParOf" srcId="{3367D909-20F7-9C40-940C-9B9BB3B62F37}" destId="{075D12AB-3B58-2E4B-99B6-6B66E722E88F}" srcOrd="0" destOrd="0" presId="urn:microsoft.com/office/officeart/2005/8/layout/hierarchy1"/>
    <dgm:cxn modelId="{2D0B585A-54EE-784A-B66B-A9194EE117A3}" type="presParOf" srcId="{3367D909-20F7-9C40-940C-9B9BB3B62F37}" destId="{21BF2DA6-FDED-EF4A-903D-F90EF88EFB90}" srcOrd="1" destOrd="0" presId="urn:microsoft.com/office/officeart/2005/8/layout/hierarchy1"/>
    <dgm:cxn modelId="{BF94BBFF-4922-CC40-BC6C-76B30B714688}" type="presParOf" srcId="{21BF2DA6-FDED-EF4A-903D-F90EF88EFB90}" destId="{6DBA0D50-7CBC-B24B-8544-5E1C4FC55306}" srcOrd="0" destOrd="0" presId="urn:microsoft.com/office/officeart/2005/8/layout/hierarchy1"/>
    <dgm:cxn modelId="{23A69D3F-2416-124E-B886-4453DA561E20}" type="presParOf" srcId="{6DBA0D50-7CBC-B24B-8544-5E1C4FC55306}" destId="{472F95E5-DE25-D14C-94AA-AB14D141AFEA}" srcOrd="0" destOrd="0" presId="urn:microsoft.com/office/officeart/2005/8/layout/hierarchy1"/>
    <dgm:cxn modelId="{EC40E35C-20D7-854A-9446-51609FBDC4DF}" type="presParOf" srcId="{6DBA0D50-7CBC-B24B-8544-5E1C4FC55306}" destId="{A33E1D6B-6875-934E-BB3E-48116CD736CD}" srcOrd="1" destOrd="0" presId="urn:microsoft.com/office/officeart/2005/8/layout/hierarchy1"/>
    <dgm:cxn modelId="{7814EA2F-EA15-DC4F-82FF-A743DFE1457F}" type="presParOf" srcId="{21BF2DA6-FDED-EF4A-903D-F90EF88EFB90}" destId="{1E7E3CAC-1738-2345-B241-CAC3EC4DA218}" srcOrd="1" destOrd="0" presId="urn:microsoft.com/office/officeart/2005/8/layout/hierarchy1"/>
    <dgm:cxn modelId="{9B476053-6134-BF44-A539-FEC6BEAD3FB0}" type="presParOf" srcId="{3367D909-20F7-9C40-940C-9B9BB3B62F37}" destId="{DA616C4E-911C-F44B-8609-EB3DD3352444}" srcOrd="2" destOrd="0" presId="urn:microsoft.com/office/officeart/2005/8/layout/hierarchy1"/>
    <dgm:cxn modelId="{56B6D8C3-DE80-3F49-B906-EE07CBC15C9B}" type="presParOf" srcId="{3367D909-20F7-9C40-940C-9B9BB3B62F37}" destId="{EA227968-482B-CB47-AB68-DDFAF3BAE9D2}" srcOrd="3" destOrd="0" presId="urn:microsoft.com/office/officeart/2005/8/layout/hierarchy1"/>
    <dgm:cxn modelId="{8A4D846B-92A0-C34D-B8A5-3B5E135CB638}" type="presParOf" srcId="{EA227968-482B-CB47-AB68-DDFAF3BAE9D2}" destId="{560E01F2-E3B1-DD4D-AAC9-357E96B1E0D2}" srcOrd="0" destOrd="0" presId="urn:microsoft.com/office/officeart/2005/8/layout/hierarchy1"/>
    <dgm:cxn modelId="{8AB8E851-53FB-1346-8549-D2BC45C144D5}" type="presParOf" srcId="{560E01F2-E3B1-DD4D-AAC9-357E96B1E0D2}" destId="{7F680803-3182-234F-81DC-FD03061022C8}" srcOrd="0" destOrd="0" presId="urn:microsoft.com/office/officeart/2005/8/layout/hierarchy1"/>
    <dgm:cxn modelId="{0FB22AAD-27E6-6248-89D2-FF1E235F2352}" type="presParOf" srcId="{560E01F2-E3B1-DD4D-AAC9-357E96B1E0D2}" destId="{DB3C322B-2AC9-7A4D-9979-65420BC9FE07}" srcOrd="1" destOrd="0" presId="urn:microsoft.com/office/officeart/2005/8/layout/hierarchy1"/>
    <dgm:cxn modelId="{C1D59E56-B72E-8B4F-AED9-F98738BF16ED}" type="presParOf" srcId="{EA227968-482B-CB47-AB68-DDFAF3BAE9D2}" destId="{E5A40866-1D0B-DE43-B157-CFB575B3D307}" srcOrd="1" destOrd="0" presId="urn:microsoft.com/office/officeart/2005/8/layout/hierarchy1"/>
    <dgm:cxn modelId="{DBEEDAD8-111E-4242-BA75-D4E0F6DC0BC8}" type="presParOf" srcId="{3367D909-20F7-9C40-940C-9B9BB3B62F37}" destId="{DDCAC63D-00A6-2941-8415-A46083854772}" srcOrd="4" destOrd="0" presId="urn:microsoft.com/office/officeart/2005/8/layout/hierarchy1"/>
    <dgm:cxn modelId="{7D321ED8-9E5E-4248-BB94-F3BC3C6F059E}" type="presParOf" srcId="{3367D909-20F7-9C40-940C-9B9BB3B62F37}" destId="{2256D443-4E39-E045-B7AD-9A06707401E0}" srcOrd="5" destOrd="0" presId="urn:microsoft.com/office/officeart/2005/8/layout/hierarchy1"/>
    <dgm:cxn modelId="{8E60DBDA-C216-C94A-859D-6BC3465D07F5}" type="presParOf" srcId="{2256D443-4E39-E045-B7AD-9A06707401E0}" destId="{A7004C55-C9FC-454B-B519-398365C9435F}" srcOrd="0" destOrd="0" presId="urn:microsoft.com/office/officeart/2005/8/layout/hierarchy1"/>
    <dgm:cxn modelId="{66ACD908-526C-E748-9E15-FA8D89EFE499}" type="presParOf" srcId="{A7004C55-C9FC-454B-B519-398365C9435F}" destId="{72DA6C91-098C-5A43-8600-783515433A55}" srcOrd="0" destOrd="0" presId="urn:microsoft.com/office/officeart/2005/8/layout/hierarchy1"/>
    <dgm:cxn modelId="{39103B5B-ACCA-2140-8009-0B19191B7C39}" type="presParOf" srcId="{A7004C55-C9FC-454B-B519-398365C9435F}" destId="{86B8CDC6-A874-774D-A972-FBA688BE3ED8}" srcOrd="1" destOrd="0" presId="urn:microsoft.com/office/officeart/2005/8/layout/hierarchy1"/>
    <dgm:cxn modelId="{8666BE3A-D76B-EA42-AC6A-69D9EA85F93B}" type="presParOf" srcId="{2256D443-4E39-E045-B7AD-9A06707401E0}" destId="{254F727E-0EB7-7B4B-853E-BB83CCCEF787}" srcOrd="1" destOrd="0" presId="urn:microsoft.com/office/officeart/2005/8/layout/hierarchy1"/>
    <dgm:cxn modelId="{C2DEB9DB-F47E-FB42-82D3-052813950251}" type="presParOf" srcId="{3367D909-20F7-9C40-940C-9B9BB3B62F37}" destId="{A5259552-05C1-B148-B8B7-B954CD68FBC1}" srcOrd="6" destOrd="0" presId="urn:microsoft.com/office/officeart/2005/8/layout/hierarchy1"/>
    <dgm:cxn modelId="{BA21C4CC-B432-734C-9C1A-FFE8B748DECD}" type="presParOf" srcId="{3367D909-20F7-9C40-940C-9B9BB3B62F37}" destId="{122C50AB-5002-174D-9FCF-913D198DD1C7}" srcOrd="7" destOrd="0" presId="urn:microsoft.com/office/officeart/2005/8/layout/hierarchy1"/>
    <dgm:cxn modelId="{7F48B0CE-3701-464C-86A0-6648A0D8DA9C}" type="presParOf" srcId="{122C50AB-5002-174D-9FCF-913D198DD1C7}" destId="{5B42A83B-76D8-8843-B280-02CFC3078214}" srcOrd="0" destOrd="0" presId="urn:microsoft.com/office/officeart/2005/8/layout/hierarchy1"/>
    <dgm:cxn modelId="{EE912EB3-A4EA-2145-8B52-6F6A20F22AC5}" type="presParOf" srcId="{5B42A83B-76D8-8843-B280-02CFC3078214}" destId="{D2B05A21-C422-E745-998C-52396060780B}" srcOrd="0" destOrd="0" presId="urn:microsoft.com/office/officeart/2005/8/layout/hierarchy1"/>
    <dgm:cxn modelId="{F1E16DA4-D252-4E4E-93D6-2CA6C5927B15}" type="presParOf" srcId="{5B42A83B-76D8-8843-B280-02CFC3078214}" destId="{4D06D59A-0257-5B4A-B377-AAEA95C0DFB5}" srcOrd="1" destOrd="0" presId="urn:microsoft.com/office/officeart/2005/8/layout/hierarchy1"/>
    <dgm:cxn modelId="{F2003B24-D858-0941-A6E4-31FA417200D2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7A055F74-2448-AA45-8398-EFA05FB68772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B097389D-8D01-714A-88D8-1A19DE7D4F96}" type="par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DE70BDA9-B9AB-B148-9742-93FA5EA12797}" type="sib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D1A5B1B1-0264-6C49-A2E4-6FB3A46A362C}" type="pres">
      <dgm:prSet presAssocID="{B097389D-8D01-714A-88D8-1A19DE7D4F96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49179D8D-0D68-7449-BDDC-F8C37EAB2E18}" type="pres">
      <dgm:prSet presAssocID="{7A055F74-2448-AA45-8398-EFA05FB68772}" presName="hierRoot3" presStyleCnt="0"/>
      <dgm:spPr/>
    </dgm:pt>
    <dgm:pt modelId="{F1D2744E-90FB-C24C-97E3-A02B92D6BD5F}" type="pres">
      <dgm:prSet presAssocID="{7A055F74-2448-AA45-8398-EFA05FB68772}" presName="composite3" presStyleCnt="0"/>
      <dgm:spPr/>
    </dgm:pt>
    <dgm:pt modelId="{A017595A-8D03-7F48-B7FE-8BF732DD1BB0}" type="pres">
      <dgm:prSet presAssocID="{7A055F74-2448-AA45-8398-EFA05FB68772}" presName="background3" presStyleLbl="node3" presStyleIdx="5" presStyleCnt="10"/>
      <dgm:spPr/>
    </dgm:pt>
    <dgm:pt modelId="{F6A94292-DA70-EB40-8C84-5587DE3FD6CE}" type="pres">
      <dgm:prSet presAssocID="{7A055F74-2448-AA45-8398-EFA05FB68772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FF455-1BA0-C94C-9EEF-B3C201B46E87}" type="pres">
      <dgm:prSet presAssocID="{7A055F74-2448-AA45-8398-EFA05FB68772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7791BABC-EAB6-D147-AAD0-2F1C49DC9143}" type="presOf" srcId="{7CA50258-30C2-7C4D-8502-76A86465EFBD}" destId="{C5E0A48A-272D-F940-A197-FB9CC3D862C6}" srcOrd="0" destOrd="0" presId="urn:microsoft.com/office/officeart/2005/8/layout/hierarchy1"/>
    <dgm:cxn modelId="{E74399E2-20A6-9C4A-AE82-9453B69F2A02}" type="presOf" srcId="{6A148BB1-DF4A-F848-AA56-4630D8ED2354}" destId="{1139B020-A7B5-C54B-A31C-D5D8D71AD450}" srcOrd="0" destOrd="0" presId="urn:microsoft.com/office/officeart/2005/8/layout/hierarchy1"/>
    <dgm:cxn modelId="{5643F6E0-2827-AA48-A831-EEC4264C51B1}" type="presOf" srcId="{39823582-98D1-B547-9FEC-58DC51AF05D6}" destId="{0EA1608C-252A-6249-B228-6CCBB2DB50CE}" srcOrd="0" destOrd="0" presId="urn:microsoft.com/office/officeart/2005/8/layout/hierarchy1"/>
    <dgm:cxn modelId="{72429FA0-CBB8-6649-BB9A-E70BB00C26DF}" type="presOf" srcId="{630A9C42-FB07-024E-AA63-48E06B8CD2B6}" destId="{B901054E-B8D6-2944-AD51-D95EBC837E81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BBF6304B-2157-4B42-8921-D76A281EA5B6}" type="presOf" srcId="{C4A9BA37-D516-8941-B9F3-A65209AA9490}" destId="{6B7D6DD0-D791-E540-A80C-69708F6BC972}" srcOrd="0" destOrd="0" presId="urn:microsoft.com/office/officeart/2005/8/layout/hierarchy1"/>
    <dgm:cxn modelId="{9FFFF532-92F4-A042-8923-355D4BF13D0A}" type="presOf" srcId="{8AEA0E6D-2E1E-CC40-A282-AAFFA22DD96E}" destId="{D2DB4F72-99E5-C343-A0F3-731E0FE6DBCE}" srcOrd="0" destOrd="0" presId="urn:microsoft.com/office/officeart/2005/8/layout/hierarchy1"/>
    <dgm:cxn modelId="{25F707F4-6257-6741-B510-2CC1616A42E6}" type="presOf" srcId="{CBBCA5C7-7D12-1246-B188-F80B039D37B8}" destId="{D3A5A161-596E-1242-8C00-9942B53405EE}" srcOrd="0" destOrd="0" presId="urn:microsoft.com/office/officeart/2005/8/layout/hierarchy1"/>
    <dgm:cxn modelId="{7325C908-5772-4E42-ABC8-287934BBA6A9}" type="presOf" srcId="{9D9C98C7-FDD2-C648-A13F-BFEAD8984380}" destId="{A76B24DF-18D7-984A-BF43-FB0EC58E6BE9}" srcOrd="0" destOrd="0" presId="urn:microsoft.com/office/officeart/2005/8/layout/hierarchy1"/>
    <dgm:cxn modelId="{FCFC5BB1-2974-4947-99A4-0006FE7526B7}" type="presOf" srcId="{B097389D-8D01-714A-88D8-1A19DE7D4F96}" destId="{D1A5B1B1-0264-6C49-A2E4-6FB3A46A362C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4D5C8719-59D0-4646-BAFF-975006FD9519}" type="presOf" srcId="{BDB218D1-3726-C24E-972F-90676E5DD12C}" destId="{D7C39A4A-41CC-E545-B6B8-074303E260BD}" srcOrd="0" destOrd="0" presId="urn:microsoft.com/office/officeart/2005/8/layout/hierarchy1"/>
    <dgm:cxn modelId="{96B3E063-58B3-F644-A33C-280661C4ECBF}" type="presOf" srcId="{576F07C0-8BB0-C344-A449-C070BAA0874E}" destId="{3AC5A6CB-4CDC-3549-9EC2-246CFF9A13F8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77CCCB0C-9E48-184B-969B-70A1D825812B}" type="presOf" srcId="{73C2BBB7-D01E-3645-99BD-79FF63553198}" destId="{7B594C47-3CA6-3949-9AB5-525E8E2F66E8}" srcOrd="0" destOrd="0" presId="urn:microsoft.com/office/officeart/2005/8/layout/hierarchy1"/>
    <dgm:cxn modelId="{221FBA3E-73CB-EA40-A190-B4D8E7376DF4}" type="presOf" srcId="{78230DFB-207C-5343-A780-402B08F7501F}" destId="{F0E6664B-44CA-7744-84BE-E4C68A744953}" srcOrd="0" destOrd="0" presId="urn:microsoft.com/office/officeart/2005/8/layout/hierarchy1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05A4BC5E-B1C4-4643-8B98-35BD4F8A4530}" type="presOf" srcId="{8500B4BE-9EB9-F449-B9FD-BA930EEAC1E8}" destId="{F4CF00D9-3784-524B-8F9A-1C07032DCE9E}" srcOrd="0" destOrd="0" presId="urn:microsoft.com/office/officeart/2005/8/layout/hierarchy1"/>
    <dgm:cxn modelId="{3D27CC2B-B9E7-1545-8CD8-BE6192F41C7C}" type="presOf" srcId="{5E643D33-3516-A341-B746-4F277BFF39FA}" destId="{CE9AA9EA-9C26-4049-AF67-509618EAD1DF}" srcOrd="0" destOrd="0" presId="urn:microsoft.com/office/officeart/2005/8/layout/hierarchy1"/>
    <dgm:cxn modelId="{857E4A3F-BF45-9D48-9E06-BAA8FBFF16A4}" type="presOf" srcId="{476FF536-EFB2-BA47-9009-85F9B7B3EEB9}" destId="{F9AAD98C-726A-3840-87A1-A4B450156938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D414B4C3-BFEF-1843-901D-6389393C1C60}" type="presOf" srcId="{AEBFFD01-4793-6843-8C6C-434DFD56E893}" destId="{311479A0-D5AC-BC44-B0A6-E7307675C558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13CDB7CE-042A-C541-B556-FD7B44E5AF62}" type="presOf" srcId="{6289A2A3-445C-B84F-9292-877896A9071B}" destId="{094F88B3-AE83-B647-912F-1761C1DF64CE}" srcOrd="0" destOrd="0" presId="urn:microsoft.com/office/officeart/2005/8/layout/hierarchy1"/>
    <dgm:cxn modelId="{863DB8FB-34E0-9247-98CB-D02E92D6D62C}" type="presOf" srcId="{DD3DD933-0AF0-CD4B-8B59-C4CB4F4C4D71}" destId="{10D16BD6-C873-CB49-B71C-EB4791FB7AA0}" srcOrd="0" destOrd="0" presId="urn:microsoft.com/office/officeart/2005/8/layout/hierarchy1"/>
    <dgm:cxn modelId="{1029A9DE-1056-DD44-9ED7-9AA89E1999B7}" type="presOf" srcId="{04E7E6CA-ED79-EF42-A0E9-67674F071984}" destId="{CC6F4FC8-8BFB-514D-BEA1-4FBEF36AEC9C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E6DADDCE-BC7A-6A4C-9716-D4BF56765F90}" type="presOf" srcId="{C0428964-C8A0-0B4F-9587-CE3F69018896}" destId="{D1AD84F0-632A-B74B-99C2-5624D3B3111B}" srcOrd="0" destOrd="0" presId="urn:microsoft.com/office/officeart/2005/8/layout/hierarchy1"/>
    <dgm:cxn modelId="{9E6FC1D4-B296-A94C-9B66-FD2168C638B5}" type="presOf" srcId="{37C21EDF-7011-474F-BBD7-419FAED63451}" destId="{673229A1-5D53-C243-A8FE-A8F0511796E7}" srcOrd="0" destOrd="0" presId="urn:microsoft.com/office/officeart/2005/8/layout/hierarchy1"/>
    <dgm:cxn modelId="{7A64770F-E221-C843-A916-90EC9CEF8810}" type="presOf" srcId="{A00F9227-D656-7343-B3F3-FA8E00CC9F01}" destId="{F30F697E-8F7E-7944-97E0-8065ED17420D}" srcOrd="0" destOrd="0" presId="urn:microsoft.com/office/officeart/2005/8/layout/hierarchy1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2C4C5BD7-9C2F-B349-A0DC-F35F06C77CBE}" type="presOf" srcId="{E28F1B3E-2C07-2347-BCF9-3238C6A43667}" destId="{241B16E2-0EB8-BC44-B2D4-861C534253DA}" srcOrd="0" destOrd="0" presId="urn:microsoft.com/office/officeart/2005/8/layout/hierarchy1"/>
    <dgm:cxn modelId="{E5D9C2FB-C2D9-6942-8AFE-0DC2EFFA3EAF}" type="presOf" srcId="{F9403668-9A7F-CC48-A6DD-9F8CB0DBC49C}" destId="{AC0048B5-1D48-384B-8A34-BDBC0A91E3E9}" srcOrd="0" destOrd="0" presId="urn:microsoft.com/office/officeart/2005/8/layout/hierarchy1"/>
    <dgm:cxn modelId="{E9A4E2EF-5760-E84F-A4D4-70E7D9C29367}" type="presOf" srcId="{08421AC7-667E-0249-ACCD-4791846F5C6F}" destId="{FDF3EAE9-AD9C-4F41-9C54-8C4A91F653EC}" srcOrd="0" destOrd="0" presId="urn:microsoft.com/office/officeart/2005/8/layout/hierarchy1"/>
    <dgm:cxn modelId="{51F39676-8BF9-C04E-B716-CD46D7BEC9CD}" srcId="{A00F9227-D656-7343-B3F3-FA8E00CC9F01}" destId="{7A055F74-2448-AA45-8398-EFA05FB68772}" srcOrd="5" destOrd="0" parTransId="{B097389D-8D01-714A-88D8-1A19DE7D4F96}" sibTransId="{DE70BDA9-B9AB-B148-9742-93FA5EA12797}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EDFC137B-425A-4B42-B0FE-EF79471EEF54}" type="presOf" srcId="{C4907F9E-0B0F-234C-8CE2-3BE0152866B3}" destId="{6AD7E76E-4A69-2347-BEA2-71945EA9E903}" srcOrd="0" destOrd="0" presId="urn:microsoft.com/office/officeart/2005/8/layout/hierarchy1"/>
    <dgm:cxn modelId="{863960A7-DF85-9C48-8EE7-773E18C33483}" type="presOf" srcId="{2347FCBE-D049-7B46-A612-472C156A4870}" destId="{D02DFA58-124F-1849-958C-6282F8368001}" srcOrd="0" destOrd="0" presId="urn:microsoft.com/office/officeart/2005/8/layout/hierarchy1"/>
    <dgm:cxn modelId="{906F7DC8-33D3-084D-9B58-3FF20EA508D3}" type="presOf" srcId="{7A055F74-2448-AA45-8398-EFA05FB68772}" destId="{F6A94292-DA70-EB40-8C84-5587DE3FD6CE}" srcOrd="0" destOrd="0" presId="urn:microsoft.com/office/officeart/2005/8/layout/hierarchy1"/>
    <dgm:cxn modelId="{1B11F6AD-1065-3F4F-9A3A-965736F0E89F}" type="presOf" srcId="{23E1D530-99CE-FA4A-B317-EB95F2E78F7F}" destId="{A460C921-A084-4E43-B23F-9F444A9999A2}" srcOrd="0" destOrd="0" presId="urn:microsoft.com/office/officeart/2005/8/layout/hierarchy1"/>
    <dgm:cxn modelId="{E3FBC3B1-E73F-9345-B879-9E77FEF690A7}" type="presParOf" srcId="{0EA1608C-252A-6249-B228-6CCBB2DB50CE}" destId="{9845A9FA-793B-ED4B-A925-FDCD4EAB27CA}" srcOrd="0" destOrd="0" presId="urn:microsoft.com/office/officeart/2005/8/layout/hierarchy1"/>
    <dgm:cxn modelId="{FE500A51-1B42-2F49-874F-8ED8BD1C67E4}" type="presParOf" srcId="{9845A9FA-793B-ED4B-A925-FDCD4EAB27CA}" destId="{9686A2FC-5D7D-7147-A43F-C3FB5E84D1B7}" srcOrd="0" destOrd="0" presId="urn:microsoft.com/office/officeart/2005/8/layout/hierarchy1"/>
    <dgm:cxn modelId="{78DA8DC0-A714-5542-917D-83CBD9E0F7FE}" type="presParOf" srcId="{9686A2FC-5D7D-7147-A43F-C3FB5E84D1B7}" destId="{9F0685DB-CF38-F640-A925-D2F20EB3363C}" srcOrd="0" destOrd="0" presId="urn:microsoft.com/office/officeart/2005/8/layout/hierarchy1"/>
    <dgm:cxn modelId="{A22D14F9-CC0D-9D47-B31D-F13C6617AEF3}" type="presParOf" srcId="{9686A2FC-5D7D-7147-A43F-C3FB5E84D1B7}" destId="{6B7D6DD0-D791-E540-A80C-69708F6BC972}" srcOrd="1" destOrd="0" presId="urn:microsoft.com/office/officeart/2005/8/layout/hierarchy1"/>
    <dgm:cxn modelId="{4C956BE2-CDC8-FF4D-8B9C-2332CD964541}" type="presParOf" srcId="{9845A9FA-793B-ED4B-A925-FDCD4EAB27CA}" destId="{298A045E-22CF-B140-9ED6-F58937C408C5}" srcOrd="1" destOrd="0" presId="urn:microsoft.com/office/officeart/2005/8/layout/hierarchy1"/>
    <dgm:cxn modelId="{57D50775-8DE9-F24F-8FB7-9F9C80CE5DE8}" type="presParOf" srcId="{298A045E-22CF-B140-9ED6-F58937C408C5}" destId="{A76B24DF-18D7-984A-BF43-FB0EC58E6BE9}" srcOrd="0" destOrd="0" presId="urn:microsoft.com/office/officeart/2005/8/layout/hierarchy1"/>
    <dgm:cxn modelId="{E0B51D3E-1D66-A64D-A2F3-4861758D8CF0}" type="presParOf" srcId="{298A045E-22CF-B140-9ED6-F58937C408C5}" destId="{7069547D-B23E-EB4E-BE3E-0D80342893C2}" srcOrd="1" destOrd="0" presId="urn:microsoft.com/office/officeart/2005/8/layout/hierarchy1"/>
    <dgm:cxn modelId="{C015C87C-45DD-8643-8E56-212A4C7B2E45}" type="presParOf" srcId="{7069547D-B23E-EB4E-BE3E-0D80342893C2}" destId="{DD35628C-BC94-8847-8410-CB6C46E666EB}" srcOrd="0" destOrd="0" presId="urn:microsoft.com/office/officeart/2005/8/layout/hierarchy1"/>
    <dgm:cxn modelId="{7A49A234-947F-D74C-BFAF-FA3D16C634A4}" type="presParOf" srcId="{DD35628C-BC94-8847-8410-CB6C46E666EB}" destId="{4DB41010-4D3D-E64D-B947-D0F6A66B610C}" srcOrd="0" destOrd="0" presId="urn:microsoft.com/office/officeart/2005/8/layout/hierarchy1"/>
    <dgm:cxn modelId="{C7EAD3DA-E6D4-664F-BB04-461D633AF9F2}" type="presParOf" srcId="{DD35628C-BC94-8847-8410-CB6C46E666EB}" destId="{F30F697E-8F7E-7944-97E0-8065ED17420D}" srcOrd="1" destOrd="0" presId="urn:microsoft.com/office/officeart/2005/8/layout/hierarchy1"/>
    <dgm:cxn modelId="{C02B1D73-45D6-D54F-B0B1-FC765C689AF3}" type="presParOf" srcId="{7069547D-B23E-EB4E-BE3E-0D80342893C2}" destId="{6E5A531E-35D1-844B-B3A5-2698FDF09F98}" srcOrd="1" destOrd="0" presId="urn:microsoft.com/office/officeart/2005/8/layout/hierarchy1"/>
    <dgm:cxn modelId="{2C1E0A04-56AB-2B4C-A5AA-7C03CD853E0D}" type="presParOf" srcId="{6E5A531E-35D1-844B-B3A5-2698FDF09F98}" destId="{3AC5A6CB-4CDC-3549-9EC2-246CFF9A13F8}" srcOrd="0" destOrd="0" presId="urn:microsoft.com/office/officeart/2005/8/layout/hierarchy1"/>
    <dgm:cxn modelId="{CAF5C7EC-D296-E749-AFB6-B95FD6329F9A}" type="presParOf" srcId="{6E5A531E-35D1-844B-B3A5-2698FDF09F98}" destId="{98EE24CF-C867-9C4A-9886-41A77703B96D}" srcOrd="1" destOrd="0" presId="urn:microsoft.com/office/officeart/2005/8/layout/hierarchy1"/>
    <dgm:cxn modelId="{AF6CD1F7-2D09-BC48-A8C0-8C62E1BC2AAC}" type="presParOf" srcId="{98EE24CF-C867-9C4A-9886-41A77703B96D}" destId="{38E470D7-498E-F04A-B08F-39DC927D71DB}" srcOrd="0" destOrd="0" presId="urn:microsoft.com/office/officeart/2005/8/layout/hierarchy1"/>
    <dgm:cxn modelId="{F7397824-6249-3B41-A950-75AFCEA44F38}" type="presParOf" srcId="{38E470D7-498E-F04A-B08F-39DC927D71DB}" destId="{AD075501-5EC0-0441-83EF-BAD2C8AE23C5}" srcOrd="0" destOrd="0" presId="urn:microsoft.com/office/officeart/2005/8/layout/hierarchy1"/>
    <dgm:cxn modelId="{9789FFDF-271A-6F48-B251-F780EEDE281F}" type="presParOf" srcId="{38E470D7-498E-F04A-B08F-39DC927D71DB}" destId="{094F88B3-AE83-B647-912F-1761C1DF64CE}" srcOrd="1" destOrd="0" presId="urn:microsoft.com/office/officeart/2005/8/layout/hierarchy1"/>
    <dgm:cxn modelId="{C7BA9383-2FF2-9445-81FA-2EBA0AB42660}" type="presParOf" srcId="{98EE24CF-C867-9C4A-9886-41A77703B96D}" destId="{6F28AE29-9734-E146-AA02-097B06624011}" srcOrd="1" destOrd="0" presId="urn:microsoft.com/office/officeart/2005/8/layout/hierarchy1"/>
    <dgm:cxn modelId="{E31EDFF9-5BE3-1749-B07D-28CE572B315B}" type="presParOf" srcId="{6E5A531E-35D1-844B-B3A5-2698FDF09F98}" destId="{241B16E2-0EB8-BC44-B2D4-861C534253DA}" srcOrd="2" destOrd="0" presId="urn:microsoft.com/office/officeart/2005/8/layout/hierarchy1"/>
    <dgm:cxn modelId="{D14D0839-DE5F-CB4A-AB2C-15C9033F35A7}" type="presParOf" srcId="{6E5A531E-35D1-844B-B3A5-2698FDF09F98}" destId="{70A719BD-5C7C-434F-9B10-305E7208CB00}" srcOrd="3" destOrd="0" presId="urn:microsoft.com/office/officeart/2005/8/layout/hierarchy1"/>
    <dgm:cxn modelId="{BC1256A8-54FB-4C4B-B582-BC8730C99B79}" type="presParOf" srcId="{70A719BD-5C7C-434F-9B10-305E7208CB00}" destId="{C123926D-EB0D-C04E-A83B-96A5E7692231}" srcOrd="0" destOrd="0" presId="urn:microsoft.com/office/officeart/2005/8/layout/hierarchy1"/>
    <dgm:cxn modelId="{8124D1A8-E275-4948-B5D0-71A9BE88752E}" type="presParOf" srcId="{C123926D-EB0D-C04E-A83B-96A5E7692231}" destId="{2AA1CE8E-B581-8546-86C4-138D2C4CAD11}" srcOrd="0" destOrd="0" presId="urn:microsoft.com/office/officeart/2005/8/layout/hierarchy1"/>
    <dgm:cxn modelId="{28107FA6-DE5B-474B-AD5F-B3726AF3B123}" type="presParOf" srcId="{C123926D-EB0D-C04E-A83B-96A5E7692231}" destId="{311479A0-D5AC-BC44-B0A6-E7307675C558}" srcOrd="1" destOrd="0" presId="urn:microsoft.com/office/officeart/2005/8/layout/hierarchy1"/>
    <dgm:cxn modelId="{C7D53DF2-E5D2-D144-A1B7-C728BA80524A}" type="presParOf" srcId="{70A719BD-5C7C-434F-9B10-305E7208CB00}" destId="{211F1F51-3705-2043-88F3-FFDF52B9CACE}" srcOrd="1" destOrd="0" presId="urn:microsoft.com/office/officeart/2005/8/layout/hierarchy1"/>
    <dgm:cxn modelId="{40B3A56B-8E3A-E949-930D-9D63939F91E0}" type="presParOf" srcId="{6E5A531E-35D1-844B-B3A5-2698FDF09F98}" destId="{AC0048B5-1D48-384B-8A34-BDBC0A91E3E9}" srcOrd="4" destOrd="0" presId="urn:microsoft.com/office/officeart/2005/8/layout/hierarchy1"/>
    <dgm:cxn modelId="{22E1CCC1-2F0A-0C49-967A-CADF31DA7AA6}" type="presParOf" srcId="{6E5A531E-35D1-844B-B3A5-2698FDF09F98}" destId="{0D06A618-A8A1-F14E-9E7E-DBFD560457BD}" srcOrd="5" destOrd="0" presId="urn:microsoft.com/office/officeart/2005/8/layout/hierarchy1"/>
    <dgm:cxn modelId="{D0F2E366-4863-6449-A186-3DE145A9A4D7}" type="presParOf" srcId="{0D06A618-A8A1-F14E-9E7E-DBFD560457BD}" destId="{29855D59-D3B6-9041-8070-A2C2857727B8}" srcOrd="0" destOrd="0" presId="urn:microsoft.com/office/officeart/2005/8/layout/hierarchy1"/>
    <dgm:cxn modelId="{A9FA5FCA-158B-2542-9123-BBD02E986F3D}" type="presParOf" srcId="{29855D59-D3B6-9041-8070-A2C2857727B8}" destId="{F38EC871-406F-DD4D-9369-95573B120B6B}" srcOrd="0" destOrd="0" presId="urn:microsoft.com/office/officeart/2005/8/layout/hierarchy1"/>
    <dgm:cxn modelId="{001EC68E-A945-674B-9C6F-398CB3FFCEEB}" type="presParOf" srcId="{29855D59-D3B6-9041-8070-A2C2857727B8}" destId="{CE9AA9EA-9C26-4049-AF67-509618EAD1DF}" srcOrd="1" destOrd="0" presId="urn:microsoft.com/office/officeart/2005/8/layout/hierarchy1"/>
    <dgm:cxn modelId="{2AE93725-AF1B-F042-B8C9-BBFAC8C95211}" type="presParOf" srcId="{0D06A618-A8A1-F14E-9E7E-DBFD560457BD}" destId="{3A323A59-9219-B04C-A710-C4AD02D845B1}" srcOrd="1" destOrd="0" presId="urn:microsoft.com/office/officeart/2005/8/layout/hierarchy1"/>
    <dgm:cxn modelId="{1C254BEF-6936-7146-98F5-C45134B0AC8A}" type="presParOf" srcId="{6E5A531E-35D1-844B-B3A5-2698FDF09F98}" destId="{D1AD84F0-632A-B74B-99C2-5624D3B3111B}" srcOrd="6" destOrd="0" presId="urn:microsoft.com/office/officeart/2005/8/layout/hierarchy1"/>
    <dgm:cxn modelId="{78C0275C-C45D-D941-9D80-5EEA8E09ECA5}" type="presParOf" srcId="{6E5A531E-35D1-844B-B3A5-2698FDF09F98}" destId="{9B17A53A-133F-6D48-B2AB-96D127DAF9F2}" srcOrd="7" destOrd="0" presId="urn:microsoft.com/office/officeart/2005/8/layout/hierarchy1"/>
    <dgm:cxn modelId="{28D3F4DD-C773-C848-A9EE-C9AB672390E2}" type="presParOf" srcId="{9B17A53A-133F-6D48-B2AB-96D127DAF9F2}" destId="{AA045F47-FBE0-2341-A4A4-28B7770915E8}" srcOrd="0" destOrd="0" presId="urn:microsoft.com/office/officeart/2005/8/layout/hierarchy1"/>
    <dgm:cxn modelId="{80F0B2B1-8929-2D4A-8AC7-2387684011DE}" type="presParOf" srcId="{AA045F47-FBE0-2341-A4A4-28B7770915E8}" destId="{9AEDCA90-8D86-524B-84D8-FE94984D8A79}" srcOrd="0" destOrd="0" presId="urn:microsoft.com/office/officeart/2005/8/layout/hierarchy1"/>
    <dgm:cxn modelId="{4F44E6FA-2BE4-AD48-B879-6265BAF7E8D8}" type="presParOf" srcId="{AA045F47-FBE0-2341-A4A4-28B7770915E8}" destId="{D7C39A4A-41CC-E545-B6B8-074303E260BD}" srcOrd="1" destOrd="0" presId="urn:microsoft.com/office/officeart/2005/8/layout/hierarchy1"/>
    <dgm:cxn modelId="{48D61E76-0FC9-754E-85C0-1356E38B2236}" type="presParOf" srcId="{9B17A53A-133F-6D48-B2AB-96D127DAF9F2}" destId="{D7BF23E3-46E6-5B43-9EA8-50A2C3180B6D}" srcOrd="1" destOrd="0" presId="urn:microsoft.com/office/officeart/2005/8/layout/hierarchy1"/>
    <dgm:cxn modelId="{167B073D-CE28-A741-8E5A-92E0ADA0472A}" type="presParOf" srcId="{6E5A531E-35D1-844B-B3A5-2698FDF09F98}" destId="{A460C921-A084-4E43-B23F-9F444A9999A2}" srcOrd="8" destOrd="0" presId="urn:microsoft.com/office/officeart/2005/8/layout/hierarchy1"/>
    <dgm:cxn modelId="{768A9E6D-4914-1A4F-A833-D546C235A00B}" type="presParOf" srcId="{6E5A531E-35D1-844B-B3A5-2698FDF09F98}" destId="{5C5DBE8D-47D9-C445-9F07-067AB627D6A5}" srcOrd="9" destOrd="0" presId="urn:microsoft.com/office/officeart/2005/8/layout/hierarchy1"/>
    <dgm:cxn modelId="{9CF5A020-D94E-1040-96C3-C58B116AE1A7}" type="presParOf" srcId="{5C5DBE8D-47D9-C445-9F07-067AB627D6A5}" destId="{37258139-465D-FA40-98AB-299397BABF22}" srcOrd="0" destOrd="0" presId="urn:microsoft.com/office/officeart/2005/8/layout/hierarchy1"/>
    <dgm:cxn modelId="{AE037296-D310-8847-A43A-D4CC6D8174DE}" type="presParOf" srcId="{37258139-465D-FA40-98AB-299397BABF22}" destId="{1101DDE3-17B5-8C4F-B0FB-AC81E229E63B}" srcOrd="0" destOrd="0" presId="urn:microsoft.com/office/officeart/2005/8/layout/hierarchy1"/>
    <dgm:cxn modelId="{1988F320-2B58-204B-969E-1311EB39F7E9}" type="presParOf" srcId="{37258139-465D-FA40-98AB-299397BABF22}" destId="{F4CF00D9-3784-524B-8F9A-1C07032DCE9E}" srcOrd="1" destOrd="0" presId="urn:microsoft.com/office/officeart/2005/8/layout/hierarchy1"/>
    <dgm:cxn modelId="{64E18A56-0907-CA44-BB8F-65C82EABD1B6}" type="presParOf" srcId="{5C5DBE8D-47D9-C445-9F07-067AB627D6A5}" destId="{ADB4DFF6-0842-584F-981B-DBD1189994E4}" srcOrd="1" destOrd="0" presId="urn:microsoft.com/office/officeart/2005/8/layout/hierarchy1"/>
    <dgm:cxn modelId="{C53B8EEC-D2ED-2248-9D46-B4CCA1F285E9}" type="presParOf" srcId="{6E5A531E-35D1-844B-B3A5-2698FDF09F98}" destId="{D1A5B1B1-0264-6C49-A2E4-6FB3A46A362C}" srcOrd="10" destOrd="0" presId="urn:microsoft.com/office/officeart/2005/8/layout/hierarchy1"/>
    <dgm:cxn modelId="{62E5725B-266E-F144-B77D-BC1EA47DB7C6}" type="presParOf" srcId="{6E5A531E-35D1-844B-B3A5-2698FDF09F98}" destId="{49179D8D-0D68-7449-BDDC-F8C37EAB2E18}" srcOrd="11" destOrd="0" presId="urn:microsoft.com/office/officeart/2005/8/layout/hierarchy1"/>
    <dgm:cxn modelId="{C5B5CE29-1153-3644-A5E3-2EFAE951BA82}" type="presParOf" srcId="{49179D8D-0D68-7449-BDDC-F8C37EAB2E18}" destId="{F1D2744E-90FB-C24C-97E3-A02B92D6BD5F}" srcOrd="0" destOrd="0" presId="urn:microsoft.com/office/officeart/2005/8/layout/hierarchy1"/>
    <dgm:cxn modelId="{02712F43-A533-5546-920A-88471EF9E24A}" type="presParOf" srcId="{F1D2744E-90FB-C24C-97E3-A02B92D6BD5F}" destId="{A017595A-8D03-7F48-B7FE-8BF732DD1BB0}" srcOrd="0" destOrd="0" presId="urn:microsoft.com/office/officeart/2005/8/layout/hierarchy1"/>
    <dgm:cxn modelId="{03CD9551-C5DF-7A4E-941F-CEE027E091B9}" type="presParOf" srcId="{F1D2744E-90FB-C24C-97E3-A02B92D6BD5F}" destId="{F6A94292-DA70-EB40-8C84-5587DE3FD6CE}" srcOrd="1" destOrd="0" presId="urn:microsoft.com/office/officeart/2005/8/layout/hierarchy1"/>
    <dgm:cxn modelId="{B9326A43-A3D0-4C48-B248-FD63F493DA23}" type="presParOf" srcId="{49179D8D-0D68-7449-BDDC-F8C37EAB2E18}" destId="{3EDFF455-1BA0-C94C-9EEF-B3C201B46E87}" srcOrd="1" destOrd="0" presId="urn:microsoft.com/office/officeart/2005/8/layout/hierarchy1"/>
    <dgm:cxn modelId="{C857FD29-CD26-414A-83B3-DDF1B5B6BDD8}" type="presParOf" srcId="{298A045E-22CF-B140-9ED6-F58937C408C5}" destId="{FDF3EAE9-AD9C-4F41-9C54-8C4A91F653EC}" srcOrd="2" destOrd="0" presId="urn:microsoft.com/office/officeart/2005/8/layout/hierarchy1"/>
    <dgm:cxn modelId="{0E5AEFDA-38B0-A142-87C7-02E9776D3D5E}" type="presParOf" srcId="{298A045E-22CF-B140-9ED6-F58937C408C5}" destId="{64424BD0-9580-E64E-B7F5-FDCF066F0505}" srcOrd="3" destOrd="0" presId="urn:microsoft.com/office/officeart/2005/8/layout/hierarchy1"/>
    <dgm:cxn modelId="{579D7447-D118-7240-844E-67CC14E77CC1}" type="presParOf" srcId="{64424BD0-9580-E64E-B7F5-FDCF066F0505}" destId="{4A974BF8-1B67-E545-851E-D2451DA41A95}" srcOrd="0" destOrd="0" presId="urn:microsoft.com/office/officeart/2005/8/layout/hierarchy1"/>
    <dgm:cxn modelId="{963DC837-D836-9B4F-A5AF-EF0E84AA068E}" type="presParOf" srcId="{4A974BF8-1B67-E545-851E-D2451DA41A95}" destId="{317BC5BE-E817-194F-B0EA-CBCB6BFD3D68}" srcOrd="0" destOrd="0" presId="urn:microsoft.com/office/officeart/2005/8/layout/hierarchy1"/>
    <dgm:cxn modelId="{D1E852FB-3288-6C4F-8247-A378B8CF42D6}" type="presParOf" srcId="{4A974BF8-1B67-E545-851E-D2451DA41A95}" destId="{7B594C47-3CA6-3949-9AB5-525E8E2F66E8}" srcOrd="1" destOrd="0" presId="urn:microsoft.com/office/officeart/2005/8/layout/hierarchy1"/>
    <dgm:cxn modelId="{1917C276-F165-7A4C-8FA3-309DF6DAD570}" type="presParOf" srcId="{64424BD0-9580-E64E-B7F5-FDCF066F0505}" destId="{BD06C565-3C63-374D-81E9-D464616A533A}" srcOrd="1" destOrd="0" presId="urn:microsoft.com/office/officeart/2005/8/layout/hierarchy1"/>
    <dgm:cxn modelId="{105321F3-3412-1945-A18D-1909D2B7C19C}" type="presParOf" srcId="{BD06C565-3C63-374D-81E9-D464616A533A}" destId="{B901054E-B8D6-2944-AD51-D95EBC837E81}" srcOrd="0" destOrd="0" presId="urn:microsoft.com/office/officeart/2005/8/layout/hierarchy1"/>
    <dgm:cxn modelId="{D4C9B605-9ECC-6F49-AEE6-CE5951912AB2}" type="presParOf" srcId="{BD06C565-3C63-374D-81E9-D464616A533A}" destId="{3D0B4752-7593-9B40-B8D6-FC2E4E940185}" srcOrd="1" destOrd="0" presId="urn:microsoft.com/office/officeart/2005/8/layout/hierarchy1"/>
    <dgm:cxn modelId="{4F1A83F9-869C-4D4D-ABCD-A7293A96EDFE}" type="presParOf" srcId="{3D0B4752-7593-9B40-B8D6-FC2E4E940185}" destId="{E9E070CC-F65E-FA43-8EB4-C8BD72DBB45D}" srcOrd="0" destOrd="0" presId="urn:microsoft.com/office/officeart/2005/8/layout/hierarchy1"/>
    <dgm:cxn modelId="{111B91EA-0D4A-7341-9D3D-6BA350C557FF}" type="presParOf" srcId="{E9E070CC-F65E-FA43-8EB4-C8BD72DBB45D}" destId="{41F50B51-B9EB-1544-B299-D710E9EFD79E}" srcOrd="0" destOrd="0" presId="urn:microsoft.com/office/officeart/2005/8/layout/hierarchy1"/>
    <dgm:cxn modelId="{E29A1E74-867F-454D-9539-7CA8AD4B88A0}" type="presParOf" srcId="{E9E070CC-F65E-FA43-8EB4-C8BD72DBB45D}" destId="{1139B020-A7B5-C54B-A31C-D5D8D71AD450}" srcOrd="1" destOrd="0" presId="urn:microsoft.com/office/officeart/2005/8/layout/hierarchy1"/>
    <dgm:cxn modelId="{5CC1A861-2A62-8E44-A481-DE466D4A0B58}" type="presParOf" srcId="{3D0B4752-7593-9B40-B8D6-FC2E4E940185}" destId="{CC85F63E-6809-E945-91F4-024F00982763}" srcOrd="1" destOrd="0" presId="urn:microsoft.com/office/officeart/2005/8/layout/hierarchy1"/>
    <dgm:cxn modelId="{CBB3E459-C418-674F-8762-260AF3AB15C2}" type="presParOf" srcId="{BD06C565-3C63-374D-81E9-D464616A533A}" destId="{F9AAD98C-726A-3840-87A1-A4B450156938}" srcOrd="2" destOrd="0" presId="urn:microsoft.com/office/officeart/2005/8/layout/hierarchy1"/>
    <dgm:cxn modelId="{0F378B23-021F-9D4E-B3CE-1035E1922628}" type="presParOf" srcId="{BD06C565-3C63-374D-81E9-D464616A533A}" destId="{23BA9779-A296-6042-B6C7-882D51025BA2}" srcOrd="3" destOrd="0" presId="urn:microsoft.com/office/officeart/2005/8/layout/hierarchy1"/>
    <dgm:cxn modelId="{BF4690F4-256A-6348-AB97-4789F36A73F9}" type="presParOf" srcId="{23BA9779-A296-6042-B6C7-882D51025BA2}" destId="{1971452A-DBDD-BF49-81BC-CA3EE926CBE9}" srcOrd="0" destOrd="0" presId="urn:microsoft.com/office/officeart/2005/8/layout/hierarchy1"/>
    <dgm:cxn modelId="{793946C0-79D5-264E-9CE8-D1FCE9BA4948}" type="presParOf" srcId="{1971452A-DBDD-BF49-81BC-CA3EE926CBE9}" destId="{2BFEFD21-1400-1D4A-9B21-49C7F34E446A}" srcOrd="0" destOrd="0" presId="urn:microsoft.com/office/officeart/2005/8/layout/hierarchy1"/>
    <dgm:cxn modelId="{D86C21E4-1399-1445-B8BE-DD9E8A777008}" type="presParOf" srcId="{1971452A-DBDD-BF49-81BC-CA3EE926CBE9}" destId="{D3A5A161-596E-1242-8C00-9942B53405EE}" srcOrd="1" destOrd="0" presId="urn:microsoft.com/office/officeart/2005/8/layout/hierarchy1"/>
    <dgm:cxn modelId="{889F0C91-691B-F94F-B927-A54807A6AEAD}" type="presParOf" srcId="{23BA9779-A296-6042-B6C7-882D51025BA2}" destId="{4635D501-1034-AF49-8B06-60B5D1935C46}" srcOrd="1" destOrd="0" presId="urn:microsoft.com/office/officeart/2005/8/layout/hierarchy1"/>
    <dgm:cxn modelId="{7D515249-4861-514F-9CA8-7F199B201170}" type="presParOf" srcId="{298A045E-22CF-B140-9ED6-F58937C408C5}" destId="{CC6F4FC8-8BFB-514D-BEA1-4FBEF36AEC9C}" srcOrd="4" destOrd="0" presId="urn:microsoft.com/office/officeart/2005/8/layout/hierarchy1"/>
    <dgm:cxn modelId="{78245ADB-61F7-D140-9F5D-AFF933CF0DBC}" type="presParOf" srcId="{298A045E-22CF-B140-9ED6-F58937C408C5}" destId="{1D612737-8417-7C4C-A440-95870203BFF5}" srcOrd="5" destOrd="0" presId="urn:microsoft.com/office/officeart/2005/8/layout/hierarchy1"/>
    <dgm:cxn modelId="{E91BAE8B-5457-9D4E-AB18-C42BC439AB14}" type="presParOf" srcId="{1D612737-8417-7C4C-A440-95870203BFF5}" destId="{23B2C68B-4926-BC40-8032-01CEFD041956}" srcOrd="0" destOrd="0" presId="urn:microsoft.com/office/officeart/2005/8/layout/hierarchy1"/>
    <dgm:cxn modelId="{A78B1B4C-2709-7940-A9E2-0270A55D99E3}" type="presParOf" srcId="{23B2C68B-4926-BC40-8032-01CEFD041956}" destId="{342A794E-9E5B-B542-A7D6-2726A96D1D72}" srcOrd="0" destOrd="0" presId="urn:microsoft.com/office/officeart/2005/8/layout/hierarchy1"/>
    <dgm:cxn modelId="{E7184A79-50D5-7544-ABFB-75644D460250}" type="presParOf" srcId="{23B2C68B-4926-BC40-8032-01CEFD041956}" destId="{D2DB4F72-99E5-C343-A0F3-731E0FE6DBCE}" srcOrd="1" destOrd="0" presId="urn:microsoft.com/office/officeart/2005/8/layout/hierarchy1"/>
    <dgm:cxn modelId="{67D2A335-82FC-934F-9AAB-385B9A04DFAF}" type="presParOf" srcId="{1D612737-8417-7C4C-A440-95870203BFF5}" destId="{BB4CF6B8-040E-4B42-AF35-1C6592AA8F13}" srcOrd="1" destOrd="0" presId="urn:microsoft.com/office/officeart/2005/8/layout/hierarchy1"/>
    <dgm:cxn modelId="{926B05E9-16B5-5E43-BCAF-056C5664CA96}" type="presParOf" srcId="{BB4CF6B8-040E-4B42-AF35-1C6592AA8F13}" destId="{6AD7E76E-4A69-2347-BEA2-71945EA9E903}" srcOrd="0" destOrd="0" presId="urn:microsoft.com/office/officeart/2005/8/layout/hierarchy1"/>
    <dgm:cxn modelId="{41E9FC68-29B0-4B48-A3EA-B470768A3756}" type="presParOf" srcId="{BB4CF6B8-040E-4B42-AF35-1C6592AA8F13}" destId="{97CB72B5-CFD8-CE44-8CCF-7FA66920BC7A}" srcOrd="1" destOrd="0" presId="urn:microsoft.com/office/officeart/2005/8/layout/hierarchy1"/>
    <dgm:cxn modelId="{94E5B614-B589-2443-80E0-996862800F72}" type="presParOf" srcId="{97CB72B5-CFD8-CE44-8CCF-7FA66920BC7A}" destId="{318E7392-5CED-DD4E-BAF6-19DF6E5B71D8}" srcOrd="0" destOrd="0" presId="urn:microsoft.com/office/officeart/2005/8/layout/hierarchy1"/>
    <dgm:cxn modelId="{79975404-CAFE-8D4E-A1D9-8490430FBE7E}" type="presParOf" srcId="{318E7392-5CED-DD4E-BAF6-19DF6E5B71D8}" destId="{3F12E42D-9DDE-D349-BFFA-7F4B4AB3D5BC}" srcOrd="0" destOrd="0" presId="urn:microsoft.com/office/officeart/2005/8/layout/hierarchy1"/>
    <dgm:cxn modelId="{9B8F45E3-5DA4-144E-BBD3-1429A2E9CE96}" type="presParOf" srcId="{318E7392-5CED-DD4E-BAF6-19DF6E5B71D8}" destId="{F0E6664B-44CA-7744-84BE-E4C68A744953}" srcOrd="1" destOrd="0" presId="urn:microsoft.com/office/officeart/2005/8/layout/hierarchy1"/>
    <dgm:cxn modelId="{4AF4816B-CFF2-054A-8AAB-D4DD7AAF7E5E}" type="presParOf" srcId="{97CB72B5-CFD8-CE44-8CCF-7FA66920BC7A}" destId="{0692CC21-80C5-394F-A3F7-F9B092D35C14}" srcOrd="1" destOrd="0" presId="urn:microsoft.com/office/officeart/2005/8/layout/hierarchy1"/>
    <dgm:cxn modelId="{3C39BC5E-69C5-1540-822F-D9D6E0943EF4}" type="presParOf" srcId="{298A045E-22CF-B140-9ED6-F58937C408C5}" destId="{D02DFA58-124F-1849-958C-6282F8368001}" srcOrd="6" destOrd="0" presId="urn:microsoft.com/office/officeart/2005/8/layout/hierarchy1"/>
    <dgm:cxn modelId="{1FED1F88-8FA3-6348-853A-CC3032ECBB32}" type="presParOf" srcId="{298A045E-22CF-B140-9ED6-F58937C408C5}" destId="{7FC7098E-3351-D042-9C71-95CC05DB44A9}" srcOrd="7" destOrd="0" presId="urn:microsoft.com/office/officeart/2005/8/layout/hierarchy1"/>
    <dgm:cxn modelId="{32C4F4DE-DCBC-B543-BE67-94D575D3B429}" type="presParOf" srcId="{7FC7098E-3351-D042-9C71-95CC05DB44A9}" destId="{EFC343CD-3526-624D-BB59-4FC0997C31C4}" srcOrd="0" destOrd="0" presId="urn:microsoft.com/office/officeart/2005/8/layout/hierarchy1"/>
    <dgm:cxn modelId="{3E6BABFE-B361-3C4D-9AAB-BA85D27B5DB5}" type="presParOf" srcId="{EFC343CD-3526-624D-BB59-4FC0997C31C4}" destId="{69E200BB-1205-F642-A9D8-DB18D50543CD}" srcOrd="0" destOrd="0" presId="urn:microsoft.com/office/officeart/2005/8/layout/hierarchy1"/>
    <dgm:cxn modelId="{A7955F01-86AA-904C-B2A3-CDC0FBD3C440}" type="presParOf" srcId="{EFC343CD-3526-624D-BB59-4FC0997C31C4}" destId="{C5E0A48A-272D-F940-A197-FB9CC3D862C6}" srcOrd="1" destOrd="0" presId="urn:microsoft.com/office/officeart/2005/8/layout/hierarchy1"/>
    <dgm:cxn modelId="{6017464E-70F1-1442-9893-9C809728E1CB}" type="presParOf" srcId="{7FC7098E-3351-D042-9C71-95CC05DB44A9}" destId="{294D86F1-F7C8-704A-9380-163E655442D5}" srcOrd="1" destOrd="0" presId="urn:microsoft.com/office/officeart/2005/8/layout/hierarchy1"/>
    <dgm:cxn modelId="{051248FB-FC6C-994A-816E-AAEAF1369ACC}" type="presParOf" srcId="{294D86F1-F7C8-704A-9380-163E655442D5}" destId="{673229A1-5D53-C243-A8FE-A8F0511796E7}" srcOrd="0" destOrd="0" presId="urn:microsoft.com/office/officeart/2005/8/layout/hierarchy1"/>
    <dgm:cxn modelId="{0F64E73E-8126-4C4B-B6BE-9E7A77E2A10C}" type="presParOf" srcId="{294D86F1-F7C8-704A-9380-163E655442D5}" destId="{0BFE48CB-1FC0-4C48-9215-8561865FF235}" srcOrd="1" destOrd="0" presId="urn:microsoft.com/office/officeart/2005/8/layout/hierarchy1"/>
    <dgm:cxn modelId="{95A5947F-963D-9744-ACC5-A3E3319B0915}" type="presParOf" srcId="{0BFE48CB-1FC0-4C48-9215-8561865FF235}" destId="{3F82C941-328D-4248-B2F6-BDD1F830316F}" srcOrd="0" destOrd="0" presId="urn:microsoft.com/office/officeart/2005/8/layout/hierarchy1"/>
    <dgm:cxn modelId="{55117169-4754-6F40-8412-92B02F03B7FC}" type="presParOf" srcId="{3F82C941-328D-4248-B2F6-BDD1F830316F}" destId="{FF597126-A9FA-C640-AC0B-AB90FBF89EB2}" srcOrd="0" destOrd="0" presId="urn:microsoft.com/office/officeart/2005/8/layout/hierarchy1"/>
    <dgm:cxn modelId="{9ED87833-8F02-304F-93EB-DDD8569056DC}" type="presParOf" srcId="{3F82C941-328D-4248-B2F6-BDD1F830316F}" destId="{10D16BD6-C873-CB49-B71C-EB4791FB7AA0}" srcOrd="1" destOrd="0" presId="urn:microsoft.com/office/officeart/2005/8/layout/hierarchy1"/>
    <dgm:cxn modelId="{EA404A1D-26EF-2E44-8E99-B8A76B006969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62EB246-F486-F843-B4BB-80FC68BA042E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134DF-9153-BD42-B4F1-EFBE43F8C344}">
      <dgm:prSet phldrT="[文本]"/>
      <dgm:spPr/>
      <dgm:t>
        <a:bodyPr/>
        <a:lstStyle/>
        <a:p>
          <a:r>
            <a:rPr lang="zh-CN" altLang="en-US" dirty="0" smtClean="0"/>
            <a:t>考核范围内的生命周期</a:t>
          </a:r>
          <a:endParaRPr lang="zh-CN" altLang="en-US" dirty="0"/>
        </a:p>
      </dgm:t>
    </dgm:pt>
    <dgm:pt modelId="{D35DB5C4-E965-4B45-96FD-9CB37BC83925}" type="parTrans" cxnId="{A43217CC-36BF-0B41-9536-1147E4FA2097}">
      <dgm:prSet/>
      <dgm:spPr/>
      <dgm:t>
        <a:bodyPr/>
        <a:lstStyle/>
        <a:p>
          <a:endParaRPr lang="zh-CN" altLang="en-US"/>
        </a:p>
      </dgm:t>
    </dgm:pt>
    <dgm:pt modelId="{3833D0BA-DB97-4F43-8772-7FACDFABE452}" type="sibTrans" cxnId="{A43217CC-36BF-0B41-9536-1147E4FA2097}">
      <dgm:prSet/>
      <dgm:spPr/>
      <dgm:t>
        <a:bodyPr/>
        <a:lstStyle/>
        <a:p>
          <a:endParaRPr lang="zh-CN" altLang="en-US"/>
        </a:p>
      </dgm:t>
    </dgm:pt>
    <dgm:pt modelId="{0CF724AD-DDC8-7C43-A06C-0253C8B9749F}">
      <dgm:prSet phldrT="[文本]"/>
      <dgm:spPr/>
      <dgm:t>
        <a:bodyPr/>
        <a:lstStyle/>
        <a:p>
          <a:r>
            <a:rPr lang="zh-CN" altLang="en-US" dirty="0" smtClean="0"/>
            <a:t>培训师考核</a:t>
          </a:r>
          <a:endParaRPr lang="zh-CN" altLang="en-US" dirty="0"/>
        </a:p>
      </dgm:t>
    </dgm:pt>
    <dgm:pt modelId="{A7710F49-077B-E94F-BC04-3EEAF19AB67E}" type="parTrans" cxnId="{21C09758-416C-2C4F-B339-3D2C0C3772F3}">
      <dgm:prSet/>
      <dgm:spPr/>
      <dgm:t>
        <a:bodyPr/>
        <a:lstStyle/>
        <a:p>
          <a:endParaRPr lang="zh-CN" altLang="en-US"/>
        </a:p>
      </dgm:t>
    </dgm:pt>
    <dgm:pt modelId="{6D138BEE-A8E1-D840-B172-7129AC454CD6}" type="sibTrans" cxnId="{21C09758-416C-2C4F-B339-3D2C0C3772F3}">
      <dgm:prSet/>
      <dgm:spPr/>
      <dgm:t>
        <a:bodyPr/>
        <a:lstStyle/>
        <a:p>
          <a:endParaRPr lang="zh-CN" altLang="en-US"/>
        </a:p>
      </dgm:t>
    </dgm:pt>
    <dgm:pt modelId="{DF6B204E-5934-7C43-AC17-6230C244E9BD}">
      <dgm:prSet phldrT="[文本]"/>
      <dgm:spPr/>
      <dgm:t>
        <a:bodyPr/>
        <a:lstStyle/>
        <a:p>
          <a:r>
            <a:rPr lang="zh-CN" altLang="en-US" dirty="0" smtClean="0"/>
            <a:t>培训员工考核</a:t>
          </a:r>
          <a:endParaRPr lang="zh-CN" altLang="en-US" dirty="0"/>
        </a:p>
      </dgm:t>
    </dgm:pt>
    <dgm:pt modelId="{33581238-B95E-E84F-AC06-9B90171D45C7}" type="parTrans" cxnId="{47493B29-8EBD-5240-9C19-FAEB2F75D364}">
      <dgm:prSet/>
      <dgm:spPr/>
      <dgm:t>
        <a:bodyPr/>
        <a:lstStyle/>
        <a:p>
          <a:endParaRPr lang="zh-CN" altLang="en-US"/>
        </a:p>
      </dgm:t>
    </dgm:pt>
    <dgm:pt modelId="{0399C86F-0DB1-2D42-AE7A-10A89C73B71A}" type="sibTrans" cxnId="{47493B29-8EBD-5240-9C19-FAEB2F75D364}">
      <dgm:prSet/>
      <dgm:spPr/>
      <dgm:t>
        <a:bodyPr/>
        <a:lstStyle/>
        <a:p>
          <a:endParaRPr lang="zh-CN" altLang="en-US"/>
        </a:p>
      </dgm:t>
    </dgm:pt>
    <dgm:pt modelId="{0D8EE2E2-66CB-5342-BB96-7B5F7740F704}">
      <dgm:prSet phldrT="[文本]"/>
      <dgm:spPr/>
      <dgm:t>
        <a:bodyPr/>
        <a:lstStyle/>
        <a:p>
          <a:r>
            <a:rPr lang="zh-CN" altLang="en-US" dirty="0" smtClean="0"/>
            <a:t>考核结果汇总</a:t>
          </a:r>
          <a:endParaRPr lang="zh-CN" altLang="en-US" dirty="0"/>
        </a:p>
      </dgm:t>
    </dgm:pt>
    <dgm:pt modelId="{F4C8CF41-36A8-5349-B6D6-CACB99B7F654}" type="parTrans" cxnId="{8E441915-5041-9B49-8652-EAB6B59C869A}">
      <dgm:prSet/>
      <dgm:spPr/>
    </dgm:pt>
    <dgm:pt modelId="{177BC51A-72FF-1542-8FEE-D92AFBFAF46C}" type="sibTrans" cxnId="{8E441915-5041-9B49-8652-EAB6B59C869A}">
      <dgm:prSet/>
      <dgm:spPr/>
    </dgm:pt>
    <dgm:pt modelId="{4638296C-9BED-B04A-B60E-07C9154F9617}" type="pres">
      <dgm:prSet presAssocID="{B62EB246-F486-F843-B4BB-80FC68BA04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D20DC2E-20C0-F849-9911-38D7767FD0ED}" type="pres">
      <dgm:prSet presAssocID="{B62EB246-F486-F843-B4BB-80FC68BA042E}" presName="Name1" presStyleCnt="0"/>
      <dgm:spPr/>
    </dgm:pt>
    <dgm:pt modelId="{6BE39964-4469-114E-9E9F-F1DE607C21A5}" type="pres">
      <dgm:prSet presAssocID="{B62EB246-F486-F843-B4BB-80FC68BA042E}" presName="cycle" presStyleCnt="0"/>
      <dgm:spPr/>
    </dgm:pt>
    <dgm:pt modelId="{F422A8F5-B1B1-F441-ABB6-B4465A6D864B}" type="pres">
      <dgm:prSet presAssocID="{B62EB246-F486-F843-B4BB-80FC68BA042E}" presName="srcNode" presStyleLbl="node1" presStyleIdx="0" presStyleCnt="4"/>
      <dgm:spPr/>
    </dgm:pt>
    <dgm:pt modelId="{B05A125E-341F-304A-A769-470D5047BE0B}" type="pres">
      <dgm:prSet presAssocID="{B62EB246-F486-F843-B4BB-80FC68BA042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893BF71-C4AD-1A45-BDCE-05494653824D}" type="pres">
      <dgm:prSet presAssocID="{B62EB246-F486-F843-B4BB-80FC68BA042E}" presName="extraNode" presStyleLbl="node1" presStyleIdx="0" presStyleCnt="4"/>
      <dgm:spPr/>
    </dgm:pt>
    <dgm:pt modelId="{70CB78B4-1050-234F-AEEA-8D25D5ABCD73}" type="pres">
      <dgm:prSet presAssocID="{B62EB246-F486-F843-B4BB-80FC68BA042E}" presName="dstNode" presStyleLbl="node1" presStyleIdx="0" presStyleCnt="4"/>
      <dgm:spPr/>
    </dgm:pt>
    <dgm:pt modelId="{80B881D5-96AA-6C4B-829F-0B5B6C74DC47}" type="pres">
      <dgm:prSet presAssocID="{7FB134DF-9153-BD42-B4F1-EFBE43F8C34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FE7074-E9C6-2145-826A-A4DB27C4794E}" type="pres">
      <dgm:prSet presAssocID="{7FB134DF-9153-BD42-B4F1-EFBE43F8C344}" presName="accent_1" presStyleCnt="0"/>
      <dgm:spPr/>
    </dgm:pt>
    <dgm:pt modelId="{B7886D28-65F8-CA43-8E10-F3A8B04F695D}" type="pres">
      <dgm:prSet presAssocID="{7FB134DF-9153-BD42-B4F1-EFBE43F8C344}" presName="accentRepeatNode" presStyleLbl="solidFgAcc1" presStyleIdx="0" presStyleCnt="4"/>
      <dgm:spPr/>
    </dgm:pt>
    <dgm:pt modelId="{9E93FB81-5AE5-394B-B232-08C476E79518}" type="pres">
      <dgm:prSet presAssocID="{0CF724AD-DDC8-7C43-A06C-0253C8B974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CEDB6-F048-5347-8A7E-540206559A2F}" type="pres">
      <dgm:prSet presAssocID="{0CF724AD-DDC8-7C43-A06C-0253C8B9749F}" presName="accent_2" presStyleCnt="0"/>
      <dgm:spPr/>
    </dgm:pt>
    <dgm:pt modelId="{AF44F32E-D51C-9E4E-9E4E-D7E4B19BE3F4}" type="pres">
      <dgm:prSet presAssocID="{0CF724AD-DDC8-7C43-A06C-0253C8B9749F}" presName="accentRepeatNode" presStyleLbl="solidFgAcc1" presStyleIdx="1" presStyleCnt="4"/>
      <dgm:spPr/>
    </dgm:pt>
    <dgm:pt modelId="{036AB5F1-3E5A-604E-8EF6-024E9ABF95EA}" type="pres">
      <dgm:prSet presAssocID="{DF6B204E-5934-7C43-AC17-6230C244E9B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2A8EF-AB42-DB4D-AA75-9D3077D3A3FD}" type="pres">
      <dgm:prSet presAssocID="{DF6B204E-5934-7C43-AC17-6230C244E9BD}" presName="accent_3" presStyleCnt="0"/>
      <dgm:spPr/>
    </dgm:pt>
    <dgm:pt modelId="{D11017EB-7A12-C349-8504-D59C6B6F17BE}" type="pres">
      <dgm:prSet presAssocID="{DF6B204E-5934-7C43-AC17-6230C244E9BD}" presName="accentRepeatNode" presStyleLbl="solidFgAcc1" presStyleIdx="2" presStyleCnt="4"/>
      <dgm:spPr/>
    </dgm:pt>
    <dgm:pt modelId="{58FEFD0D-E40E-E044-B0A8-D3B485230754}" type="pres">
      <dgm:prSet presAssocID="{0D8EE2E2-66CB-5342-BB96-7B5F7740F7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9AAC23-10BA-4D4C-BB71-490D2A55FF96}" type="pres">
      <dgm:prSet presAssocID="{0D8EE2E2-66CB-5342-BB96-7B5F7740F704}" presName="accent_4" presStyleCnt="0"/>
      <dgm:spPr/>
    </dgm:pt>
    <dgm:pt modelId="{A62E093C-1607-4C42-AF3E-4001B73EC39A}" type="pres">
      <dgm:prSet presAssocID="{0D8EE2E2-66CB-5342-BB96-7B5F7740F704}" presName="accentRepeatNode" presStyleLbl="solidFgAcc1" presStyleIdx="3" presStyleCnt="4"/>
      <dgm:spPr/>
    </dgm:pt>
  </dgm:ptLst>
  <dgm:cxnLst>
    <dgm:cxn modelId="{FC7B400F-1F37-6744-BBFC-BB752B601297}" type="presOf" srcId="{DF6B204E-5934-7C43-AC17-6230C244E9BD}" destId="{036AB5F1-3E5A-604E-8EF6-024E9ABF95EA}" srcOrd="0" destOrd="0" presId="urn:microsoft.com/office/officeart/2008/layout/VerticalCurvedList"/>
    <dgm:cxn modelId="{09A83DF5-B189-574C-81D6-286F0EBD0964}" type="presOf" srcId="{7FB134DF-9153-BD42-B4F1-EFBE43F8C344}" destId="{80B881D5-96AA-6C4B-829F-0B5B6C74DC47}" srcOrd="0" destOrd="0" presId="urn:microsoft.com/office/officeart/2008/layout/VerticalCurvedList"/>
    <dgm:cxn modelId="{0C27564F-B771-6F41-849C-3570FB72531B}" type="presOf" srcId="{B62EB246-F486-F843-B4BB-80FC68BA042E}" destId="{4638296C-9BED-B04A-B60E-07C9154F9617}" srcOrd="0" destOrd="0" presId="urn:microsoft.com/office/officeart/2008/layout/VerticalCurvedList"/>
    <dgm:cxn modelId="{EEF7D636-88C0-7845-890B-998B475571BE}" type="presOf" srcId="{0D8EE2E2-66CB-5342-BB96-7B5F7740F704}" destId="{58FEFD0D-E40E-E044-B0A8-D3B485230754}" srcOrd="0" destOrd="0" presId="urn:microsoft.com/office/officeart/2008/layout/VerticalCurvedList"/>
    <dgm:cxn modelId="{21C09758-416C-2C4F-B339-3D2C0C3772F3}" srcId="{B62EB246-F486-F843-B4BB-80FC68BA042E}" destId="{0CF724AD-DDC8-7C43-A06C-0253C8B9749F}" srcOrd="1" destOrd="0" parTransId="{A7710F49-077B-E94F-BC04-3EEAF19AB67E}" sibTransId="{6D138BEE-A8E1-D840-B172-7129AC454CD6}"/>
    <dgm:cxn modelId="{A43217CC-36BF-0B41-9536-1147E4FA2097}" srcId="{B62EB246-F486-F843-B4BB-80FC68BA042E}" destId="{7FB134DF-9153-BD42-B4F1-EFBE43F8C344}" srcOrd="0" destOrd="0" parTransId="{D35DB5C4-E965-4B45-96FD-9CB37BC83925}" sibTransId="{3833D0BA-DB97-4F43-8772-7FACDFABE452}"/>
    <dgm:cxn modelId="{7E9016B1-2E56-3B4F-AB87-E99F07163AC8}" type="presOf" srcId="{3833D0BA-DB97-4F43-8772-7FACDFABE452}" destId="{B05A125E-341F-304A-A769-470D5047BE0B}" srcOrd="0" destOrd="0" presId="urn:microsoft.com/office/officeart/2008/layout/VerticalCurvedList"/>
    <dgm:cxn modelId="{47493B29-8EBD-5240-9C19-FAEB2F75D364}" srcId="{B62EB246-F486-F843-B4BB-80FC68BA042E}" destId="{DF6B204E-5934-7C43-AC17-6230C244E9BD}" srcOrd="2" destOrd="0" parTransId="{33581238-B95E-E84F-AC06-9B90171D45C7}" sibTransId="{0399C86F-0DB1-2D42-AE7A-10A89C73B71A}"/>
    <dgm:cxn modelId="{8E441915-5041-9B49-8652-EAB6B59C869A}" srcId="{B62EB246-F486-F843-B4BB-80FC68BA042E}" destId="{0D8EE2E2-66CB-5342-BB96-7B5F7740F704}" srcOrd="3" destOrd="0" parTransId="{F4C8CF41-36A8-5349-B6D6-CACB99B7F654}" sibTransId="{177BC51A-72FF-1542-8FEE-D92AFBFAF46C}"/>
    <dgm:cxn modelId="{A4E4DDFD-E08D-0847-A471-14BDF159D51E}" type="presOf" srcId="{0CF724AD-DDC8-7C43-A06C-0253C8B9749F}" destId="{9E93FB81-5AE5-394B-B232-08C476E79518}" srcOrd="0" destOrd="0" presId="urn:microsoft.com/office/officeart/2008/layout/VerticalCurvedList"/>
    <dgm:cxn modelId="{D530E69A-F20F-6E4F-B854-B09C1512864E}" type="presParOf" srcId="{4638296C-9BED-B04A-B60E-07C9154F9617}" destId="{5D20DC2E-20C0-F849-9911-38D7767FD0ED}" srcOrd="0" destOrd="0" presId="urn:microsoft.com/office/officeart/2008/layout/VerticalCurvedList"/>
    <dgm:cxn modelId="{52D51CDF-3A51-6A4B-9467-0DF481C56EB7}" type="presParOf" srcId="{5D20DC2E-20C0-F849-9911-38D7767FD0ED}" destId="{6BE39964-4469-114E-9E9F-F1DE607C21A5}" srcOrd="0" destOrd="0" presId="urn:microsoft.com/office/officeart/2008/layout/VerticalCurvedList"/>
    <dgm:cxn modelId="{C1D7A94F-A096-9142-8983-96459CCE15E8}" type="presParOf" srcId="{6BE39964-4469-114E-9E9F-F1DE607C21A5}" destId="{F422A8F5-B1B1-F441-ABB6-B4465A6D864B}" srcOrd="0" destOrd="0" presId="urn:microsoft.com/office/officeart/2008/layout/VerticalCurvedList"/>
    <dgm:cxn modelId="{021CE516-7844-7643-9782-FE62CAC6A74B}" type="presParOf" srcId="{6BE39964-4469-114E-9E9F-F1DE607C21A5}" destId="{B05A125E-341F-304A-A769-470D5047BE0B}" srcOrd="1" destOrd="0" presId="urn:microsoft.com/office/officeart/2008/layout/VerticalCurvedList"/>
    <dgm:cxn modelId="{67BE217E-5C2F-B244-BDCC-2A255C09B493}" type="presParOf" srcId="{6BE39964-4469-114E-9E9F-F1DE607C21A5}" destId="{1893BF71-C4AD-1A45-BDCE-05494653824D}" srcOrd="2" destOrd="0" presId="urn:microsoft.com/office/officeart/2008/layout/VerticalCurvedList"/>
    <dgm:cxn modelId="{EBC466F5-88DD-6843-8496-DD95C2364AAC}" type="presParOf" srcId="{6BE39964-4469-114E-9E9F-F1DE607C21A5}" destId="{70CB78B4-1050-234F-AEEA-8D25D5ABCD73}" srcOrd="3" destOrd="0" presId="urn:microsoft.com/office/officeart/2008/layout/VerticalCurvedList"/>
    <dgm:cxn modelId="{6F25DBE6-802A-9247-8A09-F5013F6A3B9B}" type="presParOf" srcId="{5D20DC2E-20C0-F849-9911-38D7767FD0ED}" destId="{80B881D5-96AA-6C4B-829F-0B5B6C74DC47}" srcOrd="1" destOrd="0" presId="urn:microsoft.com/office/officeart/2008/layout/VerticalCurvedList"/>
    <dgm:cxn modelId="{74A3502A-8780-0A49-95BF-B3FAE6D95DCD}" type="presParOf" srcId="{5D20DC2E-20C0-F849-9911-38D7767FD0ED}" destId="{5FFE7074-E9C6-2145-826A-A4DB27C4794E}" srcOrd="2" destOrd="0" presId="urn:microsoft.com/office/officeart/2008/layout/VerticalCurvedList"/>
    <dgm:cxn modelId="{39623785-A0C3-514F-9269-B6DF463EADFA}" type="presParOf" srcId="{5FFE7074-E9C6-2145-826A-A4DB27C4794E}" destId="{B7886D28-65F8-CA43-8E10-F3A8B04F695D}" srcOrd="0" destOrd="0" presId="urn:microsoft.com/office/officeart/2008/layout/VerticalCurvedList"/>
    <dgm:cxn modelId="{8732E1C4-FF84-8F46-8861-8BE285486CAE}" type="presParOf" srcId="{5D20DC2E-20C0-F849-9911-38D7767FD0ED}" destId="{9E93FB81-5AE5-394B-B232-08C476E79518}" srcOrd="3" destOrd="0" presId="urn:microsoft.com/office/officeart/2008/layout/VerticalCurvedList"/>
    <dgm:cxn modelId="{36880073-ADAF-9544-9AAB-8A40FA9E8485}" type="presParOf" srcId="{5D20DC2E-20C0-F849-9911-38D7767FD0ED}" destId="{14BCEDB6-F048-5347-8A7E-540206559A2F}" srcOrd="4" destOrd="0" presId="urn:microsoft.com/office/officeart/2008/layout/VerticalCurvedList"/>
    <dgm:cxn modelId="{7A2E694A-647E-0943-A025-D785CB81966D}" type="presParOf" srcId="{14BCEDB6-F048-5347-8A7E-540206559A2F}" destId="{AF44F32E-D51C-9E4E-9E4E-D7E4B19BE3F4}" srcOrd="0" destOrd="0" presId="urn:microsoft.com/office/officeart/2008/layout/VerticalCurvedList"/>
    <dgm:cxn modelId="{9A4C6C5E-75CF-C84E-99FB-C253EEEC1C09}" type="presParOf" srcId="{5D20DC2E-20C0-F849-9911-38D7767FD0ED}" destId="{036AB5F1-3E5A-604E-8EF6-024E9ABF95EA}" srcOrd="5" destOrd="0" presId="urn:microsoft.com/office/officeart/2008/layout/VerticalCurvedList"/>
    <dgm:cxn modelId="{5417F9CF-458C-0540-BF7D-3BEEB0AA0A55}" type="presParOf" srcId="{5D20DC2E-20C0-F849-9911-38D7767FD0ED}" destId="{D182A8EF-AB42-DB4D-AA75-9D3077D3A3FD}" srcOrd="6" destOrd="0" presId="urn:microsoft.com/office/officeart/2008/layout/VerticalCurvedList"/>
    <dgm:cxn modelId="{1A2D3C99-382D-BE4D-9F79-F8D3AF849A4A}" type="presParOf" srcId="{D182A8EF-AB42-DB4D-AA75-9D3077D3A3FD}" destId="{D11017EB-7A12-C349-8504-D59C6B6F17BE}" srcOrd="0" destOrd="0" presId="urn:microsoft.com/office/officeart/2008/layout/VerticalCurvedList"/>
    <dgm:cxn modelId="{7CDBC93D-0B75-384F-8102-373B33090EB3}" type="presParOf" srcId="{5D20DC2E-20C0-F849-9911-38D7767FD0ED}" destId="{58FEFD0D-E40E-E044-B0A8-D3B485230754}" srcOrd="7" destOrd="0" presId="urn:microsoft.com/office/officeart/2008/layout/VerticalCurvedList"/>
    <dgm:cxn modelId="{4718264F-A88B-AE49-8516-36D5CB47BB4D}" type="presParOf" srcId="{5D20DC2E-20C0-F849-9911-38D7767FD0ED}" destId="{1C9AAC23-10BA-4D4C-BB71-490D2A55FF96}" srcOrd="8" destOrd="0" presId="urn:microsoft.com/office/officeart/2008/layout/VerticalCurvedList"/>
    <dgm:cxn modelId="{2E7C60FD-0B7B-B049-A49F-ED4C063880A9}" type="presParOf" srcId="{1C9AAC23-10BA-4D4C-BB71-490D2A55FF96}" destId="{A62E093C-1607-4C42-AF3E-4001B73EC39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1472C5-9C9A-9A4A-8C7B-AF397FE27187}" type="presOf" srcId="{656E3F8F-DEA8-3F4C-BDFF-3D96D4CA9040}" destId="{971DA4D7-9B43-2D45-B251-CC4EB191CB65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BD282947-E4CD-5B42-A7F6-BCC836763A33}" type="presOf" srcId="{555B72CA-75A6-2348-A067-37D6ADEA50A3}" destId="{D3C091A9-611F-9F40-B65D-CA5A528FFE01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12136A4-5E28-9647-9F02-31840F3A3476}" type="presOf" srcId="{35527806-825D-1547-9B23-92F8C7DAC6F4}" destId="{A869993F-94CE-D741-8AE8-537495BEFC87}" srcOrd="0" destOrd="0" presId="urn:microsoft.com/office/officeart/2005/8/layout/equation1"/>
    <dgm:cxn modelId="{A0A67660-ECB1-C64C-A046-EFDD7C95EC88}" type="presOf" srcId="{70755541-4BDB-4845-A7F9-2B69BA72E61E}" destId="{B8622DEF-A6E5-E848-8411-35A4A739A7C9}" srcOrd="0" destOrd="0" presId="urn:microsoft.com/office/officeart/2005/8/layout/equation1"/>
    <dgm:cxn modelId="{D970FF36-B36E-E845-9871-6E9638C24568}" type="presOf" srcId="{A6AF84EE-57BB-F449-ABF8-6F15A82E499C}" destId="{8F408E65-BD26-B94D-AC9A-DF900512B8A1}" srcOrd="0" destOrd="0" presId="urn:microsoft.com/office/officeart/2005/8/layout/equation1"/>
    <dgm:cxn modelId="{E99EAE5F-4E0A-374C-A1DC-DCED5C1F4CBC}" type="presOf" srcId="{66465762-CD5F-1840-A784-2C2A9EEDF7F4}" destId="{3713940A-6A6A-E642-9564-18E25C0A12EE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14C1B29B-1DEF-9744-9A54-36C3E2D39B4A}" type="presOf" srcId="{EC4DCB9D-DF6A-584D-9434-DCCB19E9C654}" destId="{CB9861D9-647A-9545-AF56-5BE6C020C0BC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52BDD33B-C306-E342-8AD0-1F97C7A5B743}" type="presOf" srcId="{963AEE24-599D-5E4A-9DFC-58D321676BDE}" destId="{EF2DF7AB-253E-0040-AF39-1EFF03C5412D}" srcOrd="0" destOrd="0" presId="urn:microsoft.com/office/officeart/2005/8/layout/equation1"/>
    <dgm:cxn modelId="{DEA6210D-23C3-504C-BC29-0A939A663CD2}" type="presOf" srcId="{BD64F9F1-CDC4-EB49-B46A-C9F1384767E0}" destId="{99741E28-03FD-C340-8F2C-3D39D8822863}" srcOrd="0" destOrd="0" presId="urn:microsoft.com/office/officeart/2005/8/layout/equation1"/>
    <dgm:cxn modelId="{0E40E057-C065-1F44-80B9-BC5B2D666E56}" type="presOf" srcId="{3FCDBBF1-1B70-A641-A0EE-DC0B6E3E7ACA}" destId="{5B7AAF29-F308-534A-87DF-9ACEB5E627F2}" srcOrd="0" destOrd="0" presId="urn:microsoft.com/office/officeart/2005/8/layout/equation1"/>
    <dgm:cxn modelId="{F2F8FDF7-8958-D146-8D9C-F8EB2C7CD34A}" type="presParOf" srcId="{8F408E65-BD26-B94D-AC9A-DF900512B8A1}" destId="{D3C091A9-611F-9F40-B65D-CA5A528FFE01}" srcOrd="0" destOrd="0" presId="urn:microsoft.com/office/officeart/2005/8/layout/equation1"/>
    <dgm:cxn modelId="{242609F0-E1F6-914B-B294-3F55CB6933EA}" type="presParOf" srcId="{8F408E65-BD26-B94D-AC9A-DF900512B8A1}" destId="{E9C3E050-30B2-E44E-848D-7BDFC94BD58F}" srcOrd="1" destOrd="0" presId="urn:microsoft.com/office/officeart/2005/8/layout/equation1"/>
    <dgm:cxn modelId="{19E94BE4-765D-144A-ADED-58943C4ADC64}" type="presParOf" srcId="{8F408E65-BD26-B94D-AC9A-DF900512B8A1}" destId="{CB9861D9-647A-9545-AF56-5BE6C020C0BC}" srcOrd="2" destOrd="0" presId="urn:microsoft.com/office/officeart/2005/8/layout/equation1"/>
    <dgm:cxn modelId="{FE4DBE42-52F1-E644-82B5-21844832E02E}" type="presParOf" srcId="{8F408E65-BD26-B94D-AC9A-DF900512B8A1}" destId="{D222CA45-C3FF-9641-9363-1FE880CB4FB4}" srcOrd="3" destOrd="0" presId="urn:microsoft.com/office/officeart/2005/8/layout/equation1"/>
    <dgm:cxn modelId="{3287CEAA-7212-7841-9084-F49C8DAD847E}" type="presParOf" srcId="{8F408E65-BD26-B94D-AC9A-DF900512B8A1}" destId="{B8622DEF-A6E5-E848-8411-35A4A739A7C9}" srcOrd="4" destOrd="0" presId="urn:microsoft.com/office/officeart/2005/8/layout/equation1"/>
    <dgm:cxn modelId="{A5196F4D-C535-184A-ABDE-BB36D6AF23A2}" type="presParOf" srcId="{8F408E65-BD26-B94D-AC9A-DF900512B8A1}" destId="{8B1BEB36-FE2A-9A4F-91B2-F1F74A22534F}" srcOrd="5" destOrd="0" presId="urn:microsoft.com/office/officeart/2005/8/layout/equation1"/>
    <dgm:cxn modelId="{5DF8A284-8845-FD4A-8440-C65ECEDCAAC7}" type="presParOf" srcId="{8F408E65-BD26-B94D-AC9A-DF900512B8A1}" destId="{EF2DF7AB-253E-0040-AF39-1EFF03C5412D}" srcOrd="6" destOrd="0" presId="urn:microsoft.com/office/officeart/2005/8/layout/equation1"/>
    <dgm:cxn modelId="{1597062B-6B23-8F4D-A1E4-8B87A8146D09}" type="presParOf" srcId="{8F408E65-BD26-B94D-AC9A-DF900512B8A1}" destId="{9083AC97-24C9-C847-BE6A-B4A43BFBB23C}" srcOrd="7" destOrd="0" presId="urn:microsoft.com/office/officeart/2005/8/layout/equation1"/>
    <dgm:cxn modelId="{43404865-EFA8-574D-8904-7C8C12A499A6}" type="presParOf" srcId="{8F408E65-BD26-B94D-AC9A-DF900512B8A1}" destId="{99741E28-03FD-C340-8F2C-3D39D8822863}" srcOrd="8" destOrd="0" presId="urn:microsoft.com/office/officeart/2005/8/layout/equation1"/>
    <dgm:cxn modelId="{656B954E-5CE2-7C46-AFDD-450BB472AFE3}" type="presParOf" srcId="{8F408E65-BD26-B94D-AC9A-DF900512B8A1}" destId="{4CA5918E-6609-8643-A10A-53CA8B07C6BA}" srcOrd="9" destOrd="0" presId="urn:microsoft.com/office/officeart/2005/8/layout/equation1"/>
    <dgm:cxn modelId="{E5CDDD55-D7EC-FE48-A0C3-05F4E1DC6C17}" type="presParOf" srcId="{8F408E65-BD26-B94D-AC9A-DF900512B8A1}" destId="{971DA4D7-9B43-2D45-B251-CC4EB191CB65}" srcOrd="10" destOrd="0" presId="urn:microsoft.com/office/officeart/2005/8/layout/equation1"/>
    <dgm:cxn modelId="{FFF2ACEA-D980-2D47-90EE-F1768D0B3DA0}" type="presParOf" srcId="{8F408E65-BD26-B94D-AC9A-DF900512B8A1}" destId="{A2FA6623-3934-4D47-927F-AA4FAE102106}" srcOrd="11" destOrd="0" presId="urn:microsoft.com/office/officeart/2005/8/layout/equation1"/>
    <dgm:cxn modelId="{4D192A16-B082-9840-AE7B-575936B52F84}" type="presParOf" srcId="{8F408E65-BD26-B94D-AC9A-DF900512B8A1}" destId="{3713940A-6A6A-E642-9564-18E25C0A12EE}" srcOrd="12" destOrd="0" presId="urn:microsoft.com/office/officeart/2005/8/layout/equation1"/>
    <dgm:cxn modelId="{9705122C-22F5-BE4B-BAA8-811CE0BB9A4A}" type="presParOf" srcId="{8F408E65-BD26-B94D-AC9A-DF900512B8A1}" destId="{D1F575D0-FA7A-994E-8A0E-CFF894148151}" srcOrd="13" destOrd="0" presId="urn:microsoft.com/office/officeart/2005/8/layout/equation1"/>
    <dgm:cxn modelId="{31D92586-0964-1D44-8425-55D6DE19A53D}" type="presParOf" srcId="{8F408E65-BD26-B94D-AC9A-DF900512B8A1}" destId="{5B7AAF29-F308-534A-87DF-9ACEB5E627F2}" srcOrd="14" destOrd="0" presId="urn:microsoft.com/office/officeart/2005/8/layout/equation1"/>
    <dgm:cxn modelId="{1827289E-7246-7746-8659-68B2E5795A4B}" type="presParOf" srcId="{8F408E65-BD26-B94D-AC9A-DF900512B8A1}" destId="{2CF50FE7-2AE0-0942-88CB-DB0244933660}" srcOrd="15" destOrd="0" presId="urn:microsoft.com/office/officeart/2005/8/layout/equation1"/>
    <dgm:cxn modelId="{3D737B49-C986-BA48-ABD0-C01EAD6B2666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1D0E88F3-8380-EB4A-8D31-3135B6FF2AAA}" type="presOf" srcId="{B6DCAC6E-D9B6-AD4A-8D11-E9BDF919E1D7}" destId="{42B8B35D-020E-964E-A85A-5694051F8F90}" srcOrd="0" destOrd="0" presId="urn:microsoft.com/office/officeart/2005/8/layout/hierarchy1"/>
    <dgm:cxn modelId="{D5D900CB-06DE-9440-9D24-58BDECA71DF6}" type="presOf" srcId="{5C6E8F24-775B-6442-8015-41BCBD998C0C}" destId="{9BB3EFA2-0F8C-6741-8E14-579398E61215}" srcOrd="0" destOrd="0" presId="urn:microsoft.com/office/officeart/2005/8/layout/hierarchy1"/>
    <dgm:cxn modelId="{10F4A21E-2655-FD44-87E4-9DDD1E8DF048}" type="presOf" srcId="{21547376-CB35-D54B-8069-598A46C39338}" destId="{B7A2C427-2435-5041-A06E-F53672C8BDEE}" srcOrd="0" destOrd="0" presId="urn:microsoft.com/office/officeart/2005/8/layout/hierarchy1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A8BC5CB7-13A4-E44C-9E9A-53F27BC9AFF8}" type="presOf" srcId="{C4A9BA37-D516-8941-B9F3-A65209AA9490}" destId="{19CCCCDA-6524-4A40-8D63-CBE653C1D7CB}" srcOrd="0" destOrd="0" presId="urn:microsoft.com/office/officeart/2005/8/layout/hierarchy1"/>
    <dgm:cxn modelId="{11FD995A-AC57-0A41-A5B9-518BD5B0688D}" type="presOf" srcId="{F88411E1-5AFD-A042-9A64-9109934A8A7F}" destId="{11FC0BEC-013C-4F40-9A83-2F5CA2CCADF4}" srcOrd="0" destOrd="0" presId="urn:microsoft.com/office/officeart/2005/8/layout/hierarchy1"/>
    <dgm:cxn modelId="{5DA7577D-9A69-7E41-BCCC-E102A2625244}" type="presOf" srcId="{28DEBE2F-9F01-9747-B24C-5811AEFA85BE}" destId="{7243F4B8-C214-0D43-905B-9560B4B976EE}" srcOrd="0" destOrd="0" presId="urn:microsoft.com/office/officeart/2005/8/layout/hierarchy1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7090E515-6189-0143-9C2D-6CF0662F1716}" type="presOf" srcId="{EE7AB7E9-6DA7-EA4E-A71C-5C61DFE9D94D}" destId="{DDCAC63D-00A6-2941-8415-A46083854772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2091B818-5533-E741-8B7D-B2B3B694B5D4}" type="presOf" srcId="{B6926579-5DAE-2F46-9764-8E9C06514361}" destId="{E9D89FF1-CDBF-7A49-8E7F-0DF29B1C7FA9}" srcOrd="0" destOrd="0" presId="urn:microsoft.com/office/officeart/2005/8/layout/hierarchy1"/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688F071F-E4F1-404D-9C05-FC761C7DE607}" type="presOf" srcId="{9B5741DE-3AB2-114F-B40A-C047DCDC2B48}" destId="{DB3C322B-2AC9-7A4D-9979-65420BC9FE07}" srcOrd="0" destOrd="0" presId="urn:microsoft.com/office/officeart/2005/8/layout/hierarchy1"/>
    <dgm:cxn modelId="{71C2C9E2-3AE5-FE47-A6C7-95211B3C300A}" type="presOf" srcId="{88D17896-974E-E24D-BA42-ED34952B1269}" destId="{793A2F1F-69CC-274C-9ECA-8A6D38240B9A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C331DD9B-A72F-4248-B39C-752AB59193F6}" type="presOf" srcId="{4621F0D0-6391-9A44-A519-C028D2698876}" destId="{47D7FD48-1EE8-1D42-BC9B-2EEBECAB13E8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B7B37512-5493-4943-9131-93A2CBF7DB21}" type="presOf" srcId="{ACE8800A-9A1E-D546-937E-B9043DC09236}" destId="{DA616C4E-911C-F44B-8609-EB3DD3352444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708C9AC9-8540-9749-B9AB-2E99187D9E67}" type="presOf" srcId="{55C2F333-9F7F-5340-A41A-7132BAB9DE2C}" destId="{075D12AB-3B58-2E4B-99B6-6B66E722E88F}" srcOrd="0" destOrd="0" presId="urn:microsoft.com/office/officeart/2005/8/layout/hierarchy1"/>
    <dgm:cxn modelId="{ABB9916E-71BA-C148-90AF-0E82ABD78112}" type="presOf" srcId="{588F6198-05C8-DF44-927E-148C575D27DA}" destId="{0353FBBC-C849-F747-9237-7F99CA1E9F4E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85FADE71-9439-0848-910D-BEDD00AC93B1}" type="presOf" srcId="{C175A2AC-A66F-BF40-B0AC-E973ECD34043}" destId="{DD97CDE7-05F3-274B-ACD7-C57ED64DBB8E}" srcOrd="0" destOrd="0" presId="urn:microsoft.com/office/officeart/2005/8/layout/hierarchy1"/>
    <dgm:cxn modelId="{ABB42A34-8839-744A-9DE2-D9FA88BABC46}" type="presOf" srcId="{3D630672-C572-C043-9FE0-5923BBD185D6}" destId="{4D06D59A-0257-5B4A-B377-AAEA95C0DFB5}" srcOrd="0" destOrd="0" presId="urn:microsoft.com/office/officeart/2005/8/layout/hierarchy1"/>
    <dgm:cxn modelId="{8BF5562C-BFA1-1441-9B36-4488850BAB14}" type="presOf" srcId="{A362D8D0-58EF-9542-A7D0-3451817F577B}" destId="{90DE5403-0981-124B-AF12-76C9E0515F71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3B4B2BE1-33FC-2F4E-8F2C-06A1274EA051}" type="presOf" srcId="{E27269EF-A5D3-0748-B765-7EDF535AA8EF}" destId="{0C8D47FB-CA7A-B141-AAF3-34A86B85DBC3}" srcOrd="0" destOrd="0" presId="urn:microsoft.com/office/officeart/2005/8/layout/hierarchy1"/>
    <dgm:cxn modelId="{4E36CF5F-8374-6540-9FD8-FDF8D08B978A}" type="presOf" srcId="{5EE8220C-F0DB-C443-8238-6B3E14F71757}" destId="{4BDA22EA-3FEC-3D49-A6A4-648A78779B72}" srcOrd="0" destOrd="0" presId="urn:microsoft.com/office/officeart/2005/8/layout/hierarchy1"/>
    <dgm:cxn modelId="{3277B0C0-9EBF-9040-A33F-AA81D8086906}" type="presOf" srcId="{8CDA0323-B1AC-A14D-B4E4-CED98FB0E84A}" destId="{68244A80-38CB-754A-BECF-45B51955E5FF}" srcOrd="0" destOrd="0" presId="urn:microsoft.com/office/officeart/2005/8/layout/hierarchy1"/>
    <dgm:cxn modelId="{2D16C6F0-74C4-D24F-9EC7-AE6A7796C195}" type="presOf" srcId="{2B8E6E63-5AB2-B343-B449-B8310D8B5E60}" destId="{E6936624-C1BF-E64B-BA65-28C629C3F891}" srcOrd="0" destOrd="0" presId="urn:microsoft.com/office/officeart/2005/8/layout/hierarchy1"/>
    <dgm:cxn modelId="{017E6A78-606E-5F4F-83ED-F99E3E597C92}" type="presOf" srcId="{70003790-A31C-EE43-8260-104D15B41ADE}" destId="{3EC9444A-F971-8543-9648-1B4E2D74E760}" srcOrd="0" destOrd="0" presId="urn:microsoft.com/office/officeart/2005/8/layout/hierarchy1"/>
    <dgm:cxn modelId="{831170FA-F514-2845-908C-F97253292A61}" type="presOf" srcId="{0675D40F-F466-7540-9C0D-3B5A2D7FCBDB}" destId="{86B8CDC6-A874-774D-A972-FBA688BE3ED8}" srcOrd="0" destOrd="0" presId="urn:microsoft.com/office/officeart/2005/8/layout/hierarchy1"/>
    <dgm:cxn modelId="{8BF16BAC-21E4-CE46-949B-0428D19C8606}" type="presOf" srcId="{33FAC2DA-A908-CC48-B25A-5BCD995877BB}" destId="{6B30CB28-16FD-3B40-9C96-33FAC82E94C9}" srcOrd="0" destOrd="0" presId="urn:microsoft.com/office/officeart/2005/8/layout/hierarchy1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1F7A0AA6-EB44-7741-947C-96156BD2B3FB}" type="presOf" srcId="{5BED3707-F2A1-0645-9799-ACE4156556A2}" destId="{B4BCDCA2-972E-B840-84B0-7F5440EDFF71}" srcOrd="0" destOrd="0" presId="urn:microsoft.com/office/officeart/2005/8/layout/hierarchy1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42D1AE45-83D6-5B43-9564-A4F63DE5FD47}" type="presOf" srcId="{5197B47B-FBA4-D649-9265-762B6F1D24B4}" destId="{B6F1AC32-A8AB-B649-8287-A48D3357DD5E}" srcOrd="0" destOrd="0" presId="urn:microsoft.com/office/officeart/2005/8/layout/hierarchy1"/>
    <dgm:cxn modelId="{A3E923C6-01CE-C34D-9B16-8EE7A6DCDF36}" type="presOf" srcId="{08BF0E23-5D55-B943-AA5A-842F94CC8514}" destId="{30E728A4-7002-C943-8F5C-28EA5E12D1AD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132697D5-81D5-0647-8527-3702056ABE42}" type="presOf" srcId="{0E27D79D-8019-7043-856A-BD578EA3E201}" destId="{E47B6A37-60DE-6C47-B282-C6304AB583DD}" srcOrd="0" destOrd="0" presId="urn:microsoft.com/office/officeart/2005/8/layout/hierarchy1"/>
    <dgm:cxn modelId="{AC6C10AB-7B8A-D442-9E6D-951B1B57C085}" type="presOf" srcId="{8954AF50-7A22-214C-AE95-7506D3B56402}" destId="{7B17B826-29B4-3A4A-9CBD-EE15F22A8EDF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5340F7E8-2F69-264A-89AF-8E71FDF263F1}" type="presOf" srcId="{6956C15B-8A04-6E41-AABC-46E6E72819EE}" destId="{3699CC97-9607-C440-BE69-4F9C3FB22627}" srcOrd="0" destOrd="0" presId="urn:microsoft.com/office/officeart/2005/8/layout/hierarchy1"/>
    <dgm:cxn modelId="{2A15E4F9-759D-9841-80DD-DD485C5B3150}" type="presOf" srcId="{13D833D7-F005-FD48-A6AE-DCC0A54A076A}" destId="{FA387A9E-4E1B-164D-A26B-7F16837B791D}" srcOrd="0" destOrd="0" presId="urn:microsoft.com/office/officeart/2005/8/layout/hierarchy1"/>
    <dgm:cxn modelId="{A45EF2DB-38AA-6D46-90A7-D02350F2C114}" type="presOf" srcId="{0EEBD675-7EC1-D44A-9794-9EFFAE8573AA}" destId="{CEEC3560-C28B-BD41-9BF4-BD3168B3409D}" srcOrd="0" destOrd="0" presId="urn:microsoft.com/office/officeart/2005/8/layout/hierarchy1"/>
    <dgm:cxn modelId="{D40C1D8C-9C72-D345-B8D4-4AF35400B0FF}" type="presOf" srcId="{736C3343-5767-1943-B5D5-CF9241C78E4A}" destId="{A33E1D6B-6875-934E-BB3E-48116CD736CD}" srcOrd="0" destOrd="0" presId="urn:microsoft.com/office/officeart/2005/8/layout/hierarchy1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B72F6570-83DB-2342-9B55-4EFB1C83B9AC}" type="presOf" srcId="{522039B3-2297-D14C-B097-1836C349F661}" destId="{F250E8E8-D538-A94C-8500-EC878922EDD3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A7D3A056-64A5-2D44-A083-E6ABE61A90EC}" type="presOf" srcId="{39823582-98D1-B547-9FEC-58DC51AF05D6}" destId="{0EA1608C-252A-6249-B228-6CCBB2DB50CE}" srcOrd="0" destOrd="0" presId="urn:microsoft.com/office/officeart/2005/8/layout/hierarchy1"/>
    <dgm:cxn modelId="{C361B3E7-DF0D-7145-AD89-F544E9693F0C}" type="presOf" srcId="{40B33063-0411-3641-B337-22899D330801}" destId="{A5259552-05C1-B148-B8B7-B954CD68FBC1}" srcOrd="0" destOrd="0" presId="urn:microsoft.com/office/officeart/2005/8/layout/hierarchy1"/>
    <dgm:cxn modelId="{FE51DC1D-4A16-5748-9CC6-C013DBB67B89}" type="presOf" srcId="{DCCE481D-3602-9C4A-BB80-B556B789EEB4}" destId="{A9DFDEDB-7B8B-2A43-9C96-5BFC6E352AB9}" srcOrd="0" destOrd="0" presId="urn:microsoft.com/office/officeart/2005/8/layout/hierarchy1"/>
    <dgm:cxn modelId="{8736F1E9-D11D-C941-8155-D9C25297446C}" type="presOf" srcId="{4A44460A-1E80-D348-AE0D-AC6858355300}" destId="{84E1F7B8-AD94-3B4D-8C01-FAD7B196B1C2}" srcOrd="0" destOrd="0" presId="urn:microsoft.com/office/officeart/2005/8/layout/hierarchy1"/>
    <dgm:cxn modelId="{363312DF-C4D8-E942-9295-30B01E37255D}" type="presParOf" srcId="{0EA1608C-252A-6249-B228-6CCBB2DB50CE}" destId="{1E21C14E-3011-0343-A8FC-C72E612C9003}" srcOrd="0" destOrd="0" presId="urn:microsoft.com/office/officeart/2005/8/layout/hierarchy1"/>
    <dgm:cxn modelId="{FA1715C5-17A0-2941-A1BD-A85C20C1C875}" type="presParOf" srcId="{1E21C14E-3011-0343-A8FC-C72E612C9003}" destId="{F3B24C51-8371-6643-A214-733118614EDC}" srcOrd="0" destOrd="0" presId="urn:microsoft.com/office/officeart/2005/8/layout/hierarchy1"/>
    <dgm:cxn modelId="{C5583CE7-0A00-A14A-921E-BFB8AA6985A0}" type="presParOf" srcId="{F3B24C51-8371-6643-A214-733118614EDC}" destId="{65F817A6-FE67-2E45-9F00-3F116972F955}" srcOrd="0" destOrd="0" presId="urn:microsoft.com/office/officeart/2005/8/layout/hierarchy1"/>
    <dgm:cxn modelId="{1F09EA3E-9CD0-0246-91AB-92F04CDC85E2}" type="presParOf" srcId="{F3B24C51-8371-6643-A214-733118614EDC}" destId="{A9DFDEDB-7B8B-2A43-9C96-5BFC6E352AB9}" srcOrd="1" destOrd="0" presId="urn:microsoft.com/office/officeart/2005/8/layout/hierarchy1"/>
    <dgm:cxn modelId="{18C6E49A-5352-BA48-8131-31D26A2B6F34}" type="presParOf" srcId="{1E21C14E-3011-0343-A8FC-C72E612C9003}" destId="{07632152-E12B-E040-8441-EAAF98FA25AD}" srcOrd="1" destOrd="0" presId="urn:microsoft.com/office/officeart/2005/8/layout/hierarchy1"/>
    <dgm:cxn modelId="{43E05D36-0335-1F40-A8A2-99444B471EBF}" type="presParOf" srcId="{07632152-E12B-E040-8441-EAAF98FA25AD}" destId="{7B17B826-29B4-3A4A-9CBD-EE15F22A8EDF}" srcOrd="0" destOrd="0" presId="urn:microsoft.com/office/officeart/2005/8/layout/hierarchy1"/>
    <dgm:cxn modelId="{E6DB82D5-5A91-E74B-A2E0-1B3AB5419896}" type="presParOf" srcId="{07632152-E12B-E040-8441-EAAF98FA25AD}" destId="{43869468-C8C1-A04A-A532-E481203C5320}" srcOrd="1" destOrd="0" presId="urn:microsoft.com/office/officeart/2005/8/layout/hierarchy1"/>
    <dgm:cxn modelId="{439A8DF7-8ECB-D948-9578-759B3043610D}" type="presParOf" srcId="{43869468-C8C1-A04A-A532-E481203C5320}" destId="{A77E5CFE-2C77-EC4F-A534-27DDA125CB45}" srcOrd="0" destOrd="0" presId="urn:microsoft.com/office/officeart/2005/8/layout/hierarchy1"/>
    <dgm:cxn modelId="{E7C7BBD1-58EC-4E4C-8950-2A3A68C05CD5}" type="presParOf" srcId="{A77E5CFE-2C77-EC4F-A534-27DDA125CB45}" destId="{FEB12D91-FD5E-CD44-9D9C-82BD5C946503}" srcOrd="0" destOrd="0" presId="urn:microsoft.com/office/officeart/2005/8/layout/hierarchy1"/>
    <dgm:cxn modelId="{C6123ABD-9E18-FA49-886D-3A2D1029D825}" type="presParOf" srcId="{A77E5CFE-2C77-EC4F-A534-27DDA125CB45}" destId="{793A2F1F-69CC-274C-9ECA-8A6D38240B9A}" srcOrd="1" destOrd="0" presId="urn:microsoft.com/office/officeart/2005/8/layout/hierarchy1"/>
    <dgm:cxn modelId="{536DCAB3-3BFA-B24B-8091-4C6F7405B5DE}" type="presParOf" srcId="{43869468-C8C1-A04A-A532-E481203C5320}" destId="{89BBC182-DC64-C146-B107-534F3955212A}" srcOrd="1" destOrd="0" presId="urn:microsoft.com/office/officeart/2005/8/layout/hierarchy1"/>
    <dgm:cxn modelId="{FCAB2F8A-9F91-2245-A88A-AD4A6FA17381}" type="presParOf" srcId="{89BBC182-DC64-C146-B107-534F3955212A}" destId="{84E1F7B8-AD94-3B4D-8C01-FAD7B196B1C2}" srcOrd="0" destOrd="0" presId="urn:microsoft.com/office/officeart/2005/8/layout/hierarchy1"/>
    <dgm:cxn modelId="{1839F8F3-5BF5-FF47-B66E-9325D776AC40}" type="presParOf" srcId="{89BBC182-DC64-C146-B107-534F3955212A}" destId="{E32C2BD0-4C38-D040-B50E-81685917A152}" srcOrd="1" destOrd="0" presId="urn:microsoft.com/office/officeart/2005/8/layout/hierarchy1"/>
    <dgm:cxn modelId="{4972EE94-8A5A-CE4F-BF22-C9D12D1F7C01}" type="presParOf" srcId="{E32C2BD0-4C38-D040-B50E-81685917A152}" destId="{4127A908-11C4-A740-AAEB-1498B129D7C9}" srcOrd="0" destOrd="0" presId="urn:microsoft.com/office/officeart/2005/8/layout/hierarchy1"/>
    <dgm:cxn modelId="{6D9D17E5-DC49-5842-A98B-DF2768E2B75C}" type="presParOf" srcId="{4127A908-11C4-A740-AAEB-1498B129D7C9}" destId="{09646BA0-DDD4-2B48-8BF2-1E86CA12EC32}" srcOrd="0" destOrd="0" presId="urn:microsoft.com/office/officeart/2005/8/layout/hierarchy1"/>
    <dgm:cxn modelId="{CB0AE012-AADC-5547-A739-F6A31545957F}" type="presParOf" srcId="{4127A908-11C4-A740-AAEB-1498B129D7C9}" destId="{FA387A9E-4E1B-164D-A26B-7F16837B791D}" srcOrd="1" destOrd="0" presId="urn:microsoft.com/office/officeart/2005/8/layout/hierarchy1"/>
    <dgm:cxn modelId="{534E19DC-C758-A547-8843-E44170D259AA}" type="presParOf" srcId="{E32C2BD0-4C38-D040-B50E-81685917A152}" destId="{88DBCD86-0A28-9846-8543-42FBA70E3EAD}" srcOrd="1" destOrd="0" presId="urn:microsoft.com/office/officeart/2005/8/layout/hierarchy1"/>
    <dgm:cxn modelId="{1547FEC0-ECDD-9644-BD9E-B2518A7F1651}" type="presParOf" srcId="{89BBC182-DC64-C146-B107-534F3955212A}" destId="{0353FBBC-C849-F747-9237-7F99CA1E9F4E}" srcOrd="2" destOrd="0" presId="urn:microsoft.com/office/officeart/2005/8/layout/hierarchy1"/>
    <dgm:cxn modelId="{D3235636-F1E9-3A49-89A8-3925EEA46BA5}" type="presParOf" srcId="{89BBC182-DC64-C146-B107-534F3955212A}" destId="{0910CCBF-4AF2-DD4E-B8CF-3A27BF16A80C}" srcOrd="3" destOrd="0" presId="urn:microsoft.com/office/officeart/2005/8/layout/hierarchy1"/>
    <dgm:cxn modelId="{3D338734-E88A-564C-9EDA-9353412F903E}" type="presParOf" srcId="{0910CCBF-4AF2-DD4E-B8CF-3A27BF16A80C}" destId="{CB9A5A94-C9AE-D24D-B9D2-56FBBF4517FF}" srcOrd="0" destOrd="0" presId="urn:microsoft.com/office/officeart/2005/8/layout/hierarchy1"/>
    <dgm:cxn modelId="{2100B8A6-02C6-6A4C-B166-8CC53C39B397}" type="presParOf" srcId="{CB9A5A94-C9AE-D24D-B9D2-56FBBF4517FF}" destId="{320930ED-77A0-4443-833D-275375387CC8}" srcOrd="0" destOrd="0" presId="urn:microsoft.com/office/officeart/2005/8/layout/hierarchy1"/>
    <dgm:cxn modelId="{824C4E06-D6A3-7348-BF63-35FF2DC8083D}" type="presParOf" srcId="{CB9A5A94-C9AE-D24D-B9D2-56FBBF4517FF}" destId="{3699CC97-9607-C440-BE69-4F9C3FB22627}" srcOrd="1" destOrd="0" presId="urn:microsoft.com/office/officeart/2005/8/layout/hierarchy1"/>
    <dgm:cxn modelId="{BFBF0461-E98F-1C4F-879F-AC8FED46A87E}" type="presParOf" srcId="{0910CCBF-4AF2-DD4E-B8CF-3A27BF16A80C}" destId="{2FAFCF6B-77F5-1D45-B585-F186637B25BD}" srcOrd="1" destOrd="0" presId="urn:microsoft.com/office/officeart/2005/8/layout/hierarchy1"/>
    <dgm:cxn modelId="{26AA9107-6343-7F49-AB3C-7B90BD726422}" type="presParOf" srcId="{89BBC182-DC64-C146-B107-534F3955212A}" destId="{3EC9444A-F971-8543-9648-1B4E2D74E760}" srcOrd="4" destOrd="0" presId="urn:microsoft.com/office/officeart/2005/8/layout/hierarchy1"/>
    <dgm:cxn modelId="{9CDFB477-7C55-7E46-AF76-6DCF5CFB2366}" type="presParOf" srcId="{89BBC182-DC64-C146-B107-534F3955212A}" destId="{EC4144C1-475A-C147-8234-BE1A3191F4D2}" srcOrd="5" destOrd="0" presId="urn:microsoft.com/office/officeart/2005/8/layout/hierarchy1"/>
    <dgm:cxn modelId="{77E79D9F-F5CD-164F-88DE-EBE4B1F4453B}" type="presParOf" srcId="{EC4144C1-475A-C147-8234-BE1A3191F4D2}" destId="{7F4977FC-90A8-F348-98F9-619F413CB9D2}" srcOrd="0" destOrd="0" presId="urn:microsoft.com/office/officeart/2005/8/layout/hierarchy1"/>
    <dgm:cxn modelId="{7D36294B-A3C7-7947-841D-8F385A6AFAE3}" type="presParOf" srcId="{7F4977FC-90A8-F348-98F9-619F413CB9D2}" destId="{B3D97071-50E7-1841-B2A0-E5B12872A9BE}" srcOrd="0" destOrd="0" presId="urn:microsoft.com/office/officeart/2005/8/layout/hierarchy1"/>
    <dgm:cxn modelId="{FE55F231-DCEB-BE47-B4F2-0FD33AA3ECDC}" type="presParOf" srcId="{7F4977FC-90A8-F348-98F9-619F413CB9D2}" destId="{7243F4B8-C214-0D43-905B-9560B4B976EE}" srcOrd="1" destOrd="0" presId="urn:microsoft.com/office/officeart/2005/8/layout/hierarchy1"/>
    <dgm:cxn modelId="{9A2FD677-2F9D-0145-9094-0E775495ECAE}" type="presParOf" srcId="{EC4144C1-475A-C147-8234-BE1A3191F4D2}" destId="{7B08D877-405B-9845-BE34-EA6BC2D16DF0}" srcOrd="1" destOrd="0" presId="urn:microsoft.com/office/officeart/2005/8/layout/hierarchy1"/>
    <dgm:cxn modelId="{E69534B2-0CEE-5F4E-AED0-7DA67A389C26}" type="presParOf" srcId="{89BBC182-DC64-C146-B107-534F3955212A}" destId="{E6936624-C1BF-E64B-BA65-28C629C3F891}" srcOrd="6" destOrd="0" presId="urn:microsoft.com/office/officeart/2005/8/layout/hierarchy1"/>
    <dgm:cxn modelId="{1C7833CB-5E88-4341-BD4E-D83AD186381A}" type="presParOf" srcId="{89BBC182-DC64-C146-B107-534F3955212A}" destId="{05734C37-92D4-6D41-9464-99F074E3D339}" srcOrd="7" destOrd="0" presId="urn:microsoft.com/office/officeart/2005/8/layout/hierarchy1"/>
    <dgm:cxn modelId="{3749E5AE-A165-564F-96E9-2032EFEC7D8F}" type="presParOf" srcId="{05734C37-92D4-6D41-9464-99F074E3D339}" destId="{1EE156C6-E646-6C43-9A5B-E6C4A4984C4A}" srcOrd="0" destOrd="0" presId="urn:microsoft.com/office/officeart/2005/8/layout/hierarchy1"/>
    <dgm:cxn modelId="{74C0789C-1C4F-4E45-9C99-5031D0FDE1AC}" type="presParOf" srcId="{1EE156C6-E646-6C43-9A5B-E6C4A4984C4A}" destId="{FA5017C0-C280-2547-8BDF-A324209E9457}" srcOrd="0" destOrd="0" presId="urn:microsoft.com/office/officeart/2005/8/layout/hierarchy1"/>
    <dgm:cxn modelId="{8A498D56-06DF-F44E-A6ED-4D7727E19F3E}" type="presParOf" srcId="{1EE156C6-E646-6C43-9A5B-E6C4A4984C4A}" destId="{6B30CB28-16FD-3B40-9C96-33FAC82E94C9}" srcOrd="1" destOrd="0" presId="urn:microsoft.com/office/officeart/2005/8/layout/hierarchy1"/>
    <dgm:cxn modelId="{B3B2DC77-46DC-B441-A0CF-AD37D587D012}" type="presParOf" srcId="{05734C37-92D4-6D41-9464-99F074E3D339}" destId="{FFEB237A-8F81-0C4D-B768-F8E98CB19E79}" srcOrd="1" destOrd="0" presId="urn:microsoft.com/office/officeart/2005/8/layout/hierarchy1"/>
    <dgm:cxn modelId="{636F9FA6-1E64-D447-8839-28A34AA9D5E0}" type="presParOf" srcId="{07632152-E12B-E040-8441-EAAF98FA25AD}" destId="{42B8B35D-020E-964E-A85A-5694051F8F90}" srcOrd="2" destOrd="0" presId="urn:microsoft.com/office/officeart/2005/8/layout/hierarchy1"/>
    <dgm:cxn modelId="{2411A4B1-5F4A-D54B-87D0-EE22AF6EE5EB}" type="presParOf" srcId="{07632152-E12B-E040-8441-EAAF98FA25AD}" destId="{95ADD217-AF23-4C4D-88C8-E466F2764202}" srcOrd="3" destOrd="0" presId="urn:microsoft.com/office/officeart/2005/8/layout/hierarchy1"/>
    <dgm:cxn modelId="{3DC38930-438E-8444-8B63-37D7E87C464C}" type="presParOf" srcId="{95ADD217-AF23-4C4D-88C8-E466F2764202}" destId="{5601EF32-C7FD-AD49-ADA3-59FD520F7908}" srcOrd="0" destOrd="0" presId="urn:microsoft.com/office/officeart/2005/8/layout/hierarchy1"/>
    <dgm:cxn modelId="{9916D67B-FB5D-5441-A0D6-65D344EA108A}" type="presParOf" srcId="{5601EF32-C7FD-AD49-ADA3-59FD520F7908}" destId="{314A4EF8-62AC-8843-AF8F-9C4C172B6B6F}" srcOrd="0" destOrd="0" presId="urn:microsoft.com/office/officeart/2005/8/layout/hierarchy1"/>
    <dgm:cxn modelId="{0D194ED1-E2C6-484A-B176-A75BD876E85B}" type="presParOf" srcId="{5601EF32-C7FD-AD49-ADA3-59FD520F7908}" destId="{F250E8E8-D538-A94C-8500-EC878922EDD3}" srcOrd="1" destOrd="0" presId="urn:microsoft.com/office/officeart/2005/8/layout/hierarchy1"/>
    <dgm:cxn modelId="{CCB03FC6-A866-FD44-882F-77A6EC0BBA39}" type="presParOf" srcId="{95ADD217-AF23-4C4D-88C8-E466F2764202}" destId="{D9584900-8C35-5A47-BB00-C6401BAFCD55}" srcOrd="1" destOrd="0" presId="urn:microsoft.com/office/officeart/2005/8/layout/hierarchy1"/>
    <dgm:cxn modelId="{FF8C80BB-D73D-594C-B8BA-8E8A5B327048}" type="presParOf" srcId="{D9584900-8C35-5A47-BB00-C6401BAFCD55}" destId="{B7A2C427-2435-5041-A06E-F53672C8BDEE}" srcOrd="0" destOrd="0" presId="urn:microsoft.com/office/officeart/2005/8/layout/hierarchy1"/>
    <dgm:cxn modelId="{E2448DD6-6458-FB42-8173-2FB07884ACF6}" type="presParOf" srcId="{D9584900-8C35-5A47-BB00-C6401BAFCD55}" destId="{600B8FFF-2CD6-934F-B7CB-79B310D8F6A7}" srcOrd="1" destOrd="0" presId="urn:microsoft.com/office/officeart/2005/8/layout/hierarchy1"/>
    <dgm:cxn modelId="{574C9CBB-C605-7F4F-987E-688E5242A624}" type="presParOf" srcId="{600B8FFF-2CD6-934F-B7CB-79B310D8F6A7}" destId="{BEAC817D-0E06-F74A-B5E8-FE52EA2081AB}" srcOrd="0" destOrd="0" presId="urn:microsoft.com/office/officeart/2005/8/layout/hierarchy1"/>
    <dgm:cxn modelId="{38FAFC13-5415-7549-A12F-CC9733E9D8B0}" type="presParOf" srcId="{BEAC817D-0E06-F74A-B5E8-FE52EA2081AB}" destId="{EEE30257-69F5-6F47-BB7D-2E0D7F91CB38}" srcOrd="0" destOrd="0" presId="urn:microsoft.com/office/officeart/2005/8/layout/hierarchy1"/>
    <dgm:cxn modelId="{9084A1CC-A51D-B44B-917C-7DCA4CDA5AA6}" type="presParOf" srcId="{BEAC817D-0E06-F74A-B5E8-FE52EA2081AB}" destId="{30E728A4-7002-C943-8F5C-28EA5E12D1AD}" srcOrd="1" destOrd="0" presId="urn:microsoft.com/office/officeart/2005/8/layout/hierarchy1"/>
    <dgm:cxn modelId="{A7597D50-BEA8-6A40-A31D-7A44F2EF7092}" type="presParOf" srcId="{600B8FFF-2CD6-934F-B7CB-79B310D8F6A7}" destId="{94C0D375-BC54-D546-A0F9-65B7F43F296E}" srcOrd="1" destOrd="0" presId="urn:microsoft.com/office/officeart/2005/8/layout/hierarchy1"/>
    <dgm:cxn modelId="{D5C35A59-FF84-B944-A34F-64062219AA6A}" type="presParOf" srcId="{D9584900-8C35-5A47-BB00-C6401BAFCD55}" destId="{0C8D47FB-CA7A-B141-AAF3-34A86B85DBC3}" srcOrd="2" destOrd="0" presId="urn:microsoft.com/office/officeart/2005/8/layout/hierarchy1"/>
    <dgm:cxn modelId="{C5D25400-8118-D242-B38F-103C664CB9C5}" type="presParOf" srcId="{D9584900-8C35-5A47-BB00-C6401BAFCD55}" destId="{1E0D25B4-C973-7D4C-870C-F8DF39C2C003}" srcOrd="3" destOrd="0" presId="urn:microsoft.com/office/officeart/2005/8/layout/hierarchy1"/>
    <dgm:cxn modelId="{F7E9F02D-EDE1-444B-9136-099D0D676065}" type="presParOf" srcId="{1E0D25B4-C973-7D4C-870C-F8DF39C2C003}" destId="{E8DD655F-8152-5643-86FA-69BB69F2C149}" srcOrd="0" destOrd="0" presId="urn:microsoft.com/office/officeart/2005/8/layout/hierarchy1"/>
    <dgm:cxn modelId="{A60CFFB5-6448-B142-8110-D746CF602C2A}" type="presParOf" srcId="{E8DD655F-8152-5643-86FA-69BB69F2C149}" destId="{E525399B-780C-7441-8DF9-250FD9AF88F5}" srcOrd="0" destOrd="0" presId="urn:microsoft.com/office/officeart/2005/8/layout/hierarchy1"/>
    <dgm:cxn modelId="{4CDD4D6C-EB18-7047-AC39-3BC8C30E12F8}" type="presParOf" srcId="{E8DD655F-8152-5643-86FA-69BB69F2C149}" destId="{9BB3EFA2-0F8C-6741-8E14-579398E61215}" srcOrd="1" destOrd="0" presId="urn:microsoft.com/office/officeart/2005/8/layout/hierarchy1"/>
    <dgm:cxn modelId="{1E5BD08F-D573-2A4D-B8CB-D129EBB33591}" type="presParOf" srcId="{1E0D25B4-C973-7D4C-870C-F8DF39C2C003}" destId="{F9F91E63-06FA-F249-8128-45EB6D824A78}" srcOrd="1" destOrd="0" presId="urn:microsoft.com/office/officeart/2005/8/layout/hierarchy1"/>
    <dgm:cxn modelId="{A82FCE89-AFEA-534A-919B-52ABA0272EFE}" type="presParOf" srcId="{D9584900-8C35-5A47-BB00-C6401BAFCD55}" destId="{DD97CDE7-05F3-274B-ACD7-C57ED64DBB8E}" srcOrd="4" destOrd="0" presId="urn:microsoft.com/office/officeart/2005/8/layout/hierarchy1"/>
    <dgm:cxn modelId="{C892F4D7-8DC2-B844-A39E-F7A12CD8767D}" type="presParOf" srcId="{D9584900-8C35-5A47-BB00-C6401BAFCD55}" destId="{F72C6E52-50B0-AE4D-95AA-B654B47C769C}" srcOrd="5" destOrd="0" presId="urn:microsoft.com/office/officeart/2005/8/layout/hierarchy1"/>
    <dgm:cxn modelId="{0913F40E-D806-4641-A572-3FFE12C98C35}" type="presParOf" srcId="{F72C6E52-50B0-AE4D-95AA-B654B47C769C}" destId="{A3928D3B-FEC3-E549-9ADD-4B7F2FC55C6F}" srcOrd="0" destOrd="0" presId="urn:microsoft.com/office/officeart/2005/8/layout/hierarchy1"/>
    <dgm:cxn modelId="{FDA6F65D-DDF9-1542-9B10-FEF79628FDBA}" type="presParOf" srcId="{A3928D3B-FEC3-E549-9ADD-4B7F2FC55C6F}" destId="{E60D85D3-4EC4-6244-8C19-C94474809301}" srcOrd="0" destOrd="0" presId="urn:microsoft.com/office/officeart/2005/8/layout/hierarchy1"/>
    <dgm:cxn modelId="{1CEBD620-8AB2-C147-B951-75AA346B59D5}" type="presParOf" srcId="{A3928D3B-FEC3-E549-9ADD-4B7F2FC55C6F}" destId="{47D7FD48-1EE8-1D42-BC9B-2EEBECAB13E8}" srcOrd="1" destOrd="0" presId="urn:microsoft.com/office/officeart/2005/8/layout/hierarchy1"/>
    <dgm:cxn modelId="{46D85F23-1002-7C40-9E21-B91A3D4FF662}" type="presParOf" srcId="{F72C6E52-50B0-AE4D-95AA-B654B47C769C}" destId="{3A446D8F-4A5B-7D41-838A-36B76B09B6FE}" srcOrd="1" destOrd="0" presId="urn:microsoft.com/office/officeart/2005/8/layout/hierarchy1"/>
    <dgm:cxn modelId="{96DDC268-059B-DC4B-9B2A-D9EE6CB9F45D}" type="presParOf" srcId="{07632152-E12B-E040-8441-EAAF98FA25AD}" destId="{B6F1AC32-A8AB-B649-8287-A48D3357DD5E}" srcOrd="4" destOrd="0" presId="urn:microsoft.com/office/officeart/2005/8/layout/hierarchy1"/>
    <dgm:cxn modelId="{C9E42A4F-0D89-CB48-ADB8-EC615F7E7BBC}" type="presParOf" srcId="{07632152-E12B-E040-8441-EAAF98FA25AD}" destId="{6EEFA321-3D41-1A4E-85DE-C9BA9933897E}" srcOrd="5" destOrd="0" presId="urn:microsoft.com/office/officeart/2005/8/layout/hierarchy1"/>
    <dgm:cxn modelId="{DEDB12B4-FAC5-7D42-802B-C3E00E823400}" type="presParOf" srcId="{6EEFA321-3D41-1A4E-85DE-C9BA9933897E}" destId="{73300B42-C8E5-EA41-B24C-44969DCF13F0}" srcOrd="0" destOrd="0" presId="urn:microsoft.com/office/officeart/2005/8/layout/hierarchy1"/>
    <dgm:cxn modelId="{EC0F57C5-BEF6-CD48-9865-8ACD3293357F}" type="presParOf" srcId="{73300B42-C8E5-EA41-B24C-44969DCF13F0}" destId="{A1B4F70A-F8E7-C645-92A4-68261DC5EDD4}" srcOrd="0" destOrd="0" presId="urn:microsoft.com/office/officeart/2005/8/layout/hierarchy1"/>
    <dgm:cxn modelId="{0B69587A-B494-1345-B88E-D757086A3E73}" type="presParOf" srcId="{73300B42-C8E5-EA41-B24C-44969DCF13F0}" destId="{CEEC3560-C28B-BD41-9BF4-BD3168B3409D}" srcOrd="1" destOrd="0" presId="urn:microsoft.com/office/officeart/2005/8/layout/hierarchy1"/>
    <dgm:cxn modelId="{F6E26B81-E934-FD44-A48F-EC382E23E026}" type="presParOf" srcId="{6EEFA321-3D41-1A4E-85DE-C9BA9933897E}" destId="{24208094-9B9C-264E-B50A-18CAD336D342}" srcOrd="1" destOrd="0" presId="urn:microsoft.com/office/officeart/2005/8/layout/hierarchy1"/>
    <dgm:cxn modelId="{C683D69E-0837-234C-9D45-B20922B41F54}" type="presParOf" srcId="{24208094-9B9C-264E-B50A-18CAD336D342}" destId="{90DE5403-0981-124B-AF12-76C9E0515F71}" srcOrd="0" destOrd="0" presId="urn:microsoft.com/office/officeart/2005/8/layout/hierarchy1"/>
    <dgm:cxn modelId="{3BEAF02D-3774-A448-B847-0E726A0DFCF0}" type="presParOf" srcId="{24208094-9B9C-264E-B50A-18CAD336D342}" destId="{8BF33057-F4A0-3D4D-A67D-FC1EA72CB104}" srcOrd="1" destOrd="0" presId="urn:microsoft.com/office/officeart/2005/8/layout/hierarchy1"/>
    <dgm:cxn modelId="{BAEA966D-1B47-B443-BA77-C8BEA1AEB4F0}" type="presParOf" srcId="{8BF33057-F4A0-3D4D-A67D-FC1EA72CB104}" destId="{7C2AC34D-362E-DB45-B096-ED8B942FCECA}" srcOrd="0" destOrd="0" presId="urn:microsoft.com/office/officeart/2005/8/layout/hierarchy1"/>
    <dgm:cxn modelId="{3574CB77-7D49-7E46-A3BE-469459DCEF74}" type="presParOf" srcId="{7C2AC34D-362E-DB45-B096-ED8B942FCECA}" destId="{A627B036-C78B-F34C-906D-6018E107FF6A}" srcOrd="0" destOrd="0" presId="urn:microsoft.com/office/officeart/2005/8/layout/hierarchy1"/>
    <dgm:cxn modelId="{397B598A-C4CD-F143-B6BD-825C6ABED016}" type="presParOf" srcId="{7C2AC34D-362E-DB45-B096-ED8B942FCECA}" destId="{11FC0BEC-013C-4F40-9A83-2F5CA2CCADF4}" srcOrd="1" destOrd="0" presId="urn:microsoft.com/office/officeart/2005/8/layout/hierarchy1"/>
    <dgm:cxn modelId="{7EB5FE25-D157-D345-B66A-D23885DDAE3F}" type="presParOf" srcId="{8BF33057-F4A0-3D4D-A67D-FC1EA72CB104}" destId="{D0013DC0-1613-9B42-8546-81FB862C474D}" srcOrd="1" destOrd="0" presId="urn:microsoft.com/office/officeart/2005/8/layout/hierarchy1"/>
    <dgm:cxn modelId="{29D3C9D0-265A-F444-95A7-5A0CC38795C4}" type="presParOf" srcId="{07632152-E12B-E040-8441-EAAF98FA25AD}" destId="{B4BCDCA2-972E-B840-84B0-7F5440EDFF71}" srcOrd="6" destOrd="0" presId="urn:microsoft.com/office/officeart/2005/8/layout/hierarchy1"/>
    <dgm:cxn modelId="{5F0D44B1-E7DA-B145-9213-60DDAC47C6FA}" type="presParOf" srcId="{07632152-E12B-E040-8441-EAAF98FA25AD}" destId="{C42658B9-8540-604A-9983-BDAAA9E2DC15}" srcOrd="7" destOrd="0" presId="urn:microsoft.com/office/officeart/2005/8/layout/hierarchy1"/>
    <dgm:cxn modelId="{ACD4654A-ABB7-854C-808B-68DBFEA05671}" type="presParOf" srcId="{C42658B9-8540-604A-9983-BDAAA9E2DC15}" destId="{CDAC4897-D10C-5D4F-91C5-E80976988295}" srcOrd="0" destOrd="0" presId="urn:microsoft.com/office/officeart/2005/8/layout/hierarchy1"/>
    <dgm:cxn modelId="{F1A59709-A023-914E-B47F-ECE0857D117E}" type="presParOf" srcId="{CDAC4897-D10C-5D4F-91C5-E80976988295}" destId="{53F35FF1-FF2A-5744-84D5-EC2FFA7EB44D}" srcOrd="0" destOrd="0" presId="urn:microsoft.com/office/officeart/2005/8/layout/hierarchy1"/>
    <dgm:cxn modelId="{DD70088A-62BE-B345-9D78-5A1D1DD65F47}" type="presParOf" srcId="{CDAC4897-D10C-5D4F-91C5-E80976988295}" destId="{19CCCCDA-6524-4A40-8D63-CBE653C1D7CB}" srcOrd="1" destOrd="0" presId="urn:microsoft.com/office/officeart/2005/8/layout/hierarchy1"/>
    <dgm:cxn modelId="{06D8FD06-8987-0A43-AA92-AB6ACE7B51A4}" type="presParOf" srcId="{C42658B9-8540-604A-9983-BDAAA9E2DC15}" destId="{5598DEE2-E1A1-B948-A79B-66323597B331}" srcOrd="1" destOrd="0" presId="urn:microsoft.com/office/officeart/2005/8/layout/hierarchy1"/>
    <dgm:cxn modelId="{06B33FBA-2D20-DF40-938B-12AE55939211}" type="presParOf" srcId="{5598DEE2-E1A1-B948-A79B-66323597B331}" destId="{4BDA22EA-3FEC-3D49-A6A4-648A78779B72}" srcOrd="0" destOrd="0" presId="urn:microsoft.com/office/officeart/2005/8/layout/hierarchy1"/>
    <dgm:cxn modelId="{BA0B1246-3A38-4D46-AC31-8F0FEE1DD2F2}" type="presParOf" srcId="{5598DEE2-E1A1-B948-A79B-66323597B331}" destId="{56390854-6EB5-6C47-8BF7-2241796B29F7}" srcOrd="1" destOrd="0" presId="urn:microsoft.com/office/officeart/2005/8/layout/hierarchy1"/>
    <dgm:cxn modelId="{E608CD81-8909-FD49-9AFC-9DA1E1AD1531}" type="presParOf" srcId="{56390854-6EB5-6C47-8BF7-2241796B29F7}" destId="{28EDB5A2-4CB1-914E-B5A4-BC0D1B993D2B}" srcOrd="0" destOrd="0" presId="urn:microsoft.com/office/officeart/2005/8/layout/hierarchy1"/>
    <dgm:cxn modelId="{D2C58FEA-09F0-E04F-BD1F-85C22C29FC98}" type="presParOf" srcId="{28EDB5A2-4CB1-914E-B5A4-BC0D1B993D2B}" destId="{6EF071FB-F223-4745-AABB-4907D0B84DBB}" srcOrd="0" destOrd="0" presId="urn:microsoft.com/office/officeart/2005/8/layout/hierarchy1"/>
    <dgm:cxn modelId="{51CE64D4-13D0-0047-852A-5E96124FBCD1}" type="presParOf" srcId="{28EDB5A2-4CB1-914E-B5A4-BC0D1B993D2B}" destId="{E47B6A37-60DE-6C47-B282-C6304AB583DD}" srcOrd="1" destOrd="0" presId="urn:microsoft.com/office/officeart/2005/8/layout/hierarchy1"/>
    <dgm:cxn modelId="{B5789661-EC04-4040-A0DC-6763B6AA7FB6}" type="presParOf" srcId="{56390854-6EB5-6C47-8BF7-2241796B29F7}" destId="{B714BF64-5E05-8B40-9A33-D53F536A5725}" srcOrd="1" destOrd="0" presId="urn:microsoft.com/office/officeart/2005/8/layout/hierarchy1"/>
    <dgm:cxn modelId="{3361C430-D560-C143-A523-D706D536EE19}" type="presParOf" srcId="{07632152-E12B-E040-8441-EAAF98FA25AD}" destId="{E9D89FF1-CDBF-7A49-8E7F-0DF29B1C7FA9}" srcOrd="8" destOrd="0" presId="urn:microsoft.com/office/officeart/2005/8/layout/hierarchy1"/>
    <dgm:cxn modelId="{EC8CA4CA-3ABE-2241-8100-DC4E98CA9374}" type="presParOf" srcId="{07632152-E12B-E040-8441-EAAF98FA25AD}" destId="{873CF871-16A4-1142-992B-0B21272C3F62}" srcOrd="9" destOrd="0" presId="urn:microsoft.com/office/officeart/2005/8/layout/hierarchy1"/>
    <dgm:cxn modelId="{4CDEC687-7F50-B644-993A-3F672EA2E769}" type="presParOf" srcId="{873CF871-16A4-1142-992B-0B21272C3F62}" destId="{75BDD899-D81D-B740-A102-C7152D8FD68A}" srcOrd="0" destOrd="0" presId="urn:microsoft.com/office/officeart/2005/8/layout/hierarchy1"/>
    <dgm:cxn modelId="{7EB4C613-ED4E-F548-AB19-0B62BB53E312}" type="presParOf" srcId="{75BDD899-D81D-B740-A102-C7152D8FD68A}" destId="{82209622-4756-B34D-9CC4-4E8460C56644}" srcOrd="0" destOrd="0" presId="urn:microsoft.com/office/officeart/2005/8/layout/hierarchy1"/>
    <dgm:cxn modelId="{67924EA7-3FED-6242-B3AF-A258BAD32325}" type="presParOf" srcId="{75BDD899-D81D-B740-A102-C7152D8FD68A}" destId="{68244A80-38CB-754A-BECF-45B51955E5FF}" srcOrd="1" destOrd="0" presId="urn:microsoft.com/office/officeart/2005/8/layout/hierarchy1"/>
    <dgm:cxn modelId="{21767722-1865-3846-B1F7-FF404F33BA3B}" type="presParOf" srcId="{873CF871-16A4-1142-992B-0B21272C3F62}" destId="{3367D909-20F7-9C40-940C-9B9BB3B62F37}" srcOrd="1" destOrd="0" presId="urn:microsoft.com/office/officeart/2005/8/layout/hierarchy1"/>
    <dgm:cxn modelId="{C91CC766-2381-F04D-8C85-1762E560C429}" type="presParOf" srcId="{3367D909-20F7-9C40-940C-9B9BB3B62F37}" destId="{075D12AB-3B58-2E4B-99B6-6B66E722E88F}" srcOrd="0" destOrd="0" presId="urn:microsoft.com/office/officeart/2005/8/layout/hierarchy1"/>
    <dgm:cxn modelId="{61FBBEED-B711-E549-A9E4-2A873AA717A9}" type="presParOf" srcId="{3367D909-20F7-9C40-940C-9B9BB3B62F37}" destId="{21BF2DA6-FDED-EF4A-903D-F90EF88EFB90}" srcOrd="1" destOrd="0" presId="urn:microsoft.com/office/officeart/2005/8/layout/hierarchy1"/>
    <dgm:cxn modelId="{7869B610-A334-214F-971F-742377B41ABB}" type="presParOf" srcId="{21BF2DA6-FDED-EF4A-903D-F90EF88EFB90}" destId="{6DBA0D50-7CBC-B24B-8544-5E1C4FC55306}" srcOrd="0" destOrd="0" presId="urn:microsoft.com/office/officeart/2005/8/layout/hierarchy1"/>
    <dgm:cxn modelId="{84008C23-DDF8-214F-A8DE-6428A320B938}" type="presParOf" srcId="{6DBA0D50-7CBC-B24B-8544-5E1C4FC55306}" destId="{472F95E5-DE25-D14C-94AA-AB14D141AFEA}" srcOrd="0" destOrd="0" presId="urn:microsoft.com/office/officeart/2005/8/layout/hierarchy1"/>
    <dgm:cxn modelId="{A74A3D6F-43E3-3149-8C89-40E3BB96BB3F}" type="presParOf" srcId="{6DBA0D50-7CBC-B24B-8544-5E1C4FC55306}" destId="{A33E1D6B-6875-934E-BB3E-48116CD736CD}" srcOrd="1" destOrd="0" presId="urn:microsoft.com/office/officeart/2005/8/layout/hierarchy1"/>
    <dgm:cxn modelId="{06A9BBF3-371E-6946-B76B-297F4CCCC6A1}" type="presParOf" srcId="{21BF2DA6-FDED-EF4A-903D-F90EF88EFB90}" destId="{1E7E3CAC-1738-2345-B241-CAC3EC4DA218}" srcOrd="1" destOrd="0" presId="urn:microsoft.com/office/officeart/2005/8/layout/hierarchy1"/>
    <dgm:cxn modelId="{B0966232-F62E-DA44-BFB7-3DC99A50AE95}" type="presParOf" srcId="{3367D909-20F7-9C40-940C-9B9BB3B62F37}" destId="{DA616C4E-911C-F44B-8609-EB3DD3352444}" srcOrd="2" destOrd="0" presId="urn:microsoft.com/office/officeart/2005/8/layout/hierarchy1"/>
    <dgm:cxn modelId="{90190316-97BE-2B4B-85BE-365D4BE556E9}" type="presParOf" srcId="{3367D909-20F7-9C40-940C-9B9BB3B62F37}" destId="{EA227968-482B-CB47-AB68-DDFAF3BAE9D2}" srcOrd="3" destOrd="0" presId="urn:microsoft.com/office/officeart/2005/8/layout/hierarchy1"/>
    <dgm:cxn modelId="{0092B0C1-6057-E14B-BA6F-4FF113AD19D6}" type="presParOf" srcId="{EA227968-482B-CB47-AB68-DDFAF3BAE9D2}" destId="{560E01F2-E3B1-DD4D-AAC9-357E96B1E0D2}" srcOrd="0" destOrd="0" presId="urn:microsoft.com/office/officeart/2005/8/layout/hierarchy1"/>
    <dgm:cxn modelId="{10249B65-CBD5-2B4A-9017-4B4878A09D13}" type="presParOf" srcId="{560E01F2-E3B1-DD4D-AAC9-357E96B1E0D2}" destId="{7F680803-3182-234F-81DC-FD03061022C8}" srcOrd="0" destOrd="0" presId="urn:microsoft.com/office/officeart/2005/8/layout/hierarchy1"/>
    <dgm:cxn modelId="{4D3F2861-69B4-AA4C-AC0B-73276E6367C8}" type="presParOf" srcId="{560E01F2-E3B1-DD4D-AAC9-357E96B1E0D2}" destId="{DB3C322B-2AC9-7A4D-9979-65420BC9FE07}" srcOrd="1" destOrd="0" presId="urn:microsoft.com/office/officeart/2005/8/layout/hierarchy1"/>
    <dgm:cxn modelId="{AA648245-03FD-964D-80E7-DED5BF4A4618}" type="presParOf" srcId="{EA227968-482B-CB47-AB68-DDFAF3BAE9D2}" destId="{E5A40866-1D0B-DE43-B157-CFB575B3D307}" srcOrd="1" destOrd="0" presId="urn:microsoft.com/office/officeart/2005/8/layout/hierarchy1"/>
    <dgm:cxn modelId="{2962005D-916D-E346-8F28-E427F06C3F89}" type="presParOf" srcId="{3367D909-20F7-9C40-940C-9B9BB3B62F37}" destId="{DDCAC63D-00A6-2941-8415-A46083854772}" srcOrd="4" destOrd="0" presId="urn:microsoft.com/office/officeart/2005/8/layout/hierarchy1"/>
    <dgm:cxn modelId="{94A1CE20-BE96-8E48-B212-9B21D1C069F2}" type="presParOf" srcId="{3367D909-20F7-9C40-940C-9B9BB3B62F37}" destId="{2256D443-4E39-E045-B7AD-9A06707401E0}" srcOrd="5" destOrd="0" presId="urn:microsoft.com/office/officeart/2005/8/layout/hierarchy1"/>
    <dgm:cxn modelId="{31882FB2-61EC-2A4C-8DE4-66B2F1B2DBF9}" type="presParOf" srcId="{2256D443-4E39-E045-B7AD-9A06707401E0}" destId="{A7004C55-C9FC-454B-B519-398365C9435F}" srcOrd="0" destOrd="0" presId="urn:microsoft.com/office/officeart/2005/8/layout/hierarchy1"/>
    <dgm:cxn modelId="{C08510CA-59BD-6249-9275-50AC8DEEB3A3}" type="presParOf" srcId="{A7004C55-C9FC-454B-B519-398365C9435F}" destId="{72DA6C91-098C-5A43-8600-783515433A55}" srcOrd="0" destOrd="0" presId="urn:microsoft.com/office/officeart/2005/8/layout/hierarchy1"/>
    <dgm:cxn modelId="{A70F7409-B39F-4447-8DAB-8744B5B0D1EB}" type="presParOf" srcId="{A7004C55-C9FC-454B-B519-398365C9435F}" destId="{86B8CDC6-A874-774D-A972-FBA688BE3ED8}" srcOrd="1" destOrd="0" presId="urn:microsoft.com/office/officeart/2005/8/layout/hierarchy1"/>
    <dgm:cxn modelId="{2888FDAA-B67F-7640-9C39-9E7D459AD129}" type="presParOf" srcId="{2256D443-4E39-E045-B7AD-9A06707401E0}" destId="{254F727E-0EB7-7B4B-853E-BB83CCCEF787}" srcOrd="1" destOrd="0" presId="urn:microsoft.com/office/officeart/2005/8/layout/hierarchy1"/>
    <dgm:cxn modelId="{E7F4E1CD-1785-954F-9671-463633204A52}" type="presParOf" srcId="{3367D909-20F7-9C40-940C-9B9BB3B62F37}" destId="{A5259552-05C1-B148-B8B7-B954CD68FBC1}" srcOrd="6" destOrd="0" presId="urn:microsoft.com/office/officeart/2005/8/layout/hierarchy1"/>
    <dgm:cxn modelId="{942CC52D-3F15-2B47-8682-92321B9990EC}" type="presParOf" srcId="{3367D909-20F7-9C40-940C-9B9BB3B62F37}" destId="{122C50AB-5002-174D-9FCF-913D198DD1C7}" srcOrd="7" destOrd="0" presId="urn:microsoft.com/office/officeart/2005/8/layout/hierarchy1"/>
    <dgm:cxn modelId="{3DE667AA-055D-9645-A482-2A26F5A698AC}" type="presParOf" srcId="{122C50AB-5002-174D-9FCF-913D198DD1C7}" destId="{5B42A83B-76D8-8843-B280-02CFC3078214}" srcOrd="0" destOrd="0" presId="urn:microsoft.com/office/officeart/2005/8/layout/hierarchy1"/>
    <dgm:cxn modelId="{1B014E8B-4D8B-BB45-A11F-12FF58207BDC}" type="presParOf" srcId="{5B42A83B-76D8-8843-B280-02CFC3078214}" destId="{D2B05A21-C422-E745-998C-52396060780B}" srcOrd="0" destOrd="0" presId="urn:microsoft.com/office/officeart/2005/8/layout/hierarchy1"/>
    <dgm:cxn modelId="{8541DB07-6DCA-7E48-B908-93FD13B4189A}" type="presParOf" srcId="{5B42A83B-76D8-8843-B280-02CFC3078214}" destId="{4D06D59A-0257-5B4A-B377-AAEA95C0DFB5}" srcOrd="1" destOrd="0" presId="urn:microsoft.com/office/officeart/2005/8/layout/hierarchy1"/>
    <dgm:cxn modelId="{77C2E606-233E-EF48-9BEA-395AC3475897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dirty="0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7A055F74-2448-AA45-8398-EFA05FB68772}">
      <dgm:prSet phldrT="[文本]"/>
      <dgm:spPr/>
      <dgm:t>
        <a:bodyPr/>
        <a:lstStyle/>
        <a:p>
          <a:r>
            <a:rPr lang="zh-CN" altLang="en-US" dirty="0" smtClean="0"/>
            <a:t>考核步骤</a:t>
          </a:r>
        </a:p>
      </dgm:t>
    </dgm:pt>
    <dgm:pt modelId="{B097389D-8D01-714A-88D8-1A19DE7D4F96}" type="par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DE70BDA9-B9AB-B148-9742-93FA5EA12797}" type="sibTrans" cxnId="{51F39676-8BF9-C04E-B716-CD46D7BEC9CD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10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10"/>
      <dgm:spPr/>
    </dgm:pt>
    <dgm:pt modelId="{094F88B3-AE83-B647-912F-1761C1DF64CE}" type="pres">
      <dgm:prSet presAssocID="{6289A2A3-445C-B84F-9292-877896A9071B}" presName="text3" presStyleLbl="fgAcc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10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10"/>
      <dgm:spPr/>
    </dgm:pt>
    <dgm:pt modelId="{311479A0-D5AC-BC44-B0A6-E7307675C558}" type="pres">
      <dgm:prSet presAssocID="{AEBFFD01-4793-6843-8C6C-434DFD56E893}" presName="text3" presStyleLbl="fgAcc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10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10"/>
      <dgm:spPr/>
    </dgm:pt>
    <dgm:pt modelId="{CE9AA9EA-9C26-4049-AF67-509618EAD1DF}" type="pres">
      <dgm:prSet presAssocID="{5E643D33-3516-A341-B746-4F277BFF39FA}" presName="text3" presStyleLbl="fgAcc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10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10"/>
      <dgm:spPr/>
    </dgm:pt>
    <dgm:pt modelId="{D7C39A4A-41CC-E545-B6B8-074303E260BD}" type="pres">
      <dgm:prSet presAssocID="{BDB218D1-3726-C24E-972F-90676E5DD12C}" presName="text3" presStyleLbl="fgAcc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10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10"/>
      <dgm:spPr/>
    </dgm:pt>
    <dgm:pt modelId="{F4CF00D9-3784-524B-8F9A-1C07032DCE9E}" type="pres">
      <dgm:prSet presAssocID="{8500B4BE-9EB9-F449-B9FD-BA930EEAC1E8}" presName="text3" presStyleLbl="fgAcc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D1A5B1B1-0264-6C49-A2E4-6FB3A46A362C}" type="pres">
      <dgm:prSet presAssocID="{B097389D-8D01-714A-88D8-1A19DE7D4F96}" presName="Name17" presStyleLbl="parChTrans1D3" presStyleIdx="5" presStyleCnt="10"/>
      <dgm:spPr/>
      <dgm:t>
        <a:bodyPr/>
        <a:lstStyle/>
        <a:p>
          <a:endParaRPr lang="zh-CN" altLang="en-US"/>
        </a:p>
      </dgm:t>
    </dgm:pt>
    <dgm:pt modelId="{49179D8D-0D68-7449-BDDC-F8C37EAB2E18}" type="pres">
      <dgm:prSet presAssocID="{7A055F74-2448-AA45-8398-EFA05FB68772}" presName="hierRoot3" presStyleCnt="0"/>
      <dgm:spPr/>
    </dgm:pt>
    <dgm:pt modelId="{F1D2744E-90FB-C24C-97E3-A02B92D6BD5F}" type="pres">
      <dgm:prSet presAssocID="{7A055F74-2448-AA45-8398-EFA05FB68772}" presName="composite3" presStyleCnt="0"/>
      <dgm:spPr/>
    </dgm:pt>
    <dgm:pt modelId="{A017595A-8D03-7F48-B7FE-8BF732DD1BB0}" type="pres">
      <dgm:prSet presAssocID="{7A055F74-2448-AA45-8398-EFA05FB68772}" presName="background3" presStyleLbl="node3" presStyleIdx="5" presStyleCnt="10"/>
      <dgm:spPr/>
    </dgm:pt>
    <dgm:pt modelId="{F6A94292-DA70-EB40-8C84-5587DE3FD6CE}" type="pres">
      <dgm:prSet presAssocID="{7A055F74-2448-AA45-8398-EFA05FB68772}" presName="text3" presStyleLbl="fgAcc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DFF455-1BA0-C94C-9EEF-B3C201B46E87}" type="pres">
      <dgm:prSet presAssocID="{7A055F74-2448-AA45-8398-EFA05FB68772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6" presStyleCnt="10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6" presStyleCnt="10"/>
      <dgm:spPr/>
    </dgm:pt>
    <dgm:pt modelId="{1139B020-A7B5-C54B-A31C-D5D8D71AD450}" type="pres">
      <dgm:prSet presAssocID="{6A148BB1-DF4A-F848-AA56-4630D8ED2354}" presName="text3" presStyleLbl="fgAcc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7" presStyleCnt="10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7" presStyleCnt="10"/>
      <dgm:spPr/>
    </dgm:pt>
    <dgm:pt modelId="{D3A5A161-596E-1242-8C00-9942B53405EE}" type="pres">
      <dgm:prSet presAssocID="{CBBCA5C7-7D12-1246-B188-F80B039D37B8}" presName="text3" presStyleLbl="fgAcc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8" presStyleCnt="10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8" presStyleCnt="10"/>
      <dgm:spPr/>
    </dgm:pt>
    <dgm:pt modelId="{F0E6664B-44CA-7744-84BE-E4C68A744953}" type="pres">
      <dgm:prSet presAssocID="{78230DFB-207C-5343-A780-402B08F7501F}" presName="text3" presStyleLbl="fgAcc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9" presStyleCnt="10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9" presStyleCnt="10"/>
      <dgm:spPr/>
    </dgm:pt>
    <dgm:pt modelId="{10D16BD6-C873-CB49-B71C-EB4791FB7AA0}" type="pres">
      <dgm:prSet presAssocID="{DD3DD933-0AF0-CD4B-8B59-C4CB4F4C4D71}" presName="text3" presStyleLbl="fgAcc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90FA65B9-2168-8C4E-B0AC-241C62E73DA3}" type="presOf" srcId="{630A9C42-FB07-024E-AA63-48E06B8CD2B6}" destId="{B901054E-B8D6-2944-AD51-D95EBC837E81}" srcOrd="0" destOrd="0" presId="urn:microsoft.com/office/officeart/2005/8/layout/hierarchy1"/>
    <dgm:cxn modelId="{0C0173CF-8BB9-1C4C-B23C-9D40B06A74CB}" type="presOf" srcId="{37C21EDF-7011-474F-BBD7-419FAED63451}" destId="{673229A1-5D53-C243-A8FE-A8F0511796E7}" srcOrd="0" destOrd="0" presId="urn:microsoft.com/office/officeart/2005/8/layout/hierarchy1"/>
    <dgm:cxn modelId="{6219AF70-0A17-5A4E-B22D-19C6000EAAAA}" type="presOf" srcId="{9D9C98C7-FDD2-C648-A13F-BFEAD8984380}" destId="{A76B24DF-18D7-984A-BF43-FB0EC58E6BE9}" srcOrd="0" destOrd="0" presId="urn:microsoft.com/office/officeart/2005/8/layout/hierarchy1"/>
    <dgm:cxn modelId="{D57B8310-F5D8-7848-806D-E0D322E51834}" type="presOf" srcId="{CBBCA5C7-7D12-1246-B188-F80B039D37B8}" destId="{D3A5A161-596E-1242-8C00-9942B53405EE}" srcOrd="0" destOrd="0" presId="urn:microsoft.com/office/officeart/2005/8/layout/hierarchy1"/>
    <dgm:cxn modelId="{5C5AD742-68A3-B146-A5F1-300331D418DC}" type="presOf" srcId="{5E643D33-3516-A341-B746-4F277BFF39FA}" destId="{CE9AA9EA-9C26-4049-AF67-509618EAD1DF}" srcOrd="0" destOrd="0" presId="urn:microsoft.com/office/officeart/2005/8/layout/hierarchy1"/>
    <dgm:cxn modelId="{BBE83FAE-D1FF-B54E-8F7B-382A8EA643FE}" type="presOf" srcId="{E28F1B3E-2C07-2347-BCF9-3238C6A43667}" destId="{241B16E2-0EB8-BC44-B2D4-861C534253DA}" srcOrd="0" destOrd="0" presId="urn:microsoft.com/office/officeart/2005/8/layout/hierarchy1"/>
    <dgm:cxn modelId="{6E13965E-1926-2E4D-A037-083C7907ADA2}" type="presOf" srcId="{7A055F74-2448-AA45-8398-EFA05FB68772}" destId="{F6A94292-DA70-EB40-8C84-5587DE3FD6CE}" srcOrd="0" destOrd="0" presId="urn:microsoft.com/office/officeart/2005/8/layout/hierarchy1"/>
    <dgm:cxn modelId="{D4B7BCB2-216F-1249-83E3-D20EAC7EB274}" type="presOf" srcId="{BDB218D1-3726-C24E-972F-90676E5DD12C}" destId="{D7C39A4A-41CC-E545-B6B8-074303E260BD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06A3B874-4120-A747-9ECE-BB8C55DF5820}" type="presOf" srcId="{F9403668-9A7F-CC48-A6DD-9F8CB0DBC49C}" destId="{AC0048B5-1D48-384B-8A34-BDBC0A91E3E9}" srcOrd="0" destOrd="0" presId="urn:microsoft.com/office/officeart/2005/8/layout/hierarchy1"/>
    <dgm:cxn modelId="{ADBF9D8C-B076-2A4A-8D46-13C96540FF85}" type="presOf" srcId="{C4A9BA37-D516-8941-B9F3-A65209AA9490}" destId="{6B7D6DD0-D791-E540-A80C-69708F6BC972}" srcOrd="0" destOrd="0" presId="urn:microsoft.com/office/officeart/2005/8/layout/hierarchy1"/>
    <dgm:cxn modelId="{D81B1AD5-786C-AE4D-A82D-4090D7CC0A56}" type="presOf" srcId="{23E1D530-99CE-FA4A-B317-EB95F2E78F7F}" destId="{A460C921-A084-4E43-B23F-9F444A9999A2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416329A4-77B2-9B42-9594-0E4BF1A9A056}" type="presOf" srcId="{DD3DD933-0AF0-CD4B-8B59-C4CB4F4C4D71}" destId="{10D16BD6-C873-CB49-B71C-EB4791FB7AA0}" srcOrd="0" destOrd="0" presId="urn:microsoft.com/office/officeart/2005/8/layout/hierarchy1"/>
    <dgm:cxn modelId="{CCB8F905-B9CA-DF48-B8CC-8C5760E7D561}" type="presOf" srcId="{C0428964-C8A0-0B4F-9587-CE3F69018896}" destId="{D1AD84F0-632A-B74B-99C2-5624D3B3111B}" srcOrd="0" destOrd="0" presId="urn:microsoft.com/office/officeart/2005/8/layout/hierarchy1"/>
    <dgm:cxn modelId="{DCA3B827-8E8A-E445-9287-8A609FB6C4E9}" type="presOf" srcId="{7CA50258-30C2-7C4D-8502-76A86465EFBD}" destId="{C5E0A48A-272D-F940-A197-FB9CC3D862C6}" srcOrd="0" destOrd="0" presId="urn:microsoft.com/office/officeart/2005/8/layout/hierarchy1"/>
    <dgm:cxn modelId="{90B0F666-FA20-7242-B548-C3E7FB059D96}" type="presOf" srcId="{A00F9227-D656-7343-B3F3-FA8E00CC9F01}" destId="{F30F697E-8F7E-7944-97E0-8065ED17420D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3108DC2C-7F70-8D4F-83CF-681D453E784F}" type="presOf" srcId="{B097389D-8D01-714A-88D8-1A19DE7D4F96}" destId="{D1A5B1B1-0264-6C49-A2E4-6FB3A46A362C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4E02C59F-AB00-8A4D-9C64-A185C6CCF927}" type="presOf" srcId="{04E7E6CA-ED79-EF42-A0E9-67674F071984}" destId="{CC6F4FC8-8BFB-514D-BEA1-4FBEF36AEC9C}" srcOrd="0" destOrd="0" presId="urn:microsoft.com/office/officeart/2005/8/layout/hierarchy1"/>
    <dgm:cxn modelId="{9B38F292-8052-3B4A-9B85-7E3F8152BC26}" type="presOf" srcId="{8AEA0E6D-2E1E-CC40-A282-AAFFA22DD96E}" destId="{D2DB4F72-99E5-C343-A0F3-731E0FE6DBCE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84B6822B-9603-8C4E-8FC0-52FB99923BC0}" type="presOf" srcId="{C4907F9E-0B0F-234C-8CE2-3BE0152866B3}" destId="{6AD7E76E-4A69-2347-BEA2-71945EA9E903}" srcOrd="0" destOrd="0" presId="urn:microsoft.com/office/officeart/2005/8/layout/hierarchy1"/>
    <dgm:cxn modelId="{41A308ED-DDB4-564F-B066-BF41AE7F7ADE}" type="presOf" srcId="{6A148BB1-DF4A-F848-AA56-4630D8ED2354}" destId="{1139B020-A7B5-C54B-A31C-D5D8D71AD450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2CDE8F16-B33B-AC4D-8D8B-7CF526CF6C8A}" type="presOf" srcId="{AEBFFD01-4793-6843-8C6C-434DFD56E893}" destId="{311479A0-D5AC-BC44-B0A6-E7307675C558}" srcOrd="0" destOrd="0" presId="urn:microsoft.com/office/officeart/2005/8/layout/hierarchy1"/>
    <dgm:cxn modelId="{4CD5D3E9-CFC3-6D4E-AFEC-22D8D8BD1A1A}" type="presOf" srcId="{78230DFB-207C-5343-A780-402B08F7501F}" destId="{F0E6664B-44CA-7744-84BE-E4C68A744953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2E0E51D1-3756-A848-9F21-93244213D299}" type="presOf" srcId="{576F07C0-8BB0-C344-A449-C070BAA0874E}" destId="{3AC5A6CB-4CDC-3549-9EC2-246CFF9A13F8}" srcOrd="0" destOrd="0" presId="urn:microsoft.com/office/officeart/2005/8/layout/hierarchy1"/>
    <dgm:cxn modelId="{D70FE4A9-AE65-E14E-9198-6FD1C00430DB}" type="presOf" srcId="{08421AC7-667E-0249-ACCD-4791846F5C6F}" destId="{FDF3EAE9-AD9C-4F41-9C54-8C4A91F653EC}" srcOrd="0" destOrd="0" presId="urn:microsoft.com/office/officeart/2005/8/layout/hierarchy1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DB08155A-5DBF-C84E-8BD8-B5BC1301EAC4}" type="presOf" srcId="{8500B4BE-9EB9-F449-B9FD-BA930EEAC1E8}" destId="{F4CF00D9-3784-524B-8F9A-1C07032DCE9E}" srcOrd="0" destOrd="0" presId="urn:microsoft.com/office/officeart/2005/8/layout/hierarchy1"/>
    <dgm:cxn modelId="{BCBFAA6D-A113-F249-836D-6A75EEAD5F69}" type="presOf" srcId="{6289A2A3-445C-B84F-9292-877896A9071B}" destId="{094F88B3-AE83-B647-912F-1761C1DF64CE}" srcOrd="0" destOrd="0" presId="urn:microsoft.com/office/officeart/2005/8/layout/hierarchy1"/>
    <dgm:cxn modelId="{0A425344-DB2D-084D-B58D-018691281C30}" type="presOf" srcId="{73C2BBB7-D01E-3645-99BD-79FF63553198}" destId="{7B594C47-3CA6-3949-9AB5-525E8E2F66E8}" srcOrd="0" destOrd="0" presId="urn:microsoft.com/office/officeart/2005/8/layout/hierarchy1"/>
    <dgm:cxn modelId="{51F39676-8BF9-C04E-B716-CD46D7BEC9CD}" srcId="{A00F9227-D656-7343-B3F3-FA8E00CC9F01}" destId="{7A055F74-2448-AA45-8398-EFA05FB68772}" srcOrd="5" destOrd="0" parTransId="{B097389D-8D01-714A-88D8-1A19DE7D4F96}" sibTransId="{DE70BDA9-B9AB-B148-9742-93FA5EA12797}"/>
    <dgm:cxn modelId="{07457D3B-3A61-BC47-A06B-364B66BF233D}" type="presOf" srcId="{476FF536-EFB2-BA47-9009-85F9B7B3EEB9}" destId="{F9AAD98C-726A-3840-87A1-A4B450156938}" srcOrd="0" destOrd="0" presId="urn:microsoft.com/office/officeart/2005/8/layout/hierarchy1"/>
    <dgm:cxn modelId="{8A247CCA-716D-A248-8928-4A406CCDD67A}" type="presOf" srcId="{39823582-98D1-B547-9FEC-58DC51AF05D6}" destId="{0EA1608C-252A-6249-B228-6CCBB2DB50CE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A41BD707-7BED-4B4C-B356-A8523FC133F5}" type="presOf" srcId="{2347FCBE-D049-7B46-A612-472C156A4870}" destId="{D02DFA58-124F-1849-958C-6282F8368001}" srcOrd="0" destOrd="0" presId="urn:microsoft.com/office/officeart/2005/8/layout/hierarchy1"/>
    <dgm:cxn modelId="{E1F5DE1D-978E-B449-90C3-3F91A1CFE36C}" type="presParOf" srcId="{0EA1608C-252A-6249-B228-6CCBB2DB50CE}" destId="{9845A9FA-793B-ED4B-A925-FDCD4EAB27CA}" srcOrd="0" destOrd="0" presId="urn:microsoft.com/office/officeart/2005/8/layout/hierarchy1"/>
    <dgm:cxn modelId="{E5DBA062-918C-FC48-8A74-411F98DEC1CF}" type="presParOf" srcId="{9845A9FA-793B-ED4B-A925-FDCD4EAB27CA}" destId="{9686A2FC-5D7D-7147-A43F-C3FB5E84D1B7}" srcOrd="0" destOrd="0" presId="urn:microsoft.com/office/officeart/2005/8/layout/hierarchy1"/>
    <dgm:cxn modelId="{7AE5E4BF-CC35-0E4B-AC13-82787C20AA39}" type="presParOf" srcId="{9686A2FC-5D7D-7147-A43F-C3FB5E84D1B7}" destId="{9F0685DB-CF38-F640-A925-D2F20EB3363C}" srcOrd="0" destOrd="0" presId="urn:microsoft.com/office/officeart/2005/8/layout/hierarchy1"/>
    <dgm:cxn modelId="{3269724C-57FF-8D48-9847-D9536014CCCC}" type="presParOf" srcId="{9686A2FC-5D7D-7147-A43F-C3FB5E84D1B7}" destId="{6B7D6DD0-D791-E540-A80C-69708F6BC972}" srcOrd="1" destOrd="0" presId="urn:microsoft.com/office/officeart/2005/8/layout/hierarchy1"/>
    <dgm:cxn modelId="{E76C0894-9ACD-F248-84AF-5D4B6EC8F013}" type="presParOf" srcId="{9845A9FA-793B-ED4B-A925-FDCD4EAB27CA}" destId="{298A045E-22CF-B140-9ED6-F58937C408C5}" srcOrd="1" destOrd="0" presId="urn:microsoft.com/office/officeart/2005/8/layout/hierarchy1"/>
    <dgm:cxn modelId="{44D43918-68F3-DD47-88A5-5A5097C40548}" type="presParOf" srcId="{298A045E-22CF-B140-9ED6-F58937C408C5}" destId="{A76B24DF-18D7-984A-BF43-FB0EC58E6BE9}" srcOrd="0" destOrd="0" presId="urn:microsoft.com/office/officeart/2005/8/layout/hierarchy1"/>
    <dgm:cxn modelId="{0B64F28B-9638-3949-8A5E-6836DD27C444}" type="presParOf" srcId="{298A045E-22CF-B140-9ED6-F58937C408C5}" destId="{7069547D-B23E-EB4E-BE3E-0D80342893C2}" srcOrd="1" destOrd="0" presId="urn:microsoft.com/office/officeart/2005/8/layout/hierarchy1"/>
    <dgm:cxn modelId="{D8B49E4D-C610-BF49-A50D-5A78DEB89F43}" type="presParOf" srcId="{7069547D-B23E-EB4E-BE3E-0D80342893C2}" destId="{DD35628C-BC94-8847-8410-CB6C46E666EB}" srcOrd="0" destOrd="0" presId="urn:microsoft.com/office/officeart/2005/8/layout/hierarchy1"/>
    <dgm:cxn modelId="{051AD94C-6E14-EF46-B403-7061C5CB60D2}" type="presParOf" srcId="{DD35628C-BC94-8847-8410-CB6C46E666EB}" destId="{4DB41010-4D3D-E64D-B947-D0F6A66B610C}" srcOrd="0" destOrd="0" presId="urn:microsoft.com/office/officeart/2005/8/layout/hierarchy1"/>
    <dgm:cxn modelId="{18A0CBB6-E2D3-1B4C-9911-94B636D5EA64}" type="presParOf" srcId="{DD35628C-BC94-8847-8410-CB6C46E666EB}" destId="{F30F697E-8F7E-7944-97E0-8065ED17420D}" srcOrd="1" destOrd="0" presId="urn:microsoft.com/office/officeart/2005/8/layout/hierarchy1"/>
    <dgm:cxn modelId="{E9D2D1BB-94F0-6545-BFA4-4F024FF53DF5}" type="presParOf" srcId="{7069547D-B23E-EB4E-BE3E-0D80342893C2}" destId="{6E5A531E-35D1-844B-B3A5-2698FDF09F98}" srcOrd="1" destOrd="0" presId="urn:microsoft.com/office/officeart/2005/8/layout/hierarchy1"/>
    <dgm:cxn modelId="{93D729F7-B40A-1542-A618-02F03AFA0BA0}" type="presParOf" srcId="{6E5A531E-35D1-844B-B3A5-2698FDF09F98}" destId="{3AC5A6CB-4CDC-3549-9EC2-246CFF9A13F8}" srcOrd="0" destOrd="0" presId="urn:microsoft.com/office/officeart/2005/8/layout/hierarchy1"/>
    <dgm:cxn modelId="{F018C4CC-3488-FF4D-AD22-D765BF4F41AA}" type="presParOf" srcId="{6E5A531E-35D1-844B-B3A5-2698FDF09F98}" destId="{98EE24CF-C867-9C4A-9886-41A77703B96D}" srcOrd="1" destOrd="0" presId="urn:microsoft.com/office/officeart/2005/8/layout/hierarchy1"/>
    <dgm:cxn modelId="{5FB80B5E-0A63-E24C-AEBC-7D971532B625}" type="presParOf" srcId="{98EE24CF-C867-9C4A-9886-41A77703B96D}" destId="{38E470D7-498E-F04A-B08F-39DC927D71DB}" srcOrd="0" destOrd="0" presId="urn:microsoft.com/office/officeart/2005/8/layout/hierarchy1"/>
    <dgm:cxn modelId="{E8B47737-DCDE-004B-9295-AF7C28C203A5}" type="presParOf" srcId="{38E470D7-498E-F04A-B08F-39DC927D71DB}" destId="{AD075501-5EC0-0441-83EF-BAD2C8AE23C5}" srcOrd="0" destOrd="0" presId="urn:microsoft.com/office/officeart/2005/8/layout/hierarchy1"/>
    <dgm:cxn modelId="{4DB2A4CA-3E63-CA4E-B639-ECDEA3A11387}" type="presParOf" srcId="{38E470D7-498E-F04A-B08F-39DC927D71DB}" destId="{094F88B3-AE83-B647-912F-1761C1DF64CE}" srcOrd="1" destOrd="0" presId="urn:microsoft.com/office/officeart/2005/8/layout/hierarchy1"/>
    <dgm:cxn modelId="{EC0D3D60-AFF7-E144-B9D6-8A0AB161FE9F}" type="presParOf" srcId="{98EE24CF-C867-9C4A-9886-41A77703B96D}" destId="{6F28AE29-9734-E146-AA02-097B06624011}" srcOrd="1" destOrd="0" presId="urn:microsoft.com/office/officeart/2005/8/layout/hierarchy1"/>
    <dgm:cxn modelId="{A8012806-F606-7F4C-8B1E-B8ED2F68C87A}" type="presParOf" srcId="{6E5A531E-35D1-844B-B3A5-2698FDF09F98}" destId="{241B16E2-0EB8-BC44-B2D4-861C534253DA}" srcOrd="2" destOrd="0" presId="urn:microsoft.com/office/officeart/2005/8/layout/hierarchy1"/>
    <dgm:cxn modelId="{08C324FB-3E92-4A4E-BC90-A11E638B8459}" type="presParOf" srcId="{6E5A531E-35D1-844B-B3A5-2698FDF09F98}" destId="{70A719BD-5C7C-434F-9B10-305E7208CB00}" srcOrd="3" destOrd="0" presId="urn:microsoft.com/office/officeart/2005/8/layout/hierarchy1"/>
    <dgm:cxn modelId="{3449CF14-A60D-2F49-9B4C-6938674BF7A4}" type="presParOf" srcId="{70A719BD-5C7C-434F-9B10-305E7208CB00}" destId="{C123926D-EB0D-C04E-A83B-96A5E7692231}" srcOrd="0" destOrd="0" presId="urn:microsoft.com/office/officeart/2005/8/layout/hierarchy1"/>
    <dgm:cxn modelId="{29982570-A768-0143-A64E-398959D3F59F}" type="presParOf" srcId="{C123926D-EB0D-C04E-A83B-96A5E7692231}" destId="{2AA1CE8E-B581-8546-86C4-138D2C4CAD11}" srcOrd="0" destOrd="0" presId="urn:microsoft.com/office/officeart/2005/8/layout/hierarchy1"/>
    <dgm:cxn modelId="{F629B209-7DBD-EC45-A03D-7057A8924E16}" type="presParOf" srcId="{C123926D-EB0D-C04E-A83B-96A5E7692231}" destId="{311479A0-D5AC-BC44-B0A6-E7307675C558}" srcOrd="1" destOrd="0" presId="urn:microsoft.com/office/officeart/2005/8/layout/hierarchy1"/>
    <dgm:cxn modelId="{059DC23D-D7B8-314B-B3F3-DF3F12712C6D}" type="presParOf" srcId="{70A719BD-5C7C-434F-9B10-305E7208CB00}" destId="{211F1F51-3705-2043-88F3-FFDF52B9CACE}" srcOrd="1" destOrd="0" presId="urn:microsoft.com/office/officeart/2005/8/layout/hierarchy1"/>
    <dgm:cxn modelId="{FF4E27B5-57D2-B342-A248-18C5EFD977A6}" type="presParOf" srcId="{6E5A531E-35D1-844B-B3A5-2698FDF09F98}" destId="{AC0048B5-1D48-384B-8A34-BDBC0A91E3E9}" srcOrd="4" destOrd="0" presId="urn:microsoft.com/office/officeart/2005/8/layout/hierarchy1"/>
    <dgm:cxn modelId="{9AE884A7-B03C-854E-9781-5B45E3017986}" type="presParOf" srcId="{6E5A531E-35D1-844B-B3A5-2698FDF09F98}" destId="{0D06A618-A8A1-F14E-9E7E-DBFD560457BD}" srcOrd="5" destOrd="0" presId="urn:microsoft.com/office/officeart/2005/8/layout/hierarchy1"/>
    <dgm:cxn modelId="{37F0BC82-8A15-AE4B-82C9-C5B22DC3385F}" type="presParOf" srcId="{0D06A618-A8A1-F14E-9E7E-DBFD560457BD}" destId="{29855D59-D3B6-9041-8070-A2C2857727B8}" srcOrd="0" destOrd="0" presId="urn:microsoft.com/office/officeart/2005/8/layout/hierarchy1"/>
    <dgm:cxn modelId="{3D5B9E25-DE2E-584D-92AA-375AA062941E}" type="presParOf" srcId="{29855D59-D3B6-9041-8070-A2C2857727B8}" destId="{F38EC871-406F-DD4D-9369-95573B120B6B}" srcOrd="0" destOrd="0" presId="urn:microsoft.com/office/officeart/2005/8/layout/hierarchy1"/>
    <dgm:cxn modelId="{501C9C4E-E18F-F04C-BB00-426A2D3DF4B6}" type="presParOf" srcId="{29855D59-D3B6-9041-8070-A2C2857727B8}" destId="{CE9AA9EA-9C26-4049-AF67-509618EAD1DF}" srcOrd="1" destOrd="0" presId="urn:microsoft.com/office/officeart/2005/8/layout/hierarchy1"/>
    <dgm:cxn modelId="{7DCA03F2-D079-A540-9714-C2915DD8F2CD}" type="presParOf" srcId="{0D06A618-A8A1-F14E-9E7E-DBFD560457BD}" destId="{3A323A59-9219-B04C-A710-C4AD02D845B1}" srcOrd="1" destOrd="0" presId="urn:microsoft.com/office/officeart/2005/8/layout/hierarchy1"/>
    <dgm:cxn modelId="{51BFB3E5-6B3A-FC47-845B-03463EC03826}" type="presParOf" srcId="{6E5A531E-35D1-844B-B3A5-2698FDF09F98}" destId="{D1AD84F0-632A-B74B-99C2-5624D3B3111B}" srcOrd="6" destOrd="0" presId="urn:microsoft.com/office/officeart/2005/8/layout/hierarchy1"/>
    <dgm:cxn modelId="{8D684EFD-0A39-C343-9FBF-D38B7F567036}" type="presParOf" srcId="{6E5A531E-35D1-844B-B3A5-2698FDF09F98}" destId="{9B17A53A-133F-6D48-B2AB-96D127DAF9F2}" srcOrd="7" destOrd="0" presId="urn:microsoft.com/office/officeart/2005/8/layout/hierarchy1"/>
    <dgm:cxn modelId="{A52BDAF3-44F3-5349-8BD2-94C5C19FC2BB}" type="presParOf" srcId="{9B17A53A-133F-6D48-B2AB-96D127DAF9F2}" destId="{AA045F47-FBE0-2341-A4A4-28B7770915E8}" srcOrd="0" destOrd="0" presId="urn:microsoft.com/office/officeart/2005/8/layout/hierarchy1"/>
    <dgm:cxn modelId="{9165AE37-2FB3-3448-ACB6-C7F4E6F74E78}" type="presParOf" srcId="{AA045F47-FBE0-2341-A4A4-28B7770915E8}" destId="{9AEDCA90-8D86-524B-84D8-FE94984D8A79}" srcOrd="0" destOrd="0" presId="urn:microsoft.com/office/officeart/2005/8/layout/hierarchy1"/>
    <dgm:cxn modelId="{A7284628-3CB4-3547-A26A-749AD9466477}" type="presParOf" srcId="{AA045F47-FBE0-2341-A4A4-28B7770915E8}" destId="{D7C39A4A-41CC-E545-B6B8-074303E260BD}" srcOrd="1" destOrd="0" presId="urn:microsoft.com/office/officeart/2005/8/layout/hierarchy1"/>
    <dgm:cxn modelId="{2C64A4FA-04F6-0C44-AC6D-6EBD8DCF3B29}" type="presParOf" srcId="{9B17A53A-133F-6D48-B2AB-96D127DAF9F2}" destId="{D7BF23E3-46E6-5B43-9EA8-50A2C3180B6D}" srcOrd="1" destOrd="0" presId="urn:microsoft.com/office/officeart/2005/8/layout/hierarchy1"/>
    <dgm:cxn modelId="{68B11C45-BE26-8844-8FFB-1F3606F98C01}" type="presParOf" srcId="{6E5A531E-35D1-844B-B3A5-2698FDF09F98}" destId="{A460C921-A084-4E43-B23F-9F444A9999A2}" srcOrd="8" destOrd="0" presId="urn:microsoft.com/office/officeart/2005/8/layout/hierarchy1"/>
    <dgm:cxn modelId="{B0C8C1F2-CE71-DA47-BDBE-9A568522D856}" type="presParOf" srcId="{6E5A531E-35D1-844B-B3A5-2698FDF09F98}" destId="{5C5DBE8D-47D9-C445-9F07-067AB627D6A5}" srcOrd="9" destOrd="0" presId="urn:microsoft.com/office/officeart/2005/8/layout/hierarchy1"/>
    <dgm:cxn modelId="{7B9FF606-9394-5E44-9346-21750447E8E1}" type="presParOf" srcId="{5C5DBE8D-47D9-C445-9F07-067AB627D6A5}" destId="{37258139-465D-FA40-98AB-299397BABF22}" srcOrd="0" destOrd="0" presId="urn:microsoft.com/office/officeart/2005/8/layout/hierarchy1"/>
    <dgm:cxn modelId="{073E1657-DA76-E14B-87A6-D8F5168CDA9C}" type="presParOf" srcId="{37258139-465D-FA40-98AB-299397BABF22}" destId="{1101DDE3-17B5-8C4F-B0FB-AC81E229E63B}" srcOrd="0" destOrd="0" presId="urn:microsoft.com/office/officeart/2005/8/layout/hierarchy1"/>
    <dgm:cxn modelId="{C28BE291-C563-4D43-BF98-083ECDEAB691}" type="presParOf" srcId="{37258139-465D-FA40-98AB-299397BABF22}" destId="{F4CF00D9-3784-524B-8F9A-1C07032DCE9E}" srcOrd="1" destOrd="0" presId="urn:microsoft.com/office/officeart/2005/8/layout/hierarchy1"/>
    <dgm:cxn modelId="{7666171F-B4C7-1F47-A873-4EAEFB3194B0}" type="presParOf" srcId="{5C5DBE8D-47D9-C445-9F07-067AB627D6A5}" destId="{ADB4DFF6-0842-584F-981B-DBD1189994E4}" srcOrd="1" destOrd="0" presId="urn:microsoft.com/office/officeart/2005/8/layout/hierarchy1"/>
    <dgm:cxn modelId="{0D57643B-C224-7344-AFEF-04F560E65158}" type="presParOf" srcId="{6E5A531E-35D1-844B-B3A5-2698FDF09F98}" destId="{D1A5B1B1-0264-6C49-A2E4-6FB3A46A362C}" srcOrd="10" destOrd="0" presId="urn:microsoft.com/office/officeart/2005/8/layout/hierarchy1"/>
    <dgm:cxn modelId="{1F5DBBA7-D87D-9D42-89BF-E79CAF69E428}" type="presParOf" srcId="{6E5A531E-35D1-844B-B3A5-2698FDF09F98}" destId="{49179D8D-0D68-7449-BDDC-F8C37EAB2E18}" srcOrd="11" destOrd="0" presId="urn:microsoft.com/office/officeart/2005/8/layout/hierarchy1"/>
    <dgm:cxn modelId="{8BF0B3B1-3EBB-FE44-B159-59AF3A497ACF}" type="presParOf" srcId="{49179D8D-0D68-7449-BDDC-F8C37EAB2E18}" destId="{F1D2744E-90FB-C24C-97E3-A02B92D6BD5F}" srcOrd="0" destOrd="0" presId="urn:microsoft.com/office/officeart/2005/8/layout/hierarchy1"/>
    <dgm:cxn modelId="{1BB74036-023B-D94C-AA99-0DCB8EE30261}" type="presParOf" srcId="{F1D2744E-90FB-C24C-97E3-A02B92D6BD5F}" destId="{A017595A-8D03-7F48-B7FE-8BF732DD1BB0}" srcOrd="0" destOrd="0" presId="urn:microsoft.com/office/officeart/2005/8/layout/hierarchy1"/>
    <dgm:cxn modelId="{4888F323-E4FF-1149-B5B3-FC6306D3117D}" type="presParOf" srcId="{F1D2744E-90FB-C24C-97E3-A02B92D6BD5F}" destId="{F6A94292-DA70-EB40-8C84-5587DE3FD6CE}" srcOrd="1" destOrd="0" presId="urn:microsoft.com/office/officeart/2005/8/layout/hierarchy1"/>
    <dgm:cxn modelId="{F8497088-6C61-A34E-9A0F-346E4F7432BD}" type="presParOf" srcId="{49179D8D-0D68-7449-BDDC-F8C37EAB2E18}" destId="{3EDFF455-1BA0-C94C-9EEF-B3C201B46E87}" srcOrd="1" destOrd="0" presId="urn:microsoft.com/office/officeart/2005/8/layout/hierarchy1"/>
    <dgm:cxn modelId="{74405844-8F96-9F47-80ED-7D6516C1F65C}" type="presParOf" srcId="{298A045E-22CF-B140-9ED6-F58937C408C5}" destId="{FDF3EAE9-AD9C-4F41-9C54-8C4A91F653EC}" srcOrd="2" destOrd="0" presId="urn:microsoft.com/office/officeart/2005/8/layout/hierarchy1"/>
    <dgm:cxn modelId="{659244DB-CBB5-304B-BC43-8012A974309E}" type="presParOf" srcId="{298A045E-22CF-B140-9ED6-F58937C408C5}" destId="{64424BD0-9580-E64E-B7F5-FDCF066F0505}" srcOrd="3" destOrd="0" presId="urn:microsoft.com/office/officeart/2005/8/layout/hierarchy1"/>
    <dgm:cxn modelId="{C03D0944-DAC1-8546-AB94-A92D3E6DF6B3}" type="presParOf" srcId="{64424BD0-9580-E64E-B7F5-FDCF066F0505}" destId="{4A974BF8-1B67-E545-851E-D2451DA41A95}" srcOrd="0" destOrd="0" presId="urn:microsoft.com/office/officeart/2005/8/layout/hierarchy1"/>
    <dgm:cxn modelId="{73314F41-900F-B843-925C-0F6CCEA1687E}" type="presParOf" srcId="{4A974BF8-1B67-E545-851E-D2451DA41A95}" destId="{317BC5BE-E817-194F-B0EA-CBCB6BFD3D68}" srcOrd="0" destOrd="0" presId="urn:microsoft.com/office/officeart/2005/8/layout/hierarchy1"/>
    <dgm:cxn modelId="{8CCC60DB-5337-8646-9F02-EEBFA925CBD8}" type="presParOf" srcId="{4A974BF8-1B67-E545-851E-D2451DA41A95}" destId="{7B594C47-3CA6-3949-9AB5-525E8E2F66E8}" srcOrd="1" destOrd="0" presId="urn:microsoft.com/office/officeart/2005/8/layout/hierarchy1"/>
    <dgm:cxn modelId="{343A04C7-1F6B-FF47-9672-67CB73BA0A59}" type="presParOf" srcId="{64424BD0-9580-E64E-B7F5-FDCF066F0505}" destId="{BD06C565-3C63-374D-81E9-D464616A533A}" srcOrd="1" destOrd="0" presId="urn:microsoft.com/office/officeart/2005/8/layout/hierarchy1"/>
    <dgm:cxn modelId="{897817BD-C99B-1643-94EA-3C58E1B15861}" type="presParOf" srcId="{BD06C565-3C63-374D-81E9-D464616A533A}" destId="{B901054E-B8D6-2944-AD51-D95EBC837E81}" srcOrd="0" destOrd="0" presId="urn:microsoft.com/office/officeart/2005/8/layout/hierarchy1"/>
    <dgm:cxn modelId="{E72071A2-1075-0649-89EB-6C46BE0B8326}" type="presParOf" srcId="{BD06C565-3C63-374D-81E9-D464616A533A}" destId="{3D0B4752-7593-9B40-B8D6-FC2E4E940185}" srcOrd="1" destOrd="0" presId="urn:microsoft.com/office/officeart/2005/8/layout/hierarchy1"/>
    <dgm:cxn modelId="{DC7B479C-17E6-AA4E-8238-E379273D6293}" type="presParOf" srcId="{3D0B4752-7593-9B40-B8D6-FC2E4E940185}" destId="{E9E070CC-F65E-FA43-8EB4-C8BD72DBB45D}" srcOrd="0" destOrd="0" presId="urn:microsoft.com/office/officeart/2005/8/layout/hierarchy1"/>
    <dgm:cxn modelId="{62E130F7-F052-914A-8CBE-75CCDFC59FD0}" type="presParOf" srcId="{E9E070CC-F65E-FA43-8EB4-C8BD72DBB45D}" destId="{41F50B51-B9EB-1544-B299-D710E9EFD79E}" srcOrd="0" destOrd="0" presId="urn:microsoft.com/office/officeart/2005/8/layout/hierarchy1"/>
    <dgm:cxn modelId="{EB95420E-CE1E-4648-A817-0994EF4BAE97}" type="presParOf" srcId="{E9E070CC-F65E-FA43-8EB4-C8BD72DBB45D}" destId="{1139B020-A7B5-C54B-A31C-D5D8D71AD450}" srcOrd="1" destOrd="0" presId="urn:microsoft.com/office/officeart/2005/8/layout/hierarchy1"/>
    <dgm:cxn modelId="{B6E0F541-AC23-FC48-805E-ADDF14AC9A0F}" type="presParOf" srcId="{3D0B4752-7593-9B40-B8D6-FC2E4E940185}" destId="{CC85F63E-6809-E945-91F4-024F00982763}" srcOrd="1" destOrd="0" presId="urn:microsoft.com/office/officeart/2005/8/layout/hierarchy1"/>
    <dgm:cxn modelId="{B395E953-A0DB-5840-B699-9B6F9B71010C}" type="presParOf" srcId="{BD06C565-3C63-374D-81E9-D464616A533A}" destId="{F9AAD98C-726A-3840-87A1-A4B450156938}" srcOrd="2" destOrd="0" presId="urn:microsoft.com/office/officeart/2005/8/layout/hierarchy1"/>
    <dgm:cxn modelId="{F312B212-B99C-B84D-A0A1-EC75258A6C4E}" type="presParOf" srcId="{BD06C565-3C63-374D-81E9-D464616A533A}" destId="{23BA9779-A296-6042-B6C7-882D51025BA2}" srcOrd="3" destOrd="0" presId="urn:microsoft.com/office/officeart/2005/8/layout/hierarchy1"/>
    <dgm:cxn modelId="{A2B0FEEB-DF9F-F946-8267-444C0CCF2EFA}" type="presParOf" srcId="{23BA9779-A296-6042-B6C7-882D51025BA2}" destId="{1971452A-DBDD-BF49-81BC-CA3EE926CBE9}" srcOrd="0" destOrd="0" presId="urn:microsoft.com/office/officeart/2005/8/layout/hierarchy1"/>
    <dgm:cxn modelId="{4DAE7519-1AAB-CE4B-A9D7-AE8AD0E7E6CB}" type="presParOf" srcId="{1971452A-DBDD-BF49-81BC-CA3EE926CBE9}" destId="{2BFEFD21-1400-1D4A-9B21-49C7F34E446A}" srcOrd="0" destOrd="0" presId="urn:microsoft.com/office/officeart/2005/8/layout/hierarchy1"/>
    <dgm:cxn modelId="{FBDC8752-0F50-144F-B06C-C450D80B8B3B}" type="presParOf" srcId="{1971452A-DBDD-BF49-81BC-CA3EE926CBE9}" destId="{D3A5A161-596E-1242-8C00-9942B53405EE}" srcOrd="1" destOrd="0" presId="urn:microsoft.com/office/officeart/2005/8/layout/hierarchy1"/>
    <dgm:cxn modelId="{49B313FA-F43D-8D43-8FDF-E8CA880B6271}" type="presParOf" srcId="{23BA9779-A296-6042-B6C7-882D51025BA2}" destId="{4635D501-1034-AF49-8B06-60B5D1935C46}" srcOrd="1" destOrd="0" presId="urn:microsoft.com/office/officeart/2005/8/layout/hierarchy1"/>
    <dgm:cxn modelId="{24631F98-92B1-4447-9143-79DE8B695359}" type="presParOf" srcId="{298A045E-22CF-B140-9ED6-F58937C408C5}" destId="{CC6F4FC8-8BFB-514D-BEA1-4FBEF36AEC9C}" srcOrd="4" destOrd="0" presId="urn:microsoft.com/office/officeart/2005/8/layout/hierarchy1"/>
    <dgm:cxn modelId="{31FAD898-A4BA-9F4D-AAC7-3E28EDAAC881}" type="presParOf" srcId="{298A045E-22CF-B140-9ED6-F58937C408C5}" destId="{1D612737-8417-7C4C-A440-95870203BFF5}" srcOrd="5" destOrd="0" presId="urn:microsoft.com/office/officeart/2005/8/layout/hierarchy1"/>
    <dgm:cxn modelId="{34F1F575-EFA2-AB49-9D29-175903AE2375}" type="presParOf" srcId="{1D612737-8417-7C4C-A440-95870203BFF5}" destId="{23B2C68B-4926-BC40-8032-01CEFD041956}" srcOrd="0" destOrd="0" presId="urn:microsoft.com/office/officeart/2005/8/layout/hierarchy1"/>
    <dgm:cxn modelId="{C3FE1E9B-D759-D348-8177-B7C72F236EAE}" type="presParOf" srcId="{23B2C68B-4926-BC40-8032-01CEFD041956}" destId="{342A794E-9E5B-B542-A7D6-2726A96D1D72}" srcOrd="0" destOrd="0" presId="urn:microsoft.com/office/officeart/2005/8/layout/hierarchy1"/>
    <dgm:cxn modelId="{DB8F9CE2-9D2A-0A44-957C-9D596556CBA3}" type="presParOf" srcId="{23B2C68B-4926-BC40-8032-01CEFD041956}" destId="{D2DB4F72-99E5-C343-A0F3-731E0FE6DBCE}" srcOrd="1" destOrd="0" presId="urn:microsoft.com/office/officeart/2005/8/layout/hierarchy1"/>
    <dgm:cxn modelId="{8ACA267A-AF51-9141-BA18-1CD9FC6BA468}" type="presParOf" srcId="{1D612737-8417-7C4C-A440-95870203BFF5}" destId="{BB4CF6B8-040E-4B42-AF35-1C6592AA8F13}" srcOrd="1" destOrd="0" presId="urn:microsoft.com/office/officeart/2005/8/layout/hierarchy1"/>
    <dgm:cxn modelId="{DEBA7A56-7DD0-5F4F-92B8-D82B462F7829}" type="presParOf" srcId="{BB4CF6B8-040E-4B42-AF35-1C6592AA8F13}" destId="{6AD7E76E-4A69-2347-BEA2-71945EA9E903}" srcOrd="0" destOrd="0" presId="urn:microsoft.com/office/officeart/2005/8/layout/hierarchy1"/>
    <dgm:cxn modelId="{15B1E711-71D3-B242-84AA-6394A792B6F8}" type="presParOf" srcId="{BB4CF6B8-040E-4B42-AF35-1C6592AA8F13}" destId="{97CB72B5-CFD8-CE44-8CCF-7FA66920BC7A}" srcOrd="1" destOrd="0" presId="urn:microsoft.com/office/officeart/2005/8/layout/hierarchy1"/>
    <dgm:cxn modelId="{8144DAC1-D420-8A42-8213-F0AFFC24A809}" type="presParOf" srcId="{97CB72B5-CFD8-CE44-8CCF-7FA66920BC7A}" destId="{318E7392-5CED-DD4E-BAF6-19DF6E5B71D8}" srcOrd="0" destOrd="0" presId="urn:microsoft.com/office/officeart/2005/8/layout/hierarchy1"/>
    <dgm:cxn modelId="{B02E41CD-2863-1044-910C-06C2DB2A3CAB}" type="presParOf" srcId="{318E7392-5CED-DD4E-BAF6-19DF6E5B71D8}" destId="{3F12E42D-9DDE-D349-BFFA-7F4B4AB3D5BC}" srcOrd="0" destOrd="0" presId="urn:microsoft.com/office/officeart/2005/8/layout/hierarchy1"/>
    <dgm:cxn modelId="{621E4E0D-F8E0-FC43-8CDF-A1C48D9338CA}" type="presParOf" srcId="{318E7392-5CED-DD4E-BAF6-19DF6E5B71D8}" destId="{F0E6664B-44CA-7744-84BE-E4C68A744953}" srcOrd="1" destOrd="0" presId="urn:microsoft.com/office/officeart/2005/8/layout/hierarchy1"/>
    <dgm:cxn modelId="{AE8F36EB-4C8D-A94D-B543-AB55C9A62A0E}" type="presParOf" srcId="{97CB72B5-CFD8-CE44-8CCF-7FA66920BC7A}" destId="{0692CC21-80C5-394F-A3F7-F9B092D35C14}" srcOrd="1" destOrd="0" presId="urn:microsoft.com/office/officeart/2005/8/layout/hierarchy1"/>
    <dgm:cxn modelId="{7DBCA4EE-0769-5E4C-849B-FDE8C400F418}" type="presParOf" srcId="{298A045E-22CF-B140-9ED6-F58937C408C5}" destId="{D02DFA58-124F-1849-958C-6282F8368001}" srcOrd="6" destOrd="0" presId="urn:microsoft.com/office/officeart/2005/8/layout/hierarchy1"/>
    <dgm:cxn modelId="{509B6422-34F5-F44D-8667-DB39A94562BD}" type="presParOf" srcId="{298A045E-22CF-B140-9ED6-F58937C408C5}" destId="{7FC7098E-3351-D042-9C71-95CC05DB44A9}" srcOrd="7" destOrd="0" presId="urn:microsoft.com/office/officeart/2005/8/layout/hierarchy1"/>
    <dgm:cxn modelId="{A4DD0973-309B-9247-8230-01FB42148574}" type="presParOf" srcId="{7FC7098E-3351-D042-9C71-95CC05DB44A9}" destId="{EFC343CD-3526-624D-BB59-4FC0997C31C4}" srcOrd="0" destOrd="0" presId="urn:microsoft.com/office/officeart/2005/8/layout/hierarchy1"/>
    <dgm:cxn modelId="{939DF4B1-428D-6E48-B4A8-AC2BF93C3D89}" type="presParOf" srcId="{EFC343CD-3526-624D-BB59-4FC0997C31C4}" destId="{69E200BB-1205-F642-A9D8-DB18D50543CD}" srcOrd="0" destOrd="0" presId="urn:microsoft.com/office/officeart/2005/8/layout/hierarchy1"/>
    <dgm:cxn modelId="{B122C676-555B-0B45-8BD7-E61610CDFE26}" type="presParOf" srcId="{EFC343CD-3526-624D-BB59-4FC0997C31C4}" destId="{C5E0A48A-272D-F940-A197-FB9CC3D862C6}" srcOrd="1" destOrd="0" presId="urn:microsoft.com/office/officeart/2005/8/layout/hierarchy1"/>
    <dgm:cxn modelId="{42A943F0-CA06-564E-889C-D6D12E348E81}" type="presParOf" srcId="{7FC7098E-3351-D042-9C71-95CC05DB44A9}" destId="{294D86F1-F7C8-704A-9380-163E655442D5}" srcOrd="1" destOrd="0" presId="urn:microsoft.com/office/officeart/2005/8/layout/hierarchy1"/>
    <dgm:cxn modelId="{A74581D2-22AA-4046-81FB-DA8E58DD1CA1}" type="presParOf" srcId="{294D86F1-F7C8-704A-9380-163E655442D5}" destId="{673229A1-5D53-C243-A8FE-A8F0511796E7}" srcOrd="0" destOrd="0" presId="urn:microsoft.com/office/officeart/2005/8/layout/hierarchy1"/>
    <dgm:cxn modelId="{4BEF7917-D75B-A048-A537-BF4A4AA9FDB2}" type="presParOf" srcId="{294D86F1-F7C8-704A-9380-163E655442D5}" destId="{0BFE48CB-1FC0-4C48-9215-8561865FF235}" srcOrd="1" destOrd="0" presId="urn:microsoft.com/office/officeart/2005/8/layout/hierarchy1"/>
    <dgm:cxn modelId="{7B0DB1B1-7F05-8848-91FC-C21FB1AD3810}" type="presParOf" srcId="{0BFE48CB-1FC0-4C48-9215-8561865FF235}" destId="{3F82C941-328D-4248-B2F6-BDD1F830316F}" srcOrd="0" destOrd="0" presId="urn:microsoft.com/office/officeart/2005/8/layout/hierarchy1"/>
    <dgm:cxn modelId="{9695361E-0384-ED4B-981C-491E0D034A0C}" type="presParOf" srcId="{3F82C941-328D-4248-B2F6-BDD1F830316F}" destId="{FF597126-A9FA-C640-AC0B-AB90FBF89EB2}" srcOrd="0" destOrd="0" presId="urn:microsoft.com/office/officeart/2005/8/layout/hierarchy1"/>
    <dgm:cxn modelId="{464C7136-7FB7-474E-B37B-C651AF38E157}" type="presParOf" srcId="{3F82C941-328D-4248-B2F6-BDD1F830316F}" destId="{10D16BD6-C873-CB49-B71C-EB4791FB7AA0}" srcOrd="1" destOrd="0" presId="urn:microsoft.com/office/officeart/2005/8/layout/hierarchy1"/>
    <dgm:cxn modelId="{2AE6A410-81AA-6E45-93F3-34668A829F6A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67CADA-B61F-E144-98C3-714D83885843}" type="presOf" srcId="{EC4DCB9D-DF6A-584D-9434-DCCB19E9C654}" destId="{CB9861D9-647A-9545-AF56-5BE6C020C0BC}" srcOrd="0" destOrd="0" presId="urn:microsoft.com/office/officeart/2005/8/layout/equation1"/>
    <dgm:cxn modelId="{301D8DCF-63DC-2144-940A-8C4E8B634D49}" type="presOf" srcId="{3FCDBBF1-1B70-A641-A0EE-DC0B6E3E7ACA}" destId="{5B7AAF29-F308-534A-87DF-9ACEB5E627F2}" srcOrd="0" destOrd="0" presId="urn:microsoft.com/office/officeart/2005/8/layout/equation1"/>
    <dgm:cxn modelId="{BA455F77-3931-0B43-8DA0-990AECD13027}" type="presOf" srcId="{963AEE24-599D-5E4A-9DFC-58D321676BDE}" destId="{EF2DF7AB-253E-0040-AF39-1EFF03C5412D}" srcOrd="0" destOrd="0" presId="urn:microsoft.com/office/officeart/2005/8/layout/equation1"/>
    <dgm:cxn modelId="{0264AE8F-4732-4145-861B-24B7FD84075D}" type="presOf" srcId="{66465762-CD5F-1840-A784-2C2A9EEDF7F4}" destId="{3713940A-6A6A-E642-9564-18E25C0A12EE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0882CE3F-5482-0F47-86B4-45F5521B45EA}" type="presOf" srcId="{656E3F8F-DEA8-3F4C-BDFF-3D96D4CA9040}" destId="{971DA4D7-9B43-2D45-B251-CC4EB191CB65}" srcOrd="0" destOrd="0" presId="urn:microsoft.com/office/officeart/2005/8/layout/equation1"/>
    <dgm:cxn modelId="{94B6BCA7-47AC-5343-BACA-EB0E906324AD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61B85D5B-F705-1244-A229-493D95639578}" type="presOf" srcId="{BD64F9F1-CDC4-EB49-B46A-C9F1384767E0}" destId="{99741E28-03FD-C340-8F2C-3D39D8822863}" srcOrd="0" destOrd="0" presId="urn:microsoft.com/office/officeart/2005/8/layout/equation1"/>
    <dgm:cxn modelId="{4C0D9EE0-B4B1-FF4B-83B0-6985C1BD935E}" type="presOf" srcId="{A6AF84EE-57BB-F449-ABF8-6F15A82E499C}" destId="{8F408E65-BD26-B94D-AC9A-DF900512B8A1}" srcOrd="0" destOrd="0" presId="urn:microsoft.com/office/officeart/2005/8/layout/equation1"/>
    <dgm:cxn modelId="{F7492627-9D1E-134B-82A9-F99EB9791957}" type="presOf" srcId="{35527806-825D-1547-9B23-92F8C7DAC6F4}" destId="{A869993F-94CE-D741-8AE8-537495BEFC87}" srcOrd="0" destOrd="0" presId="urn:microsoft.com/office/officeart/2005/8/layout/equation1"/>
    <dgm:cxn modelId="{A69F4206-EB8D-004B-A3C5-511DAF40E960}" type="presOf" srcId="{70755541-4BDB-4845-A7F9-2B69BA72E61E}" destId="{B8622DEF-A6E5-E848-8411-35A4A739A7C9}" srcOrd="0" destOrd="0" presId="urn:microsoft.com/office/officeart/2005/8/layout/equation1"/>
    <dgm:cxn modelId="{C4B75050-C41C-9342-85E1-944F2B1E6891}" type="presParOf" srcId="{8F408E65-BD26-B94D-AC9A-DF900512B8A1}" destId="{D3C091A9-611F-9F40-B65D-CA5A528FFE01}" srcOrd="0" destOrd="0" presId="urn:microsoft.com/office/officeart/2005/8/layout/equation1"/>
    <dgm:cxn modelId="{5005DD98-F39A-6C4F-96F8-5857E8481137}" type="presParOf" srcId="{8F408E65-BD26-B94D-AC9A-DF900512B8A1}" destId="{E9C3E050-30B2-E44E-848D-7BDFC94BD58F}" srcOrd="1" destOrd="0" presId="urn:microsoft.com/office/officeart/2005/8/layout/equation1"/>
    <dgm:cxn modelId="{A9D2F391-8D28-1F4F-87C0-FF855AF6D3C8}" type="presParOf" srcId="{8F408E65-BD26-B94D-AC9A-DF900512B8A1}" destId="{CB9861D9-647A-9545-AF56-5BE6C020C0BC}" srcOrd="2" destOrd="0" presId="urn:microsoft.com/office/officeart/2005/8/layout/equation1"/>
    <dgm:cxn modelId="{1CF8DC4E-9BA5-A541-9C92-180C69662F28}" type="presParOf" srcId="{8F408E65-BD26-B94D-AC9A-DF900512B8A1}" destId="{D222CA45-C3FF-9641-9363-1FE880CB4FB4}" srcOrd="3" destOrd="0" presId="urn:microsoft.com/office/officeart/2005/8/layout/equation1"/>
    <dgm:cxn modelId="{FE9376A8-8232-364F-BD8B-67BD2EE5BDEA}" type="presParOf" srcId="{8F408E65-BD26-B94D-AC9A-DF900512B8A1}" destId="{B8622DEF-A6E5-E848-8411-35A4A739A7C9}" srcOrd="4" destOrd="0" presId="urn:microsoft.com/office/officeart/2005/8/layout/equation1"/>
    <dgm:cxn modelId="{CAE32231-3217-AA40-80CF-64D55037F5C0}" type="presParOf" srcId="{8F408E65-BD26-B94D-AC9A-DF900512B8A1}" destId="{8B1BEB36-FE2A-9A4F-91B2-F1F74A22534F}" srcOrd="5" destOrd="0" presId="urn:microsoft.com/office/officeart/2005/8/layout/equation1"/>
    <dgm:cxn modelId="{69A57F88-75F3-F54C-8BCE-01C9A9B3A3A1}" type="presParOf" srcId="{8F408E65-BD26-B94D-AC9A-DF900512B8A1}" destId="{EF2DF7AB-253E-0040-AF39-1EFF03C5412D}" srcOrd="6" destOrd="0" presId="urn:microsoft.com/office/officeart/2005/8/layout/equation1"/>
    <dgm:cxn modelId="{A4D1A13B-95C7-5D42-A862-3EAF8A5C78B6}" type="presParOf" srcId="{8F408E65-BD26-B94D-AC9A-DF900512B8A1}" destId="{9083AC97-24C9-C847-BE6A-B4A43BFBB23C}" srcOrd="7" destOrd="0" presId="urn:microsoft.com/office/officeart/2005/8/layout/equation1"/>
    <dgm:cxn modelId="{32E191D4-78DC-1742-ADCE-BB8BF9443327}" type="presParOf" srcId="{8F408E65-BD26-B94D-AC9A-DF900512B8A1}" destId="{99741E28-03FD-C340-8F2C-3D39D8822863}" srcOrd="8" destOrd="0" presId="urn:microsoft.com/office/officeart/2005/8/layout/equation1"/>
    <dgm:cxn modelId="{89DF07FD-6BC0-C94F-9CCB-61AA36893607}" type="presParOf" srcId="{8F408E65-BD26-B94D-AC9A-DF900512B8A1}" destId="{4CA5918E-6609-8643-A10A-53CA8B07C6BA}" srcOrd="9" destOrd="0" presId="urn:microsoft.com/office/officeart/2005/8/layout/equation1"/>
    <dgm:cxn modelId="{A6481768-5B94-D64D-B7D5-58155BD39A89}" type="presParOf" srcId="{8F408E65-BD26-B94D-AC9A-DF900512B8A1}" destId="{971DA4D7-9B43-2D45-B251-CC4EB191CB65}" srcOrd="10" destOrd="0" presId="urn:microsoft.com/office/officeart/2005/8/layout/equation1"/>
    <dgm:cxn modelId="{3C760EA5-EEB1-EE42-8E10-EBADCE662A35}" type="presParOf" srcId="{8F408E65-BD26-B94D-AC9A-DF900512B8A1}" destId="{A2FA6623-3934-4D47-927F-AA4FAE102106}" srcOrd="11" destOrd="0" presId="urn:microsoft.com/office/officeart/2005/8/layout/equation1"/>
    <dgm:cxn modelId="{D753517E-F506-4A43-ABD4-CEA44D91DDEB}" type="presParOf" srcId="{8F408E65-BD26-B94D-AC9A-DF900512B8A1}" destId="{3713940A-6A6A-E642-9564-18E25C0A12EE}" srcOrd="12" destOrd="0" presId="urn:microsoft.com/office/officeart/2005/8/layout/equation1"/>
    <dgm:cxn modelId="{B4A886EF-2583-C742-9934-C46FE7794455}" type="presParOf" srcId="{8F408E65-BD26-B94D-AC9A-DF900512B8A1}" destId="{D1F575D0-FA7A-994E-8A0E-CFF894148151}" srcOrd="13" destOrd="0" presId="urn:microsoft.com/office/officeart/2005/8/layout/equation1"/>
    <dgm:cxn modelId="{426F6991-DB19-AF43-A798-BF6513C1BE35}" type="presParOf" srcId="{8F408E65-BD26-B94D-AC9A-DF900512B8A1}" destId="{5B7AAF29-F308-534A-87DF-9ACEB5E627F2}" srcOrd="14" destOrd="0" presId="urn:microsoft.com/office/officeart/2005/8/layout/equation1"/>
    <dgm:cxn modelId="{A630C723-7B59-4141-A9A1-CA8E8EF74EBA}" type="presParOf" srcId="{8F408E65-BD26-B94D-AC9A-DF900512B8A1}" destId="{2CF50FE7-2AE0-0942-88CB-DB0244933660}" srcOrd="15" destOrd="0" presId="urn:microsoft.com/office/officeart/2005/8/layout/equation1"/>
    <dgm:cxn modelId="{69396B52-15F1-5946-82E2-28EA1921625C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EC8A5-E2BD-094D-A1E8-302EC889808F}" type="presOf" srcId="{555B72CA-75A6-2348-A067-37D6ADEA50A3}" destId="{D3C091A9-611F-9F40-B65D-CA5A528FFE01}" srcOrd="0" destOrd="0" presId="urn:microsoft.com/office/officeart/2005/8/layout/equation1"/>
    <dgm:cxn modelId="{775E2B6B-7A13-B146-9BC0-026528DBC011}" type="presOf" srcId="{EC4DCB9D-DF6A-584D-9434-DCCB19E9C654}" destId="{CB9861D9-647A-9545-AF56-5BE6C020C0BC}" srcOrd="0" destOrd="0" presId="urn:microsoft.com/office/officeart/2005/8/layout/equation1"/>
    <dgm:cxn modelId="{11913104-8099-7A43-9CDD-1AD2436C7744}" type="presOf" srcId="{70755541-4BDB-4845-A7F9-2B69BA72E61E}" destId="{B8622DEF-A6E5-E848-8411-35A4A739A7C9}" srcOrd="0" destOrd="0" presId="urn:microsoft.com/office/officeart/2005/8/layout/equation1"/>
    <dgm:cxn modelId="{553E91FF-9A5B-F648-AD2B-D9A2B13B6089}" type="presOf" srcId="{BD64F9F1-CDC4-EB49-B46A-C9F1384767E0}" destId="{99741E28-03FD-C340-8F2C-3D39D8822863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A7C054-9DE7-5C47-B614-6F01F1E7E5DD}" type="presOf" srcId="{66465762-CD5F-1840-A784-2C2A9EEDF7F4}" destId="{3713940A-6A6A-E642-9564-18E25C0A12EE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F1D0AC55-359A-FA42-ADDC-BA28F8F59B8B}" type="presOf" srcId="{A6AF84EE-57BB-F449-ABF8-6F15A82E499C}" destId="{8F408E65-BD26-B94D-AC9A-DF900512B8A1}" srcOrd="0" destOrd="0" presId="urn:microsoft.com/office/officeart/2005/8/layout/equation1"/>
    <dgm:cxn modelId="{FC7A75EF-B8F0-CA42-BC46-2770366FEAD6}" type="presOf" srcId="{656E3F8F-DEA8-3F4C-BDFF-3D96D4CA9040}" destId="{971DA4D7-9B43-2D45-B251-CC4EB191CB65}" srcOrd="0" destOrd="0" presId="urn:microsoft.com/office/officeart/2005/8/layout/equation1"/>
    <dgm:cxn modelId="{3345C523-F34D-C040-83ED-6839926767CE}" type="presOf" srcId="{3FCDBBF1-1B70-A641-A0EE-DC0B6E3E7ACA}" destId="{5B7AAF29-F308-534A-87DF-9ACEB5E627F2}" srcOrd="0" destOrd="0" presId="urn:microsoft.com/office/officeart/2005/8/layout/equation1"/>
    <dgm:cxn modelId="{EE59AECD-ED40-B941-9053-3D9DEDC7F73E}" type="presOf" srcId="{963AEE24-599D-5E4A-9DFC-58D321676BDE}" destId="{EF2DF7AB-253E-0040-AF39-1EFF03C5412D}" srcOrd="0" destOrd="0" presId="urn:microsoft.com/office/officeart/2005/8/layout/equation1"/>
    <dgm:cxn modelId="{A21E4460-E8C1-D244-9648-0DD1E96F8FF9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C39B702C-7A0D-6341-A09F-3134761E7016}" type="presParOf" srcId="{8F408E65-BD26-B94D-AC9A-DF900512B8A1}" destId="{D3C091A9-611F-9F40-B65D-CA5A528FFE01}" srcOrd="0" destOrd="0" presId="urn:microsoft.com/office/officeart/2005/8/layout/equation1"/>
    <dgm:cxn modelId="{C83CFFA8-46A5-D643-A8BC-C2F7AE2E1707}" type="presParOf" srcId="{8F408E65-BD26-B94D-AC9A-DF900512B8A1}" destId="{E9C3E050-30B2-E44E-848D-7BDFC94BD58F}" srcOrd="1" destOrd="0" presId="urn:microsoft.com/office/officeart/2005/8/layout/equation1"/>
    <dgm:cxn modelId="{917BE817-C84E-3441-B841-B3518D003068}" type="presParOf" srcId="{8F408E65-BD26-B94D-AC9A-DF900512B8A1}" destId="{CB9861D9-647A-9545-AF56-5BE6C020C0BC}" srcOrd="2" destOrd="0" presId="urn:microsoft.com/office/officeart/2005/8/layout/equation1"/>
    <dgm:cxn modelId="{8784F579-772F-2C40-9843-65D04993B462}" type="presParOf" srcId="{8F408E65-BD26-B94D-AC9A-DF900512B8A1}" destId="{D222CA45-C3FF-9641-9363-1FE880CB4FB4}" srcOrd="3" destOrd="0" presId="urn:microsoft.com/office/officeart/2005/8/layout/equation1"/>
    <dgm:cxn modelId="{E7F54529-5324-1041-AE44-EDF606FD2C2F}" type="presParOf" srcId="{8F408E65-BD26-B94D-AC9A-DF900512B8A1}" destId="{B8622DEF-A6E5-E848-8411-35A4A739A7C9}" srcOrd="4" destOrd="0" presId="urn:microsoft.com/office/officeart/2005/8/layout/equation1"/>
    <dgm:cxn modelId="{A91E8952-F538-7140-AE85-033F436820DF}" type="presParOf" srcId="{8F408E65-BD26-B94D-AC9A-DF900512B8A1}" destId="{8B1BEB36-FE2A-9A4F-91B2-F1F74A22534F}" srcOrd="5" destOrd="0" presId="urn:microsoft.com/office/officeart/2005/8/layout/equation1"/>
    <dgm:cxn modelId="{C0997BEB-0D3B-E54A-AA1B-1B870EBA46FC}" type="presParOf" srcId="{8F408E65-BD26-B94D-AC9A-DF900512B8A1}" destId="{EF2DF7AB-253E-0040-AF39-1EFF03C5412D}" srcOrd="6" destOrd="0" presId="urn:microsoft.com/office/officeart/2005/8/layout/equation1"/>
    <dgm:cxn modelId="{99E4DDDE-FB69-7E4C-A724-9123A8CD4DAA}" type="presParOf" srcId="{8F408E65-BD26-B94D-AC9A-DF900512B8A1}" destId="{9083AC97-24C9-C847-BE6A-B4A43BFBB23C}" srcOrd="7" destOrd="0" presId="urn:microsoft.com/office/officeart/2005/8/layout/equation1"/>
    <dgm:cxn modelId="{0D7962A1-5833-224B-B78F-D1B91E8E0383}" type="presParOf" srcId="{8F408E65-BD26-B94D-AC9A-DF900512B8A1}" destId="{99741E28-03FD-C340-8F2C-3D39D8822863}" srcOrd="8" destOrd="0" presId="urn:microsoft.com/office/officeart/2005/8/layout/equation1"/>
    <dgm:cxn modelId="{8C94A215-829B-CC47-A7CB-872CFF8AEC48}" type="presParOf" srcId="{8F408E65-BD26-B94D-AC9A-DF900512B8A1}" destId="{4CA5918E-6609-8643-A10A-53CA8B07C6BA}" srcOrd="9" destOrd="0" presId="urn:microsoft.com/office/officeart/2005/8/layout/equation1"/>
    <dgm:cxn modelId="{79E6424E-9619-EE44-B520-C51F7C85F4C9}" type="presParOf" srcId="{8F408E65-BD26-B94D-AC9A-DF900512B8A1}" destId="{971DA4D7-9B43-2D45-B251-CC4EB191CB65}" srcOrd="10" destOrd="0" presId="urn:microsoft.com/office/officeart/2005/8/layout/equation1"/>
    <dgm:cxn modelId="{6597B40C-100C-124F-92BC-A827744A9476}" type="presParOf" srcId="{8F408E65-BD26-B94D-AC9A-DF900512B8A1}" destId="{A2FA6623-3934-4D47-927F-AA4FAE102106}" srcOrd="11" destOrd="0" presId="urn:microsoft.com/office/officeart/2005/8/layout/equation1"/>
    <dgm:cxn modelId="{6CAA2DE6-1A3F-4F49-90EF-0F2001F179CC}" type="presParOf" srcId="{8F408E65-BD26-B94D-AC9A-DF900512B8A1}" destId="{3713940A-6A6A-E642-9564-18E25C0A12EE}" srcOrd="12" destOrd="0" presId="urn:microsoft.com/office/officeart/2005/8/layout/equation1"/>
    <dgm:cxn modelId="{A823DFED-E6A5-7049-89BA-E999A87366C5}" type="presParOf" srcId="{8F408E65-BD26-B94D-AC9A-DF900512B8A1}" destId="{D1F575D0-FA7A-994E-8A0E-CFF894148151}" srcOrd="13" destOrd="0" presId="urn:microsoft.com/office/officeart/2005/8/layout/equation1"/>
    <dgm:cxn modelId="{483091DD-EEFC-FB4E-9D87-97BB73C4BA2C}" type="presParOf" srcId="{8F408E65-BD26-B94D-AC9A-DF900512B8A1}" destId="{5B7AAF29-F308-534A-87DF-9ACEB5E627F2}" srcOrd="14" destOrd="0" presId="urn:microsoft.com/office/officeart/2005/8/layout/equation1"/>
    <dgm:cxn modelId="{253D8E2E-0A32-204E-9DAD-48E1E210DD50}" type="presParOf" srcId="{8F408E65-BD26-B94D-AC9A-DF900512B8A1}" destId="{2CF50FE7-2AE0-0942-88CB-DB0244933660}" srcOrd="15" destOrd="0" presId="urn:microsoft.com/office/officeart/2005/8/layout/equation1"/>
    <dgm:cxn modelId="{9277DAA4-A8BE-BA42-B1B3-080D83F2AA4C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C5DAA2-0BEF-8341-BE3B-51893927E19B}" type="presOf" srcId="{35527806-825D-1547-9B23-92F8C7DAC6F4}" destId="{A869993F-94CE-D741-8AE8-537495BEFC87}" srcOrd="0" destOrd="0" presId="urn:microsoft.com/office/officeart/2005/8/layout/equation1"/>
    <dgm:cxn modelId="{028BE159-B7F5-B044-9297-14FBFB271102}" type="presOf" srcId="{A6AF84EE-57BB-F449-ABF8-6F15A82E499C}" destId="{8F408E65-BD26-B94D-AC9A-DF900512B8A1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6ECD8047-C9CB-EE4F-8392-CA7617AEA362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F7129822-864B-0544-AD95-1657AC485CE7}" type="presOf" srcId="{656E3F8F-DEA8-3F4C-BDFF-3D96D4CA9040}" destId="{971DA4D7-9B43-2D45-B251-CC4EB191CB65}" srcOrd="0" destOrd="0" presId="urn:microsoft.com/office/officeart/2005/8/layout/equation1"/>
    <dgm:cxn modelId="{32B6DB82-F239-ED43-96D5-9852E069AF18}" type="presOf" srcId="{963AEE24-599D-5E4A-9DFC-58D321676BDE}" destId="{EF2DF7AB-253E-0040-AF39-1EFF03C5412D}" srcOrd="0" destOrd="0" presId="urn:microsoft.com/office/officeart/2005/8/layout/equation1"/>
    <dgm:cxn modelId="{B0C43D24-70C6-3045-ABD5-55E0994AC16C}" type="presOf" srcId="{3FCDBBF1-1B70-A641-A0EE-DC0B6E3E7ACA}" destId="{5B7AAF29-F308-534A-87DF-9ACEB5E627F2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A6FC90C8-8AAE-BA4C-844C-1E542A2F291C}" type="presOf" srcId="{EC4DCB9D-DF6A-584D-9434-DCCB19E9C654}" destId="{CB9861D9-647A-9545-AF56-5BE6C020C0BC}" srcOrd="0" destOrd="0" presId="urn:microsoft.com/office/officeart/2005/8/layout/equation1"/>
    <dgm:cxn modelId="{4E303506-33BA-7B4E-8A6B-666FD267F464}" type="presOf" srcId="{66465762-CD5F-1840-A784-2C2A9EEDF7F4}" destId="{3713940A-6A6A-E642-9564-18E25C0A12EE}" srcOrd="0" destOrd="0" presId="urn:microsoft.com/office/officeart/2005/8/layout/equation1"/>
    <dgm:cxn modelId="{11ADB281-211D-4E4A-851D-F9AFBAF723D6}" type="presOf" srcId="{70755541-4BDB-4845-A7F9-2B69BA72E61E}" destId="{B8622DEF-A6E5-E848-8411-35A4A739A7C9}" srcOrd="0" destOrd="0" presId="urn:microsoft.com/office/officeart/2005/8/layout/equation1"/>
    <dgm:cxn modelId="{C7C27993-3610-B54E-9B27-D4D776E5FEA1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5F33C0B-8601-474B-BD89-D1054AF0DD66}" type="presParOf" srcId="{8F408E65-BD26-B94D-AC9A-DF900512B8A1}" destId="{D3C091A9-611F-9F40-B65D-CA5A528FFE01}" srcOrd="0" destOrd="0" presId="urn:microsoft.com/office/officeart/2005/8/layout/equation1"/>
    <dgm:cxn modelId="{AB4CE2B5-5F0B-7540-8F45-21891F184B8C}" type="presParOf" srcId="{8F408E65-BD26-B94D-AC9A-DF900512B8A1}" destId="{E9C3E050-30B2-E44E-848D-7BDFC94BD58F}" srcOrd="1" destOrd="0" presId="urn:microsoft.com/office/officeart/2005/8/layout/equation1"/>
    <dgm:cxn modelId="{8C04FBFB-7235-5A49-990B-B497ECDE2896}" type="presParOf" srcId="{8F408E65-BD26-B94D-AC9A-DF900512B8A1}" destId="{CB9861D9-647A-9545-AF56-5BE6C020C0BC}" srcOrd="2" destOrd="0" presId="urn:microsoft.com/office/officeart/2005/8/layout/equation1"/>
    <dgm:cxn modelId="{6E2ED19C-C7DF-874C-8E89-243B7BE07DF0}" type="presParOf" srcId="{8F408E65-BD26-B94D-AC9A-DF900512B8A1}" destId="{D222CA45-C3FF-9641-9363-1FE880CB4FB4}" srcOrd="3" destOrd="0" presId="urn:microsoft.com/office/officeart/2005/8/layout/equation1"/>
    <dgm:cxn modelId="{1DD244C0-0023-F44C-A8BB-1FC6666C9194}" type="presParOf" srcId="{8F408E65-BD26-B94D-AC9A-DF900512B8A1}" destId="{B8622DEF-A6E5-E848-8411-35A4A739A7C9}" srcOrd="4" destOrd="0" presId="urn:microsoft.com/office/officeart/2005/8/layout/equation1"/>
    <dgm:cxn modelId="{2D376EDF-7D9C-2045-92D7-61F6749E76C0}" type="presParOf" srcId="{8F408E65-BD26-B94D-AC9A-DF900512B8A1}" destId="{8B1BEB36-FE2A-9A4F-91B2-F1F74A22534F}" srcOrd="5" destOrd="0" presId="urn:microsoft.com/office/officeart/2005/8/layout/equation1"/>
    <dgm:cxn modelId="{5AADD747-23C1-A94D-B71E-15168DA93C81}" type="presParOf" srcId="{8F408E65-BD26-B94D-AC9A-DF900512B8A1}" destId="{EF2DF7AB-253E-0040-AF39-1EFF03C5412D}" srcOrd="6" destOrd="0" presId="urn:microsoft.com/office/officeart/2005/8/layout/equation1"/>
    <dgm:cxn modelId="{10B63085-0D1C-F244-9447-AD4525895736}" type="presParOf" srcId="{8F408E65-BD26-B94D-AC9A-DF900512B8A1}" destId="{9083AC97-24C9-C847-BE6A-B4A43BFBB23C}" srcOrd="7" destOrd="0" presId="urn:microsoft.com/office/officeart/2005/8/layout/equation1"/>
    <dgm:cxn modelId="{BFDD9FEE-214D-CA48-911C-6ED584791FDD}" type="presParOf" srcId="{8F408E65-BD26-B94D-AC9A-DF900512B8A1}" destId="{99741E28-03FD-C340-8F2C-3D39D8822863}" srcOrd="8" destOrd="0" presId="urn:microsoft.com/office/officeart/2005/8/layout/equation1"/>
    <dgm:cxn modelId="{54F9AABE-7C7A-6249-BCDC-57EF359B7598}" type="presParOf" srcId="{8F408E65-BD26-B94D-AC9A-DF900512B8A1}" destId="{4CA5918E-6609-8643-A10A-53CA8B07C6BA}" srcOrd="9" destOrd="0" presId="urn:microsoft.com/office/officeart/2005/8/layout/equation1"/>
    <dgm:cxn modelId="{8CA0959E-FD6E-8A4F-9D6C-CF80179BA5F8}" type="presParOf" srcId="{8F408E65-BD26-B94D-AC9A-DF900512B8A1}" destId="{971DA4D7-9B43-2D45-B251-CC4EB191CB65}" srcOrd="10" destOrd="0" presId="urn:microsoft.com/office/officeart/2005/8/layout/equation1"/>
    <dgm:cxn modelId="{6E455DB0-EB79-B748-AA6A-E9D61B1041B3}" type="presParOf" srcId="{8F408E65-BD26-B94D-AC9A-DF900512B8A1}" destId="{A2FA6623-3934-4D47-927F-AA4FAE102106}" srcOrd="11" destOrd="0" presId="urn:microsoft.com/office/officeart/2005/8/layout/equation1"/>
    <dgm:cxn modelId="{60154132-7FE1-FA4C-BA6E-A0E0CADD241A}" type="presParOf" srcId="{8F408E65-BD26-B94D-AC9A-DF900512B8A1}" destId="{3713940A-6A6A-E642-9564-18E25C0A12EE}" srcOrd="12" destOrd="0" presId="urn:microsoft.com/office/officeart/2005/8/layout/equation1"/>
    <dgm:cxn modelId="{47FAFD34-9685-9449-BA72-6839B6EBE4D8}" type="presParOf" srcId="{8F408E65-BD26-B94D-AC9A-DF900512B8A1}" destId="{D1F575D0-FA7A-994E-8A0E-CFF894148151}" srcOrd="13" destOrd="0" presId="urn:microsoft.com/office/officeart/2005/8/layout/equation1"/>
    <dgm:cxn modelId="{69C6BE22-6E57-BF45-A3F0-4F55BAC8AC7C}" type="presParOf" srcId="{8F408E65-BD26-B94D-AC9A-DF900512B8A1}" destId="{5B7AAF29-F308-534A-87DF-9ACEB5E627F2}" srcOrd="14" destOrd="0" presId="urn:microsoft.com/office/officeart/2005/8/layout/equation1"/>
    <dgm:cxn modelId="{8C584215-46A2-6344-A3EE-5C3076040182}" type="presParOf" srcId="{8F408E65-BD26-B94D-AC9A-DF900512B8A1}" destId="{2CF50FE7-2AE0-0942-88CB-DB0244933660}" srcOrd="15" destOrd="0" presId="urn:microsoft.com/office/officeart/2005/8/layout/equation1"/>
    <dgm:cxn modelId="{D4F622AC-76B3-D444-A7DF-4D5DA3D52E9A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78DE61-B3E0-F347-A576-3C2B69821370}" type="presOf" srcId="{963AEE24-599D-5E4A-9DFC-58D321676BDE}" destId="{EF2DF7AB-253E-0040-AF39-1EFF03C5412D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474FBB7B-C945-2448-93D1-AC5A99C3ECEF}" type="presOf" srcId="{555B72CA-75A6-2348-A067-37D6ADEA50A3}" destId="{D3C091A9-611F-9F40-B65D-CA5A528FFE01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763D487F-AF6C-9840-91D4-5FECAB6893C6}" type="presOf" srcId="{A6AF84EE-57BB-F449-ABF8-6F15A82E499C}" destId="{8F408E65-BD26-B94D-AC9A-DF900512B8A1}" srcOrd="0" destOrd="0" presId="urn:microsoft.com/office/officeart/2005/8/layout/equation1"/>
    <dgm:cxn modelId="{0FEE08E8-603B-7143-8E0E-1290595150C3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85A723BC-59E4-D843-B11A-7B04D1B6AD01}" type="presOf" srcId="{35527806-825D-1547-9B23-92F8C7DAC6F4}" destId="{A869993F-94CE-D741-8AE8-537495BEFC87}" srcOrd="0" destOrd="0" presId="urn:microsoft.com/office/officeart/2005/8/layout/equation1"/>
    <dgm:cxn modelId="{EF8017B3-FF7A-6041-9C3D-DDCC923ABF81}" type="presOf" srcId="{BD64F9F1-CDC4-EB49-B46A-C9F1384767E0}" destId="{99741E28-03FD-C340-8F2C-3D39D8822863}" srcOrd="0" destOrd="0" presId="urn:microsoft.com/office/officeart/2005/8/layout/equation1"/>
    <dgm:cxn modelId="{AFB7A757-A5F1-7E4E-B123-7579B8786175}" type="presOf" srcId="{3FCDBBF1-1B70-A641-A0EE-DC0B6E3E7ACA}" destId="{5B7AAF29-F308-534A-87DF-9ACEB5E627F2}" srcOrd="0" destOrd="0" presId="urn:microsoft.com/office/officeart/2005/8/layout/equation1"/>
    <dgm:cxn modelId="{1C36F086-970C-024A-9C46-C6EF3EEC6624}" type="presOf" srcId="{656E3F8F-DEA8-3F4C-BDFF-3D96D4CA9040}" destId="{971DA4D7-9B43-2D45-B251-CC4EB191CB65}" srcOrd="0" destOrd="0" presId="urn:microsoft.com/office/officeart/2005/8/layout/equation1"/>
    <dgm:cxn modelId="{3DD7FEAA-111F-9B4F-97B2-4FC1B659A541}" type="presOf" srcId="{EC4DCB9D-DF6A-584D-9434-DCCB19E9C654}" destId="{CB9861D9-647A-9545-AF56-5BE6C020C0BC}" srcOrd="0" destOrd="0" presId="urn:microsoft.com/office/officeart/2005/8/layout/equation1"/>
    <dgm:cxn modelId="{BDFBF4AB-10C0-9E43-AE76-26BB9BC55527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210AE09-D6C0-A545-A6FA-7F8C4578956F}" type="presParOf" srcId="{8F408E65-BD26-B94D-AC9A-DF900512B8A1}" destId="{D3C091A9-611F-9F40-B65D-CA5A528FFE01}" srcOrd="0" destOrd="0" presId="urn:microsoft.com/office/officeart/2005/8/layout/equation1"/>
    <dgm:cxn modelId="{D4404EA2-BCFF-E54F-8A10-158B41F06A94}" type="presParOf" srcId="{8F408E65-BD26-B94D-AC9A-DF900512B8A1}" destId="{E9C3E050-30B2-E44E-848D-7BDFC94BD58F}" srcOrd="1" destOrd="0" presId="urn:microsoft.com/office/officeart/2005/8/layout/equation1"/>
    <dgm:cxn modelId="{6E00970D-5188-0F43-B564-8E87597879CF}" type="presParOf" srcId="{8F408E65-BD26-B94D-AC9A-DF900512B8A1}" destId="{CB9861D9-647A-9545-AF56-5BE6C020C0BC}" srcOrd="2" destOrd="0" presId="urn:microsoft.com/office/officeart/2005/8/layout/equation1"/>
    <dgm:cxn modelId="{33AD9F0F-191C-9C4F-83C7-D1731ED68518}" type="presParOf" srcId="{8F408E65-BD26-B94D-AC9A-DF900512B8A1}" destId="{D222CA45-C3FF-9641-9363-1FE880CB4FB4}" srcOrd="3" destOrd="0" presId="urn:microsoft.com/office/officeart/2005/8/layout/equation1"/>
    <dgm:cxn modelId="{1AF04844-2199-E346-A6B3-225A19B73F44}" type="presParOf" srcId="{8F408E65-BD26-B94D-AC9A-DF900512B8A1}" destId="{B8622DEF-A6E5-E848-8411-35A4A739A7C9}" srcOrd="4" destOrd="0" presId="urn:microsoft.com/office/officeart/2005/8/layout/equation1"/>
    <dgm:cxn modelId="{4E5E90AA-C41A-894A-9BB0-C1258B1F8E06}" type="presParOf" srcId="{8F408E65-BD26-B94D-AC9A-DF900512B8A1}" destId="{8B1BEB36-FE2A-9A4F-91B2-F1F74A22534F}" srcOrd="5" destOrd="0" presId="urn:microsoft.com/office/officeart/2005/8/layout/equation1"/>
    <dgm:cxn modelId="{6A619A29-14BF-C14D-B6B5-2D9F30351319}" type="presParOf" srcId="{8F408E65-BD26-B94D-AC9A-DF900512B8A1}" destId="{EF2DF7AB-253E-0040-AF39-1EFF03C5412D}" srcOrd="6" destOrd="0" presId="urn:microsoft.com/office/officeart/2005/8/layout/equation1"/>
    <dgm:cxn modelId="{85B82942-8C60-ED4E-A24E-93299C39E0BF}" type="presParOf" srcId="{8F408E65-BD26-B94D-AC9A-DF900512B8A1}" destId="{9083AC97-24C9-C847-BE6A-B4A43BFBB23C}" srcOrd="7" destOrd="0" presId="urn:microsoft.com/office/officeart/2005/8/layout/equation1"/>
    <dgm:cxn modelId="{FE04D0AB-936E-224F-AF2A-DF974B686CA2}" type="presParOf" srcId="{8F408E65-BD26-B94D-AC9A-DF900512B8A1}" destId="{99741E28-03FD-C340-8F2C-3D39D8822863}" srcOrd="8" destOrd="0" presId="urn:microsoft.com/office/officeart/2005/8/layout/equation1"/>
    <dgm:cxn modelId="{D81E031B-25D1-3E47-893E-CEB5C39C230C}" type="presParOf" srcId="{8F408E65-BD26-B94D-AC9A-DF900512B8A1}" destId="{4CA5918E-6609-8643-A10A-53CA8B07C6BA}" srcOrd="9" destOrd="0" presId="urn:microsoft.com/office/officeart/2005/8/layout/equation1"/>
    <dgm:cxn modelId="{C228567A-584B-5842-9A1F-E946D59B03CB}" type="presParOf" srcId="{8F408E65-BD26-B94D-AC9A-DF900512B8A1}" destId="{971DA4D7-9B43-2D45-B251-CC4EB191CB65}" srcOrd="10" destOrd="0" presId="urn:microsoft.com/office/officeart/2005/8/layout/equation1"/>
    <dgm:cxn modelId="{836F4FD1-C6D6-CE4C-95A0-5A83A40F76B8}" type="presParOf" srcId="{8F408E65-BD26-B94D-AC9A-DF900512B8A1}" destId="{A2FA6623-3934-4D47-927F-AA4FAE102106}" srcOrd="11" destOrd="0" presId="urn:microsoft.com/office/officeart/2005/8/layout/equation1"/>
    <dgm:cxn modelId="{380CF813-D2CD-4D4C-A128-DF659FEAF129}" type="presParOf" srcId="{8F408E65-BD26-B94D-AC9A-DF900512B8A1}" destId="{3713940A-6A6A-E642-9564-18E25C0A12EE}" srcOrd="12" destOrd="0" presId="urn:microsoft.com/office/officeart/2005/8/layout/equation1"/>
    <dgm:cxn modelId="{8E372B80-98FC-4F44-84CE-ADEC31AE47A1}" type="presParOf" srcId="{8F408E65-BD26-B94D-AC9A-DF900512B8A1}" destId="{D1F575D0-FA7A-994E-8A0E-CFF894148151}" srcOrd="13" destOrd="0" presId="urn:microsoft.com/office/officeart/2005/8/layout/equation1"/>
    <dgm:cxn modelId="{FE10F7DD-F06D-674F-B282-DE9B3678D00A}" type="presParOf" srcId="{8F408E65-BD26-B94D-AC9A-DF900512B8A1}" destId="{5B7AAF29-F308-534A-87DF-9ACEB5E627F2}" srcOrd="14" destOrd="0" presId="urn:microsoft.com/office/officeart/2005/8/layout/equation1"/>
    <dgm:cxn modelId="{2BEAA485-9B31-0144-B245-7C518FEC3CE4}" type="presParOf" srcId="{8F408E65-BD26-B94D-AC9A-DF900512B8A1}" destId="{2CF50FE7-2AE0-0942-88CB-DB0244933660}" srcOrd="15" destOrd="0" presId="urn:microsoft.com/office/officeart/2005/8/layout/equation1"/>
    <dgm:cxn modelId="{FB4F35B3-18C6-2145-A8AE-58F6A1B2CE7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FC78ED-31F0-444E-A34A-33F4C2ED22BE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0E383B-065E-9845-BD11-9BF08FA0A771}">
      <dgm:prSet phldrT="[文本]"/>
      <dgm:spPr/>
      <dgm:t>
        <a:bodyPr/>
        <a:lstStyle/>
        <a:p>
          <a:r>
            <a:rPr lang="zh-CN" altLang="en-US" dirty="0" smtClean="0"/>
            <a:t>标准问题</a:t>
          </a:r>
          <a:endParaRPr lang="zh-CN" altLang="en-US" dirty="0"/>
        </a:p>
      </dgm:t>
    </dgm:pt>
    <dgm:pt modelId="{4A7589AC-61DF-B742-8AAC-2546F9C4959D}" type="parTrans" cxnId="{1DC5FECE-8D68-C041-B458-8A4E1F59B4F4}">
      <dgm:prSet/>
      <dgm:spPr/>
      <dgm:t>
        <a:bodyPr/>
        <a:lstStyle/>
        <a:p>
          <a:endParaRPr lang="zh-CN" altLang="en-US"/>
        </a:p>
      </dgm:t>
    </dgm:pt>
    <dgm:pt modelId="{380CE64A-4E94-D04E-A66B-FEB2B7599BCD}" type="sibTrans" cxnId="{1DC5FECE-8D68-C041-B458-8A4E1F59B4F4}">
      <dgm:prSet/>
      <dgm:spPr/>
      <dgm:t>
        <a:bodyPr/>
        <a:lstStyle/>
        <a:p>
          <a:endParaRPr lang="zh-CN" altLang="en-US"/>
        </a:p>
      </dgm:t>
    </dgm:pt>
    <dgm:pt modelId="{4BFE9D2D-2C9A-AA49-888B-6BBB60DDB38E}">
      <dgm:prSet phldrT="[文本]"/>
      <dgm:spPr/>
      <dgm:t>
        <a:bodyPr/>
        <a:lstStyle/>
        <a:p>
          <a:r>
            <a:rPr lang="zh-CN" altLang="en-US" dirty="0" smtClean="0"/>
            <a:t>企业文化</a:t>
          </a:r>
          <a:endParaRPr lang="zh-CN" altLang="en-US" dirty="0"/>
        </a:p>
      </dgm:t>
    </dgm:pt>
    <dgm:pt modelId="{7277F821-6367-C44C-96C5-0C0ED2BD6607}" type="parTrans" cxnId="{A046406F-F98D-144D-869C-204D8045C94C}">
      <dgm:prSet/>
      <dgm:spPr/>
      <dgm:t>
        <a:bodyPr/>
        <a:lstStyle/>
        <a:p>
          <a:endParaRPr lang="zh-CN" altLang="en-US"/>
        </a:p>
      </dgm:t>
    </dgm:pt>
    <dgm:pt modelId="{ACC09BA6-E33A-6A48-BF87-C141CB2C8B38}" type="sibTrans" cxnId="{A046406F-F98D-144D-869C-204D8045C94C}">
      <dgm:prSet/>
      <dgm:spPr/>
      <dgm:t>
        <a:bodyPr/>
        <a:lstStyle/>
        <a:p>
          <a:endParaRPr lang="zh-CN" altLang="en-US"/>
        </a:p>
      </dgm:t>
    </dgm:pt>
    <dgm:pt modelId="{F412AF63-BBC1-9E49-9C10-62E50A1A81DB}">
      <dgm:prSet phldrT="[文本]"/>
      <dgm:spPr/>
      <dgm:t>
        <a:bodyPr/>
        <a:lstStyle/>
        <a:p>
          <a:r>
            <a:rPr lang="zh-CN" altLang="en-US" dirty="0" smtClean="0"/>
            <a:t>基础素质</a:t>
          </a:r>
          <a:endParaRPr lang="zh-CN" altLang="en-US" dirty="0"/>
        </a:p>
      </dgm:t>
    </dgm:pt>
    <dgm:pt modelId="{45C861CA-DEF9-8849-A7DE-5B28695AC8A5}" type="parTrans" cxnId="{768736AF-7A38-FB47-BC5F-57AD64B6D267}">
      <dgm:prSet/>
      <dgm:spPr/>
      <dgm:t>
        <a:bodyPr/>
        <a:lstStyle/>
        <a:p>
          <a:endParaRPr lang="zh-CN" altLang="en-US"/>
        </a:p>
      </dgm:t>
    </dgm:pt>
    <dgm:pt modelId="{E1B6252B-E96E-2748-B11D-90B48E5E58A9}" type="sibTrans" cxnId="{768736AF-7A38-FB47-BC5F-57AD64B6D267}">
      <dgm:prSet/>
      <dgm:spPr/>
      <dgm:t>
        <a:bodyPr/>
        <a:lstStyle/>
        <a:p>
          <a:endParaRPr lang="zh-CN" altLang="en-US"/>
        </a:p>
      </dgm:t>
    </dgm:pt>
    <dgm:pt modelId="{4E1EB51C-583A-1146-BE68-11865D3E3361}">
      <dgm:prSet phldrT="[文本]"/>
      <dgm:spPr/>
      <dgm:t>
        <a:bodyPr/>
        <a:lstStyle/>
        <a:p>
          <a:r>
            <a:rPr lang="zh-CN" altLang="en-US" dirty="0" smtClean="0"/>
            <a:t>各企业管理流程、开发流程标准不一致，导致员工遵守的标准不同。</a:t>
          </a:r>
          <a:endParaRPr lang="zh-CN" altLang="en-US" dirty="0"/>
        </a:p>
      </dgm:t>
    </dgm:pt>
    <dgm:pt modelId="{2033C5B3-BEB1-554A-9CFB-602DBC96E8ED}" type="parTrans" cxnId="{394C5D1E-4B24-4A41-9205-4B9B3E651323}">
      <dgm:prSet/>
      <dgm:spPr/>
      <dgm:t>
        <a:bodyPr/>
        <a:lstStyle/>
        <a:p>
          <a:endParaRPr lang="zh-CN" altLang="en-US"/>
        </a:p>
      </dgm:t>
    </dgm:pt>
    <dgm:pt modelId="{7E2A5701-B15D-B243-A95F-62069E6B0B1F}" type="sibTrans" cxnId="{394C5D1E-4B24-4A41-9205-4B9B3E651323}">
      <dgm:prSet/>
      <dgm:spPr/>
      <dgm:t>
        <a:bodyPr/>
        <a:lstStyle/>
        <a:p>
          <a:endParaRPr lang="zh-CN" altLang="en-US"/>
        </a:p>
      </dgm:t>
    </dgm:pt>
    <dgm:pt modelId="{373AF0F4-AA8E-C54C-83B3-29CF55B9F7DD}">
      <dgm:prSet phldrT="[文本]"/>
      <dgm:spPr/>
      <dgm:t>
        <a:bodyPr/>
        <a:lstStyle/>
        <a:p>
          <a:r>
            <a:rPr lang="zh-CN" altLang="en-US" dirty="0" smtClean="0"/>
            <a:t>各企业根据实际情况制定自身企业文化，员工受到企业文化的制约。</a:t>
          </a:r>
          <a:endParaRPr lang="zh-CN" altLang="en-US" dirty="0"/>
        </a:p>
      </dgm:t>
    </dgm:pt>
    <dgm:pt modelId="{4F450D62-87F1-9649-9D6B-12961305ADB5}" type="parTrans" cxnId="{6F00B3F7-8F67-D849-9C4D-7A71FD10BFB8}">
      <dgm:prSet/>
      <dgm:spPr/>
      <dgm:t>
        <a:bodyPr/>
        <a:lstStyle/>
        <a:p>
          <a:endParaRPr lang="zh-CN" altLang="en-US"/>
        </a:p>
      </dgm:t>
    </dgm:pt>
    <dgm:pt modelId="{2FFD8CC8-0C6B-5644-85A1-782B1C23F7F2}" type="sibTrans" cxnId="{6F00B3F7-8F67-D849-9C4D-7A71FD10BFB8}">
      <dgm:prSet/>
      <dgm:spPr/>
      <dgm:t>
        <a:bodyPr/>
        <a:lstStyle/>
        <a:p>
          <a:endParaRPr lang="zh-CN" altLang="en-US"/>
        </a:p>
      </dgm:t>
    </dgm:pt>
    <dgm:pt modelId="{1E74FD92-0F66-6246-AD4E-F8EA18C0FB1D}">
      <dgm:prSet phldrT="[文本]"/>
      <dgm:spPr/>
      <dgm:t>
        <a:bodyPr/>
        <a:lstStyle/>
        <a:p>
          <a:r>
            <a:rPr lang="zh-CN" altLang="en-US" dirty="0" smtClean="0"/>
            <a:t>员工的教育经历、性格习性不同，导致其基础素质不尽相同。</a:t>
          </a:r>
          <a:endParaRPr lang="zh-CN" altLang="en-US" dirty="0"/>
        </a:p>
      </dgm:t>
    </dgm:pt>
    <dgm:pt modelId="{230EC1DB-BEAF-4D49-BD96-B079F6E33C6B}" type="parTrans" cxnId="{BDCA4EAF-2D09-FC48-AF17-628FBED52335}">
      <dgm:prSet/>
      <dgm:spPr/>
      <dgm:t>
        <a:bodyPr/>
        <a:lstStyle/>
        <a:p>
          <a:endParaRPr lang="zh-CN" altLang="en-US"/>
        </a:p>
      </dgm:t>
    </dgm:pt>
    <dgm:pt modelId="{5464B4F6-A163-8E41-AEC2-A2F1B27D7BD3}" type="sibTrans" cxnId="{BDCA4EAF-2D09-FC48-AF17-628FBED52335}">
      <dgm:prSet/>
      <dgm:spPr/>
      <dgm:t>
        <a:bodyPr/>
        <a:lstStyle/>
        <a:p>
          <a:endParaRPr lang="zh-CN" altLang="en-US"/>
        </a:p>
      </dgm:t>
    </dgm:pt>
    <dgm:pt modelId="{BC4510F0-6E9C-4B41-B10A-D8D661D6CE17}">
      <dgm:prSet phldrT="[文本]"/>
      <dgm:spPr/>
      <dgm:t>
        <a:bodyPr/>
        <a:lstStyle/>
        <a:p>
          <a:r>
            <a:rPr lang="zh-CN" altLang="en-US" dirty="0" smtClean="0"/>
            <a:t>职业技能</a:t>
          </a:r>
          <a:endParaRPr lang="zh-CN" altLang="en-US" dirty="0"/>
        </a:p>
      </dgm:t>
    </dgm:pt>
    <dgm:pt modelId="{2810B053-33F9-584D-AB89-B133739281D8}" type="parTrans" cxnId="{0CEBD5E1-2479-7D4F-B594-B1A75E880AC7}">
      <dgm:prSet/>
      <dgm:spPr/>
      <dgm:t>
        <a:bodyPr/>
        <a:lstStyle/>
        <a:p>
          <a:endParaRPr lang="zh-CN" altLang="en-US"/>
        </a:p>
      </dgm:t>
    </dgm:pt>
    <dgm:pt modelId="{1489D067-583A-274F-8B9C-0A877BBB0498}" type="sibTrans" cxnId="{0CEBD5E1-2479-7D4F-B594-B1A75E880AC7}">
      <dgm:prSet/>
      <dgm:spPr/>
      <dgm:t>
        <a:bodyPr/>
        <a:lstStyle/>
        <a:p>
          <a:endParaRPr lang="zh-CN" altLang="en-US"/>
        </a:p>
      </dgm:t>
    </dgm:pt>
    <dgm:pt modelId="{F31CB06E-D512-0748-B047-FD3E184FA61D}">
      <dgm:prSet phldrT="[文本]"/>
      <dgm:spPr/>
      <dgm:t>
        <a:bodyPr/>
        <a:lstStyle/>
        <a:p>
          <a:r>
            <a:rPr lang="zh-CN" altLang="en-US" dirty="0" smtClean="0"/>
            <a:t>技术应用场景不同，导致员工偏重于某一方面的职业技能。</a:t>
          </a:r>
          <a:endParaRPr lang="zh-CN" altLang="en-US" dirty="0"/>
        </a:p>
      </dgm:t>
    </dgm:pt>
    <dgm:pt modelId="{2BF76939-EAFC-544C-9347-7478AB4B9BDA}" type="parTrans" cxnId="{5D373AA8-EAF4-B44D-8A4B-0A8B677717C7}">
      <dgm:prSet/>
      <dgm:spPr/>
      <dgm:t>
        <a:bodyPr/>
        <a:lstStyle/>
        <a:p>
          <a:endParaRPr lang="zh-CN" altLang="en-US"/>
        </a:p>
      </dgm:t>
    </dgm:pt>
    <dgm:pt modelId="{D2CDB1C2-E982-5445-B07B-6ED04878C36D}" type="sibTrans" cxnId="{5D373AA8-EAF4-B44D-8A4B-0A8B677717C7}">
      <dgm:prSet/>
      <dgm:spPr/>
      <dgm:t>
        <a:bodyPr/>
        <a:lstStyle/>
        <a:p>
          <a:endParaRPr lang="zh-CN" altLang="en-US"/>
        </a:p>
      </dgm:t>
    </dgm:pt>
    <dgm:pt modelId="{5CD444FF-CB0D-FA4C-B107-43F0C4D79F94}" type="pres">
      <dgm:prSet presAssocID="{7DFC78ED-31F0-444E-A34A-33F4C2ED22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40B3C7-0F12-144F-8172-C3C45F3F49F3}" type="pres">
      <dgm:prSet presAssocID="{E30E383B-065E-9845-BD11-9BF08FA0A771}" presName="composite" presStyleCnt="0"/>
      <dgm:spPr/>
    </dgm:pt>
    <dgm:pt modelId="{41EE0114-F10E-1547-8A9C-FC05723069B5}" type="pres">
      <dgm:prSet presAssocID="{E30E383B-065E-9845-BD11-9BF08FA0A77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43A789-187E-8F4F-B2B7-A0E2CA86E773}" type="pres">
      <dgm:prSet presAssocID="{E30E383B-065E-9845-BD11-9BF08FA0A77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A02AF-D1B9-084C-9AAB-F10EDE3906A1}" type="pres">
      <dgm:prSet presAssocID="{380CE64A-4E94-D04E-A66B-FEB2B7599BCD}" presName="sp" presStyleCnt="0"/>
      <dgm:spPr/>
    </dgm:pt>
    <dgm:pt modelId="{ED5E3A06-21ED-7B45-8210-529C02D98838}" type="pres">
      <dgm:prSet presAssocID="{4BFE9D2D-2C9A-AA49-888B-6BBB60DDB38E}" presName="composite" presStyleCnt="0"/>
      <dgm:spPr/>
    </dgm:pt>
    <dgm:pt modelId="{A64E9ED3-7927-BB40-A3A5-0798241C5DAB}" type="pres">
      <dgm:prSet presAssocID="{4BFE9D2D-2C9A-AA49-888B-6BBB60DDB3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4F4C9-8481-BB4C-82DD-88902640E238}" type="pres">
      <dgm:prSet presAssocID="{4BFE9D2D-2C9A-AA49-888B-6BBB60DDB3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898BD-99F4-854F-992F-A6109BFF24B9}" type="pres">
      <dgm:prSet presAssocID="{ACC09BA6-E33A-6A48-BF87-C141CB2C8B38}" presName="sp" presStyleCnt="0"/>
      <dgm:spPr/>
    </dgm:pt>
    <dgm:pt modelId="{7B470903-4611-C847-AD19-AEDD352791BD}" type="pres">
      <dgm:prSet presAssocID="{F412AF63-BBC1-9E49-9C10-62E50A1A81DB}" presName="composite" presStyleCnt="0"/>
      <dgm:spPr/>
    </dgm:pt>
    <dgm:pt modelId="{1FDF0AAB-4C73-4148-A055-E96F9226D6C0}" type="pres">
      <dgm:prSet presAssocID="{F412AF63-BBC1-9E49-9C10-62E50A1A81D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0766E-2543-AD40-A9A8-1899D1111B26}" type="pres">
      <dgm:prSet presAssocID="{F412AF63-BBC1-9E49-9C10-62E50A1A81D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0C6C3-6B38-6A41-803C-CB27AE94D488}" type="pres">
      <dgm:prSet presAssocID="{E1B6252B-E96E-2748-B11D-90B48E5E58A9}" presName="sp" presStyleCnt="0"/>
      <dgm:spPr/>
    </dgm:pt>
    <dgm:pt modelId="{4D7F5D70-6574-DE4B-8D3E-B1061E79EA3D}" type="pres">
      <dgm:prSet presAssocID="{BC4510F0-6E9C-4B41-B10A-D8D661D6CE17}" presName="composite" presStyleCnt="0"/>
      <dgm:spPr/>
    </dgm:pt>
    <dgm:pt modelId="{5BA233A7-C976-1A44-BE93-94C4B7801E02}" type="pres">
      <dgm:prSet presAssocID="{BC4510F0-6E9C-4B41-B10A-D8D661D6CE1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CE9743-219D-D647-8EB4-C1027ABC8F83}" type="pres">
      <dgm:prSet presAssocID="{BC4510F0-6E9C-4B41-B10A-D8D661D6CE1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9A0950-CEAD-CB47-878D-43B5C9B80959}" type="presOf" srcId="{7DFC78ED-31F0-444E-A34A-33F4C2ED22BE}" destId="{5CD444FF-CB0D-FA4C-B107-43F0C4D79F94}" srcOrd="0" destOrd="0" presId="urn:microsoft.com/office/officeart/2005/8/layout/chevron2"/>
    <dgm:cxn modelId="{BDCA4EAF-2D09-FC48-AF17-628FBED52335}" srcId="{F412AF63-BBC1-9E49-9C10-62E50A1A81DB}" destId="{1E74FD92-0F66-6246-AD4E-F8EA18C0FB1D}" srcOrd="0" destOrd="0" parTransId="{230EC1DB-BEAF-4D49-BD96-B079F6E33C6B}" sibTransId="{5464B4F6-A163-8E41-AEC2-A2F1B27D7BD3}"/>
    <dgm:cxn modelId="{0CEBD5E1-2479-7D4F-B594-B1A75E880AC7}" srcId="{7DFC78ED-31F0-444E-A34A-33F4C2ED22BE}" destId="{BC4510F0-6E9C-4B41-B10A-D8D661D6CE17}" srcOrd="3" destOrd="0" parTransId="{2810B053-33F9-584D-AB89-B133739281D8}" sibTransId="{1489D067-583A-274F-8B9C-0A877BBB0498}"/>
    <dgm:cxn modelId="{5D373AA8-EAF4-B44D-8A4B-0A8B677717C7}" srcId="{BC4510F0-6E9C-4B41-B10A-D8D661D6CE17}" destId="{F31CB06E-D512-0748-B047-FD3E184FA61D}" srcOrd="0" destOrd="0" parTransId="{2BF76939-EAFC-544C-9347-7478AB4B9BDA}" sibTransId="{D2CDB1C2-E982-5445-B07B-6ED04878C36D}"/>
    <dgm:cxn modelId="{9F6DD039-7E78-9440-AACE-15028ED19624}" type="presOf" srcId="{F31CB06E-D512-0748-B047-FD3E184FA61D}" destId="{35CE9743-219D-D647-8EB4-C1027ABC8F83}" srcOrd="0" destOrd="0" presId="urn:microsoft.com/office/officeart/2005/8/layout/chevron2"/>
    <dgm:cxn modelId="{C94FF2EB-EB0B-F046-A542-95898C820B39}" type="presOf" srcId="{F412AF63-BBC1-9E49-9C10-62E50A1A81DB}" destId="{1FDF0AAB-4C73-4148-A055-E96F9226D6C0}" srcOrd="0" destOrd="0" presId="urn:microsoft.com/office/officeart/2005/8/layout/chevron2"/>
    <dgm:cxn modelId="{E1AEC703-1D14-0D4F-9C43-BD7421D6A114}" type="presOf" srcId="{E30E383B-065E-9845-BD11-9BF08FA0A771}" destId="{41EE0114-F10E-1547-8A9C-FC05723069B5}" srcOrd="0" destOrd="0" presId="urn:microsoft.com/office/officeart/2005/8/layout/chevron2"/>
    <dgm:cxn modelId="{768736AF-7A38-FB47-BC5F-57AD64B6D267}" srcId="{7DFC78ED-31F0-444E-A34A-33F4C2ED22BE}" destId="{F412AF63-BBC1-9E49-9C10-62E50A1A81DB}" srcOrd="2" destOrd="0" parTransId="{45C861CA-DEF9-8849-A7DE-5B28695AC8A5}" sibTransId="{E1B6252B-E96E-2748-B11D-90B48E5E58A9}"/>
    <dgm:cxn modelId="{24E1FD8F-86C8-E849-8A43-783876CD7506}" type="presOf" srcId="{4E1EB51C-583A-1146-BE68-11865D3E3361}" destId="{0D43A789-187E-8F4F-B2B7-A0E2CA86E773}" srcOrd="0" destOrd="0" presId="urn:microsoft.com/office/officeart/2005/8/layout/chevron2"/>
    <dgm:cxn modelId="{A046406F-F98D-144D-869C-204D8045C94C}" srcId="{7DFC78ED-31F0-444E-A34A-33F4C2ED22BE}" destId="{4BFE9D2D-2C9A-AA49-888B-6BBB60DDB38E}" srcOrd="1" destOrd="0" parTransId="{7277F821-6367-C44C-96C5-0C0ED2BD6607}" sibTransId="{ACC09BA6-E33A-6A48-BF87-C141CB2C8B38}"/>
    <dgm:cxn modelId="{00881362-BB48-E74C-B210-837463CB9E64}" type="presOf" srcId="{4BFE9D2D-2C9A-AA49-888B-6BBB60DDB38E}" destId="{A64E9ED3-7927-BB40-A3A5-0798241C5DAB}" srcOrd="0" destOrd="0" presId="urn:microsoft.com/office/officeart/2005/8/layout/chevron2"/>
    <dgm:cxn modelId="{6F00B3F7-8F67-D849-9C4D-7A71FD10BFB8}" srcId="{4BFE9D2D-2C9A-AA49-888B-6BBB60DDB38E}" destId="{373AF0F4-AA8E-C54C-83B3-29CF55B9F7DD}" srcOrd="0" destOrd="0" parTransId="{4F450D62-87F1-9649-9D6B-12961305ADB5}" sibTransId="{2FFD8CC8-0C6B-5644-85A1-782B1C23F7F2}"/>
    <dgm:cxn modelId="{9F12A95A-28DD-8641-B4BE-B4A193BA9A3A}" type="presOf" srcId="{BC4510F0-6E9C-4B41-B10A-D8D661D6CE17}" destId="{5BA233A7-C976-1A44-BE93-94C4B7801E02}" srcOrd="0" destOrd="0" presId="urn:microsoft.com/office/officeart/2005/8/layout/chevron2"/>
    <dgm:cxn modelId="{37A36AD5-C5DB-9846-8D88-063BB7A1C60A}" type="presOf" srcId="{373AF0F4-AA8E-C54C-83B3-29CF55B9F7DD}" destId="{27B4F4C9-8481-BB4C-82DD-88902640E238}" srcOrd="0" destOrd="0" presId="urn:microsoft.com/office/officeart/2005/8/layout/chevron2"/>
    <dgm:cxn modelId="{9E475C3A-F38D-054D-935A-508CAC3AB5EC}" type="presOf" srcId="{1E74FD92-0F66-6246-AD4E-F8EA18C0FB1D}" destId="{0900766E-2543-AD40-A9A8-1899D1111B26}" srcOrd="0" destOrd="0" presId="urn:microsoft.com/office/officeart/2005/8/layout/chevron2"/>
    <dgm:cxn modelId="{394C5D1E-4B24-4A41-9205-4B9B3E651323}" srcId="{E30E383B-065E-9845-BD11-9BF08FA0A771}" destId="{4E1EB51C-583A-1146-BE68-11865D3E3361}" srcOrd="0" destOrd="0" parTransId="{2033C5B3-BEB1-554A-9CFB-602DBC96E8ED}" sibTransId="{7E2A5701-B15D-B243-A95F-62069E6B0B1F}"/>
    <dgm:cxn modelId="{1DC5FECE-8D68-C041-B458-8A4E1F59B4F4}" srcId="{7DFC78ED-31F0-444E-A34A-33F4C2ED22BE}" destId="{E30E383B-065E-9845-BD11-9BF08FA0A771}" srcOrd="0" destOrd="0" parTransId="{4A7589AC-61DF-B742-8AAC-2546F9C4959D}" sibTransId="{380CE64A-4E94-D04E-A66B-FEB2B7599BCD}"/>
    <dgm:cxn modelId="{D88F12AD-E64A-C947-9336-FFCF1A295100}" type="presParOf" srcId="{5CD444FF-CB0D-FA4C-B107-43F0C4D79F94}" destId="{7C40B3C7-0F12-144F-8172-C3C45F3F49F3}" srcOrd="0" destOrd="0" presId="urn:microsoft.com/office/officeart/2005/8/layout/chevron2"/>
    <dgm:cxn modelId="{DA9397C9-4CE6-6C40-8AAD-AEF16143D600}" type="presParOf" srcId="{7C40B3C7-0F12-144F-8172-C3C45F3F49F3}" destId="{41EE0114-F10E-1547-8A9C-FC05723069B5}" srcOrd="0" destOrd="0" presId="urn:microsoft.com/office/officeart/2005/8/layout/chevron2"/>
    <dgm:cxn modelId="{00032220-4AAB-CF4F-B2BE-C952EEEC2334}" type="presParOf" srcId="{7C40B3C7-0F12-144F-8172-C3C45F3F49F3}" destId="{0D43A789-187E-8F4F-B2B7-A0E2CA86E773}" srcOrd="1" destOrd="0" presId="urn:microsoft.com/office/officeart/2005/8/layout/chevron2"/>
    <dgm:cxn modelId="{5D91DB06-94A4-7B41-AA98-8D126EBDFE4B}" type="presParOf" srcId="{5CD444FF-CB0D-FA4C-B107-43F0C4D79F94}" destId="{1C5A02AF-D1B9-084C-9AAB-F10EDE3906A1}" srcOrd="1" destOrd="0" presId="urn:microsoft.com/office/officeart/2005/8/layout/chevron2"/>
    <dgm:cxn modelId="{1DD206C4-5CF6-B34F-A695-05086D563328}" type="presParOf" srcId="{5CD444FF-CB0D-FA4C-B107-43F0C4D79F94}" destId="{ED5E3A06-21ED-7B45-8210-529C02D98838}" srcOrd="2" destOrd="0" presId="urn:microsoft.com/office/officeart/2005/8/layout/chevron2"/>
    <dgm:cxn modelId="{9D217257-2CE9-A746-8FE6-F7E4F18FE03A}" type="presParOf" srcId="{ED5E3A06-21ED-7B45-8210-529C02D98838}" destId="{A64E9ED3-7927-BB40-A3A5-0798241C5DAB}" srcOrd="0" destOrd="0" presId="urn:microsoft.com/office/officeart/2005/8/layout/chevron2"/>
    <dgm:cxn modelId="{ED94002D-154A-F34A-8A57-4B8F02071C81}" type="presParOf" srcId="{ED5E3A06-21ED-7B45-8210-529C02D98838}" destId="{27B4F4C9-8481-BB4C-82DD-88902640E238}" srcOrd="1" destOrd="0" presId="urn:microsoft.com/office/officeart/2005/8/layout/chevron2"/>
    <dgm:cxn modelId="{7BD3D390-4DC7-7040-8861-4CDEEDB27FB7}" type="presParOf" srcId="{5CD444FF-CB0D-FA4C-B107-43F0C4D79F94}" destId="{DA2898BD-99F4-854F-992F-A6109BFF24B9}" srcOrd="3" destOrd="0" presId="urn:microsoft.com/office/officeart/2005/8/layout/chevron2"/>
    <dgm:cxn modelId="{F7C2F2F5-79C5-004C-B0B0-7114D07C57C4}" type="presParOf" srcId="{5CD444FF-CB0D-FA4C-B107-43F0C4D79F94}" destId="{7B470903-4611-C847-AD19-AEDD352791BD}" srcOrd="4" destOrd="0" presId="urn:microsoft.com/office/officeart/2005/8/layout/chevron2"/>
    <dgm:cxn modelId="{C0954F0F-2B5C-2A48-88F4-6F5510E2B091}" type="presParOf" srcId="{7B470903-4611-C847-AD19-AEDD352791BD}" destId="{1FDF0AAB-4C73-4148-A055-E96F9226D6C0}" srcOrd="0" destOrd="0" presId="urn:microsoft.com/office/officeart/2005/8/layout/chevron2"/>
    <dgm:cxn modelId="{3FD1B7D0-3C36-6545-AE60-97E0B5914597}" type="presParOf" srcId="{7B470903-4611-C847-AD19-AEDD352791BD}" destId="{0900766E-2543-AD40-A9A8-1899D1111B26}" srcOrd="1" destOrd="0" presId="urn:microsoft.com/office/officeart/2005/8/layout/chevron2"/>
    <dgm:cxn modelId="{DDEDD50C-0879-5B4A-ADAD-C20EDB69F527}" type="presParOf" srcId="{5CD444FF-CB0D-FA4C-B107-43F0C4D79F94}" destId="{1D50C6C3-6B38-6A41-803C-CB27AE94D488}" srcOrd="5" destOrd="0" presId="urn:microsoft.com/office/officeart/2005/8/layout/chevron2"/>
    <dgm:cxn modelId="{AB0C4D62-444B-5A4E-B6CE-62A74F40AA55}" type="presParOf" srcId="{5CD444FF-CB0D-FA4C-B107-43F0C4D79F94}" destId="{4D7F5D70-6574-DE4B-8D3E-B1061E79EA3D}" srcOrd="6" destOrd="0" presId="urn:microsoft.com/office/officeart/2005/8/layout/chevron2"/>
    <dgm:cxn modelId="{84A66CF2-414B-EF47-85AF-34BA08CF2674}" type="presParOf" srcId="{4D7F5D70-6574-DE4B-8D3E-B1061E79EA3D}" destId="{5BA233A7-C976-1A44-BE93-94C4B7801E02}" srcOrd="0" destOrd="0" presId="urn:microsoft.com/office/officeart/2005/8/layout/chevron2"/>
    <dgm:cxn modelId="{79343685-2E23-CB4B-B049-D991950AFB1D}" type="presParOf" srcId="{4D7F5D70-6574-DE4B-8D3E-B1061E79EA3D}" destId="{35CE9743-219D-D647-8EB4-C1027ABC8F8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E481D-3602-9C4A-BB80-B556B789EEB4}">
      <dgm:prSet phldrT="[文本]"/>
      <dgm:spPr/>
      <dgm:t>
        <a:bodyPr/>
        <a:lstStyle/>
        <a:p>
          <a:r>
            <a:rPr lang="zh-CN" altLang="en-US" dirty="0" smtClean="0"/>
            <a:t>员工生命周期</a:t>
          </a:r>
          <a:endParaRPr lang="zh-CN" altLang="en-US" dirty="0"/>
        </a:p>
      </dgm:t>
    </dgm:pt>
    <dgm:pt modelId="{A3E6D4AE-ED3B-C047-8441-649BA617F16B}" type="par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10137E0A-0A69-494C-BEC0-0B8BDC98A81C}" type="sibTrans" cxnId="{98B08FE9-1F4A-D640-9FFA-DAEA92205CBE}">
      <dgm:prSet/>
      <dgm:spPr/>
      <dgm:t>
        <a:bodyPr/>
        <a:lstStyle/>
        <a:p>
          <a:endParaRPr lang="zh-CN" altLang="en-US"/>
        </a:p>
      </dgm:t>
    </dgm:pt>
    <dgm:pt modelId="{522039B3-2297-D14C-B097-1836C349F661}">
      <dgm:prSet phldrT="[文本]"/>
      <dgm:spPr/>
      <dgm:t>
        <a:bodyPr/>
        <a:lstStyle/>
        <a:p>
          <a:r>
            <a:rPr lang="zh-CN" altLang="en-US" dirty="0" smtClean="0"/>
            <a:t>面试阶段</a:t>
          </a:r>
          <a:endParaRPr lang="zh-CN" altLang="en-US" dirty="0"/>
        </a:p>
      </dgm:t>
    </dgm:pt>
    <dgm:pt modelId="{B6DCAC6E-D9B6-AD4A-8D11-E9BDF919E1D7}" type="par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8C2A6494-9169-CB43-A99A-B6E86BF29626}" type="sibTrans" cxnId="{1EA4C571-49F4-754A-B434-D2DAAF49498D}">
      <dgm:prSet/>
      <dgm:spPr/>
      <dgm:t>
        <a:bodyPr/>
        <a:lstStyle/>
        <a:p>
          <a:endParaRPr lang="zh-CN" altLang="en-US"/>
        </a:p>
      </dgm:t>
    </dgm:pt>
    <dgm:pt modelId="{08BF0E23-5D55-B943-AA5A-842F94CC8514}">
      <dgm:prSet phldrT="[文本]"/>
      <dgm:spPr/>
      <dgm:t>
        <a:bodyPr/>
        <a:lstStyle/>
        <a:p>
          <a:r>
            <a:rPr lang="zh-CN" altLang="en-US" dirty="0" smtClean="0"/>
            <a:t>笔试面试步骤</a:t>
          </a:r>
          <a:endParaRPr lang="zh-CN" altLang="en-US" dirty="0"/>
        </a:p>
      </dgm:t>
    </dgm:pt>
    <dgm:pt modelId="{21547376-CB35-D54B-8069-598A46C39338}" type="par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A1B5533C-288E-244E-8D2D-8D4C7412614E}" type="sibTrans" cxnId="{03E8A176-A42F-C44A-BFB1-8F7AB6FB2FB5}">
      <dgm:prSet/>
      <dgm:spPr/>
      <dgm:t>
        <a:bodyPr/>
        <a:lstStyle/>
        <a:p>
          <a:endParaRPr lang="zh-CN" altLang="en-US"/>
        </a:p>
      </dgm:t>
    </dgm:pt>
    <dgm:pt modelId="{5C6E8F24-775B-6442-8015-41BCBD998C0C}">
      <dgm:prSet phldrT="[文本]"/>
      <dgm:spPr/>
      <dgm:t>
        <a:bodyPr/>
        <a:lstStyle/>
        <a:p>
          <a:r>
            <a:rPr lang="zh-CN" altLang="en-US" dirty="0" smtClean="0"/>
            <a:t>技术面试步骤</a:t>
          </a:r>
          <a:endParaRPr lang="zh-CN" altLang="en-US" dirty="0"/>
        </a:p>
      </dgm:t>
    </dgm:pt>
    <dgm:pt modelId="{E27269EF-A5D3-0748-B765-7EDF535AA8EF}" type="par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E2F544A4-43CA-DC4E-BFF0-470D6386CECD}" type="sibTrans" cxnId="{451D8972-34E4-9642-9289-8A8D4B1C3F02}">
      <dgm:prSet/>
      <dgm:spPr/>
      <dgm:t>
        <a:bodyPr/>
        <a:lstStyle/>
        <a:p>
          <a:endParaRPr lang="zh-CN" altLang="en-US"/>
        </a:p>
      </dgm:t>
    </dgm:pt>
    <dgm:pt modelId="{0EEBD675-7EC1-D44A-9794-9EFFAE8573AA}">
      <dgm:prSet phldrT="[文本]"/>
      <dgm:spPr/>
      <dgm:t>
        <a:bodyPr/>
        <a:lstStyle/>
        <a:p>
          <a:r>
            <a:rPr lang="zh-CN" altLang="en-US" dirty="0" smtClean="0"/>
            <a:t>员工入职阶段</a:t>
          </a:r>
          <a:endParaRPr lang="zh-CN" altLang="en-US" dirty="0"/>
        </a:p>
      </dgm:t>
    </dgm:pt>
    <dgm:pt modelId="{5197B47B-FBA4-D649-9265-762B6F1D24B4}" type="par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E5F25315-70C4-1440-9A45-C6A5DC1DF2D9}" type="sibTrans" cxnId="{BD66522F-1824-5246-B6A0-FCE114B90DDF}">
      <dgm:prSet/>
      <dgm:spPr/>
      <dgm:t>
        <a:bodyPr/>
        <a:lstStyle/>
        <a:p>
          <a:endParaRPr lang="zh-CN" altLang="en-US"/>
        </a:p>
      </dgm:t>
    </dgm:pt>
    <dgm:pt modelId="{4621F0D0-6391-9A44-A519-C028D2698876}">
      <dgm:prSet phldrT="[文本]"/>
      <dgm:spPr/>
      <dgm:t>
        <a:bodyPr/>
        <a:lstStyle/>
        <a:p>
          <a:r>
            <a:rPr lang="zh-CN" altLang="en-US" dirty="0" smtClean="0"/>
            <a:t>人力资源面试步骤</a:t>
          </a:r>
          <a:endParaRPr lang="zh-CN" altLang="en-US" dirty="0"/>
        </a:p>
      </dgm:t>
    </dgm:pt>
    <dgm:pt modelId="{C175A2AC-A66F-BF40-B0AC-E973ECD34043}" type="par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64E872D3-49FA-4F47-8B94-5EDB6AF07A03}" type="sibTrans" cxnId="{80446E9B-84FF-E448-99CB-DD62A0700144}">
      <dgm:prSet/>
      <dgm:spPr/>
      <dgm:t>
        <a:bodyPr/>
        <a:lstStyle/>
        <a:p>
          <a:endParaRPr lang="zh-CN" altLang="en-US"/>
        </a:p>
      </dgm:t>
    </dgm:pt>
    <dgm:pt modelId="{F88411E1-5AFD-A042-9A64-9109934A8A7F}">
      <dgm:prSet phldrT="[文本]"/>
      <dgm:spPr/>
      <dgm:t>
        <a:bodyPr/>
        <a:lstStyle/>
        <a:p>
          <a:r>
            <a:rPr lang="zh-CN" altLang="en-US" dirty="0" smtClean="0"/>
            <a:t>入职手续步骤</a:t>
          </a:r>
          <a:endParaRPr lang="zh-CN" altLang="en-US" dirty="0"/>
        </a:p>
      </dgm:t>
    </dgm:pt>
    <dgm:pt modelId="{A362D8D0-58EF-9542-A7D0-3451817F577B}" type="par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963018FD-274E-6847-A497-78B0D974C533}" type="sibTrans" cxnId="{3B3DFB57-79B3-8848-BF7A-06676E18CEB6}">
      <dgm:prSet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8CDA0323-B1AC-A14D-B4E4-CED98FB0E84A}">
      <dgm:prSet phldrT="[文本]"/>
      <dgm:spPr/>
      <dgm:t>
        <a:bodyPr/>
        <a:lstStyle/>
        <a:p>
          <a:r>
            <a:rPr lang="zh-CN" altLang="en-US" dirty="0" smtClean="0"/>
            <a:t>员工离职阶段</a:t>
          </a:r>
        </a:p>
      </dgm:t>
    </dgm:pt>
    <dgm:pt modelId="{B6926579-5DAE-2F46-9764-8E9C06514361}" type="par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4FEAC57F-66E0-EE46-8409-9D55FF7E64A6}" type="sibTrans" cxnId="{E64445B3-854F-5F4C-A2DF-228ED65E5455}">
      <dgm:prSet/>
      <dgm:spPr/>
      <dgm:t>
        <a:bodyPr/>
        <a:lstStyle/>
        <a:p>
          <a:endParaRPr lang="zh-CN" altLang="en-US"/>
        </a:p>
      </dgm:t>
    </dgm:pt>
    <dgm:pt modelId="{736C3343-5767-1943-B5D5-CF9241C78E4A}">
      <dgm:prSet phldrT="[文本]"/>
      <dgm:spPr/>
      <dgm:t>
        <a:bodyPr/>
        <a:lstStyle/>
        <a:p>
          <a:r>
            <a:rPr lang="zh-CN" altLang="en-US" dirty="0" smtClean="0"/>
            <a:t>离职申请步骤</a:t>
          </a:r>
        </a:p>
      </dgm:t>
    </dgm:pt>
    <dgm:pt modelId="{55C2F333-9F7F-5340-A41A-7132BAB9DE2C}" type="par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62270CD4-67E4-CD48-BF24-2EA33A885E92}" type="sibTrans" cxnId="{336FF532-1075-A540-A6FE-DF8A066633BF}">
      <dgm:prSet/>
      <dgm:spPr/>
      <dgm:t>
        <a:bodyPr/>
        <a:lstStyle/>
        <a:p>
          <a:endParaRPr lang="zh-CN" altLang="en-US"/>
        </a:p>
      </dgm:t>
    </dgm:pt>
    <dgm:pt modelId="{9B5741DE-3AB2-114F-B40A-C047DCDC2B48}">
      <dgm:prSet phldrT="[文本]"/>
      <dgm:spPr/>
      <dgm:t>
        <a:bodyPr/>
        <a:lstStyle/>
        <a:p>
          <a:r>
            <a:rPr lang="zh-CN" altLang="en-US" dirty="0" smtClean="0"/>
            <a:t>离职结果确认步骤</a:t>
          </a:r>
        </a:p>
      </dgm:t>
    </dgm:pt>
    <dgm:pt modelId="{ACE8800A-9A1E-D546-937E-B9043DC09236}" type="par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16DE38CD-7425-D444-858B-C20170BE8109}" type="sibTrans" cxnId="{0F30EA5F-4ED5-564A-A1EE-957AC03158A4}">
      <dgm:prSet/>
      <dgm:spPr/>
      <dgm:t>
        <a:bodyPr/>
        <a:lstStyle/>
        <a:p>
          <a:endParaRPr lang="zh-CN" altLang="en-US"/>
        </a:p>
      </dgm:t>
    </dgm:pt>
    <dgm:pt modelId="{0675D40F-F466-7540-9C0D-3B5A2D7FCBDB}">
      <dgm:prSet phldrT="[文本]"/>
      <dgm:spPr/>
      <dgm:t>
        <a:bodyPr/>
        <a:lstStyle/>
        <a:p>
          <a:r>
            <a:rPr lang="zh-CN" altLang="en-US" dirty="0" smtClean="0"/>
            <a:t>工作交接步骤</a:t>
          </a:r>
        </a:p>
      </dgm:t>
    </dgm:pt>
    <dgm:pt modelId="{EE7AB7E9-6DA7-EA4E-A71C-5C61DFE9D94D}" type="par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EFB00851-A834-404E-95DE-9BF519D4453A}" type="sibTrans" cxnId="{075FD1C1-015E-734A-B765-4A3AAEBBE6BE}">
      <dgm:prSet/>
      <dgm:spPr/>
      <dgm:t>
        <a:bodyPr/>
        <a:lstStyle/>
        <a:p>
          <a:endParaRPr lang="zh-CN" altLang="en-US"/>
        </a:p>
      </dgm:t>
    </dgm:pt>
    <dgm:pt modelId="{3D630672-C572-C043-9FE0-5923BBD185D6}">
      <dgm:prSet phldrT="[文本]"/>
      <dgm:spPr/>
      <dgm:t>
        <a:bodyPr/>
        <a:lstStyle/>
        <a:p>
          <a:r>
            <a:rPr lang="zh-CN" altLang="en-US" dirty="0" smtClean="0"/>
            <a:t>离职流程步骤</a:t>
          </a:r>
        </a:p>
      </dgm:t>
    </dgm:pt>
    <dgm:pt modelId="{40B33063-0411-3641-B337-22899D330801}" type="par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728FCB50-A466-1E43-A62F-7BA02AB4329D}" type="sibTrans" cxnId="{38FC84A7-E7D9-6D47-BA7C-FBB25EE238DB}">
      <dgm:prSet/>
      <dgm:spPr/>
      <dgm:t>
        <a:bodyPr/>
        <a:lstStyle/>
        <a:p>
          <a:endParaRPr lang="zh-CN" altLang="en-US"/>
        </a:p>
      </dgm:t>
    </dgm:pt>
    <dgm:pt modelId="{88D17896-974E-E24D-BA42-ED34952B1269}">
      <dgm:prSet phldrT="[文本]"/>
      <dgm:spPr/>
      <dgm:t>
        <a:bodyPr/>
        <a:lstStyle/>
        <a:p>
          <a:r>
            <a:rPr lang="zh-CN" altLang="en-US" dirty="0" smtClean="0"/>
            <a:t>面试前阶段</a:t>
          </a:r>
          <a:endParaRPr lang="zh-CN" altLang="en-US" dirty="0"/>
        </a:p>
      </dgm:t>
    </dgm:pt>
    <dgm:pt modelId="{8954AF50-7A22-214C-AE95-7506D3B56402}" type="par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E7AADD2F-2578-C742-AD6D-8C0BDC3D37D9}" type="sibTrans" cxnId="{720EB551-AD9C-364C-82F5-95AC24C467F1}">
      <dgm:prSet/>
      <dgm:spPr/>
      <dgm:t>
        <a:bodyPr/>
        <a:lstStyle/>
        <a:p>
          <a:endParaRPr lang="zh-CN" altLang="en-US"/>
        </a:p>
      </dgm:t>
    </dgm:pt>
    <dgm:pt modelId="{13D833D7-F005-FD48-A6AE-DCC0A54A076A}">
      <dgm:prSet phldrT="[文本]"/>
      <dgm:spPr/>
      <dgm:t>
        <a:bodyPr/>
        <a:lstStyle/>
        <a:p>
          <a:r>
            <a:rPr lang="zh-CN" altLang="en-US" dirty="0" smtClean="0"/>
            <a:t>素质模型数据库步骤</a:t>
          </a:r>
          <a:endParaRPr lang="zh-CN" altLang="en-US" dirty="0"/>
        </a:p>
      </dgm:t>
    </dgm:pt>
    <dgm:pt modelId="{4A44460A-1E80-D348-AE0D-AC6858355300}" type="par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369D5B28-CC19-744D-94A2-B30EAD00BA25}" type="sibTrans" cxnId="{88BDBF73-5E34-2A44-A425-83405A638759}">
      <dgm:prSet/>
      <dgm:spPr/>
      <dgm:t>
        <a:bodyPr/>
        <a:lstStyle/>
        <a:p>
          <a:endParaRPr lang="zh-CN" altLang="en-US"/>
        </a:p>
      </dgm:t>
    </dgm:pt>
    <dgm:pt modelId="{6956C15B-8A04-6E41-AABC-46E6E72819EE}">
      <dgm:prSet phldrT="[文本]"/>
      <dgm:spPr/>
      <dgm:t>
        <a:bodyPr/>
        <a:lstStyle/>
        <a:p>
          <a:r>
            <a:rPr lang="zh-CN" altLang="en-US" dirty="0" smtClean="0"/>
            <a:t>岗位职责说明书步骤</a:t>
          </a:r>
          <a:endParaRPr lang="zh-CN" altLang="en-US" dirty="0"/>
        </a:p>
      </dgm:t>
    </dgm:pt>
    <dgm:pt modelId="{588F6198-05C8-DF44-927E-148C575D27DA}" type="par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154B73FB-D71F-0347-86CA-81C69EEC6832}" type="sibTrans" cxnId="{22659251-BBE4-BA4E-BBE8-08890CEFCB96}">
      <dgm:prSet/>
      <dgm:spPr/>
      <dgm:t>
        <a:bodyPr/>
        <a:lstStyle/>
        <a:p>
          <a:endParaRPr lang="zh-CN" altLang="en-US"/>
        </a:p>
      </dgm:t>
    </dgm:pt>
    <dgm:pt modelId="{28DEBE2F-9F01-9747-B24C-5811AEFA85BE}">
      <dgm:prSet phldrT="[文本]"/>
      <dgm:spPr/>
      <dgm:t>
        <a:bodyPr/>
        <a:lstStyle/>
        <a:p>
          <a:r>
            <a:rPr lang="zh-CN" altLang="en-US" dirty="0" smtClean="0"/>
            <a:t>面试官候选人步骤</a:t>
          </a:r>
          <a:endParaRPr lang="zh-CN" altLang="en-US" dirty="0"/>
        </a:p>
      </dgm:t>
    </dgm:pt>
    <dgm:pt modelId="{70003790-A31C-EE43-8260-104D15B41ADE}" type="par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570CEA4E-FF0A-B145-AA40-B247CEDD3253}" type="sibTrans" cxnId="{F20F3440-C544-D646-8334-BAF29B4DD124}">
      <dgm:prSet/>
      <dgm:spPr/>
      <dgm:t>
        <a:bodyPr/>
        <a:lstStyle/>
        <a:p>
          <a:endParaRPr lang="zh-CN" altLang="en-US"/>
        </a:p>
      </dgm:t>
    </dgm:pt>
    <dgm:pt modelId="{33FAC2DA-A908-CC48-B25A-5BCD995877BB}">
      <dgm:prSet phldrT="[文本]"/>
      <dgm:spPr/>
      <dgm:t>
        <a:bodyPr/>
        <a:lstStyle/>
        <a:p>
          <a:r>
            <a:rPr lang="zh-CN" altLang="en-US" dirty="0" smtClean="0"/>
            <a:t>编写面试题步骤</a:t>
          </a:r>
          <a:endParaRPr lang="zh-CN" altLang="en-US" dirty="0"/>
        </a:p>
      </dgm:t>
    </dgm:pt>
    <dgm:pt modelId="{2B8E6E63-5AB2-B343-B449-B8310D8B5E60}" type="par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51C70938-6C1D-044B-ABEE-F7FECAB6BEDB}" type="sibTrans" cxnId="{56BC69D8-5D33-3D48-9632-E7EE2B46DA29}">
      <dgm:prSet/>
      <dgm:spPr/>
      <dgm:t>
        <a:bodyPr/>
        <a:lstStyle/>
        <a:p>
          <a:endParaRPr lang="zh-CN" altLang="en-US"/>
        </a:p>
      </dgm:t>
    </dgm:pt>
    <dgm:pt modelId="{0E27D79D-8019-7043-856A-BD578EA3E201}">
      <dgm:prSet phldrT="[文本]"/>
      <dgm:spPr/>
      <dgm:t>
        <a:bodyPr/>
        <a:lstStyle/>
        <a:p>
          <a:endParaRPr lang="zh-CN" altLang="en-US" dirty="0"/>
        </a:p>
      </dgm:t>
    </dgm:pt>
    <dgm:pt modelId="{5EE8220C-F0DB-C443-8238-6B3E14F71757}" type="par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115EE479-1E15-8646-8118-55A36368C033}" type="sibTrans" cxnId="{C7F917C7-2AAF-6643-B6A2-EA7579E0585C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21C14E-3011-0343-A8FC-C72E612C9003}" type="pres">
      <dgm:prSet presAssocID="{DCCE481D-3602-9C4A-BB80-B556B789EEB4}" presName="hierRoot1" presStyleCnt="0"/>
      <dgm:spPr/>
    </dgm:pt>
    <dgm:pt modelId="{F3B24C51-8371-6643-A214-733118614EDC}" type="pres">
      <dgm:prSet presAssocID="{DCCE481D-3602-9C4A-BB80-B556B789EEB4}" presName="composite" presStyleCnt="0"/>
      <dgm:spPr/>
    </dgm:pt>
    <dgm:pt modelId="{65F817A6-FE67-2E45-9F00-3F116972F955}" type="pres">
      <dgm:prSet presAssocID="{DCCE481D-3602-9C4A-BB80-B556B789EEB4}" presName="background" presStyleLbl="node0" presStyleIdx="0" presStyleCnt="1"/>
      <dgm:spPr/>
    </dgm:pt>
    <dgm:pt modelId="{A9DFDEDB-7B8B-2A43-9C96-5BFC6E352AB9}" type="pres">
      <dgm:prSet presAssocID="{DCCE481D-3602-9C4A-BB80-B556B789EEB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632152-E12B-E040-8441-EAAF98FA25AD}" type="pres">
      <dgm:prSet presAssocID="{DCCE481D-3602-9C4A-BB80-B556B789EEB4}" presName="hierChild2" presStyleCnt="0"/>
      <dgm:spPr/>
    </dgm:pt>
    <dgm:pt modelId="{7B17B826-29B4-3A4A-9CBD-EE15F22A8EDF}" type="pres">
      <dgm:prSet presAssocID="{8954AF50-7A22-214C-AE95-7506D3B56402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43869468-C8C1-A04A-A532-E481203C5320}" type="pres">
      <dgm:prSet presAssocID="{88D17896-974E-E24D-BA42-ED34952B1269}" presName="hierRoot2" presStyleCnt="0"/>
      <dgm:spPr/>
    </dgm:pt>
    <dgm:pt modelId="{A77E5CFE-2C77-EC4F-A534-27DDA125CB45}" type="pres">
      <dgm:prSet presAssocID="{88D17896-974E-E24D-BA42-ED34952B1269}" presName="composite2" presStyleCnt="0"/>
      <dgm:spPr/>
    </dgm:pt>
    <dgm:pt modelId="{FEB12D91-FD5E-CD44-9D9C-82BD5C946503}" type="pres">
      <dgm:prSet presAssocID="{88D17896-974E-E24D-BA42-ED34952B1269}" presName="background2" presStyleLbl="node2" presStyleIdx="0" presStyleCnt="5"/>
      <dgm:spPr/>
    </dgm:pt>
    <dgm:pt modelId="{793A2F1F-69CC-274C-9ECA-8A6D38240B9A}" type="pres">
      <dgm:prSet presAssocID="{88D17896-974E-E24D-BA42-ED34952B1269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BBC182-DC64-C146-B107-534F3955212A}" type="pres">
      <dgm:prSet presAssocID="{88D17896-974E-E24D-BA42-ED34952B1269}" presName="hierChild3" presStyleCnt="0"/>
      <dgm:spPr/>
    </dgm:pt>
    <dgm:pt modelId="{84E1F7B8-AD94-3B4D-8C01-FAD7B196B1C2}" type="pres">
      <dgm:prSet presAssocID="{4A44460A-1E80-D348-AE0D-AC6858355300}" presName="Name17" presStyleLbl="parChTrans1D3" presStyleIdx="0" presStyleCnt="13"/>
      <dgm:spPr/>
      <dgm:t>
        <a:bodyPr/>
        <a:lstStyle/>
        <a:p>
          <a:endParaRPr lang="zh-CN" altLang="en-US"/>
        </a:p>
      </dgm:t>
    </dgm:pt>
    <dgm:pt modelId="{E32C2BD0-4C38-D040-B50E-81685917A152}" type="pres">
      <dgm:prSet presAssocID="{13D833D7-F005-FD48-A6AE-DCC0A54A076A}" presName="hierRoot3" presStyleCnt="0"/>
      <dgm:spPr/>
    </dgm:pt>
    <dgm:pt modelId="{4127A908-11C4-A740-AAEB-1498B129D7C9}" type="pres">
      <dgm:prSet presAssocID="{13D833D7-F005-FD48-A6AE-DCC0A54A076A}" presName="composite3" presStyleCnt="0"/>
      <dgm:spPr/>
    </dgm:pt>
    <dgm:pt modelId="{09646BA0-DDD4-2B48-8BF2-1E86CA12EC32}" type="pres">
      <dgm:prSet presAssocID="{13D833D7-F005-FD48-A6AE-DCC0A54A076A}" presName="background3" presStyleLbl="node3" presStyleIdx="0" presStyleCnt="13"/>
      <dgm:spPr/>
    </dgm:pt>
    <dgm:pt modelId="{FA387A9E-4E1B-164D-A26B-7F16837B791D}" type="pres">
      <dgm:prSet presAssocID="{13D833D7-F005-FD48-A6AE-DCC0A54A076A}" presName="text3" presStyleLbl="fgAcc3" presStyleIdx="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DBCD86-0A28-9846-8543-42FBA70E3EAD}" type="pres">
      <dgm:prSet presAssocID="{13D833D7-F005-FD48-A6AE-DCC0A54A076A}" presName="hierChild4" presStyleCnt="0"/>
      <dgm:spPr/>
    </dgm:pt>
    <dgm:pt modelId="{0353FBBC-C849-F747-9237-7F99CA1E9F4E}" type="pres">
      <dgm:prSet presAssocID="{588F6198-05C8-DF44-927E-148C575D27DA}" presName="Name17" presStyleLbl="parChTrans1D3" presStyleIdx="1" presStyleCnt="13"/>
      <dgm:spPr/>
      <dgm:t>
        <a:bodyPr/>
        <a:lstStyle/>
        <a:p>
          <a:endParaRPr lang="zh-CN" altLang="en-US"/>
        </a:p>
      </dgm:t>
    </dgm:pt>
    <dgm:pt modelId="{0910CCBF-4AF2-DD4E-B8CF-3A27BF16A80C}" type="pres">
      <dgm:prSet presAssocID="{6956C15B-8A04-6E41-AABC-46E6E72819EE}" presName="hierRoot3" presStyleCnt="0"/>
      <dgm:spPr/>
    </dgm:pt>
    <dgm:pt modelId="{CB9A5A94-C9AE-D24D-B9D2-56FBBF4517FF}" type="pres">
      <dgm:prSet presAssocID="{6956C15B-8A04-6E41-AABC-46E6E72819EE}" presName="composite3" presStyleCnt="0"/>
      <dgm:spPr/>
    </dgm:pt>
    <dgm:pt modelId="{320930ED-77A0-4443-833D-275375387CC8}" type="pres">
      <dgm:prSet presAssocID="{6956C15B-8A04-6E41-AABC-46E6E72819EE}" presName="background3" presStyleLbl="node3" presStyleIdx="1" presStyleCnt="13"/>
      <dgm:spPr/>
    </dgm:pt>
    <dgm:pt modelId="{3699CC97-9607-C440-BE69-4F9C3FB22627}" type="pres">
      <dgm:prSet presAssocID="{6956C15B-8A04-6E41-AABC-46E6E72819EE}" presName="text3" presStyleLbl="fgAcc3" presStyleIdx="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AFCF6B-77F5-1D45-B585-F186637B25BD}" type="pres">
      <dgm:prSet presAssocID="{6956C15B-8A04-6E41-AABC-46E6E72819EE}" presName="hierChild4" presStyleCnt="0"/>
      <dgm:spPr/>
    </dgm:pt>
    <dgm:pt modelId="{3EC9444A-F971-8543-9648-1B4E2D74E760}" type="pres">
      <dgm:prSet presAssocID="{70003790-A31C-EE43-8260-104D15B41ADE}" presName="Name17" presStyleLbl="parChTrans1D3" presStyleIdx="2" presStyleCnt="13"/>
      <dgm:spPr/>
      <dgm:t>
        <a:bodyPr/>
        <a:lstStyle/>
        <a:p>
          <a:endParaRPr lang="zh-CN" altLang="en-US"/>
        </a:p>
      </dgm:t>
    </dgm:pt>
    <dgm:pt modelId="{EC4144C1-475A-C147-8234-BE1A3191F4D2}" type="pres">
      <dgm:prSet presAssocID="{28DEBE2F-9F01-9747-B24C-5811AEFA85BE}" presName="hierRoot3" presStyleCnt="0"/>
      <dgm:spPr/>
    </dgm:pt>
    <dgm:pt modelId="{7F4977FC-90A8-F348-98F9-619F413CB9D2}" type="pres">
      <dgm:prSet presAssocID="{28DEBE2F-9F01-9747-B24C-5811AEFA85BE}" presName="composite3" presStyleCnt="0"/>
      <dgm:spPr/>
    </dgm:pt>
    <dgm:pt modelId="{B3D97071-50E7-1841-B2A0-E5B12872A9BE}" type="pres">
      <dgm:prSet presAssocID="{28DEBE2F-9F01-9747-B24C-5811AEFA85BE}" presName="background3" presStyleLbl="node3" presStyleIdx="2" presStyleCnt="13"/>
      <dgm:spPr/>
    </dgm:pt>
    <dgm:pt modelId="{7243F4B8-C214-0D43-905B-9560B4B976EE}" type="pres">
      <dgm:prSet presAssocID="{28DEBE2F-9F01-9747-B24C-5811AEFA85BE}" presName="text3" presStyleLbl="fgAcc3" presStyleIdx="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8D877-405B-9845-BE34-EA6BC2D16DF0}" type="pres">
      <dgm:prSet presAssocID="{28DEBE2F-9F01-9747-B24C-5811AEFA85BE}" presName="hierChild4" presStyleCnt="0"/>
      <dgm:spPr/>
    </dgm:pt>
    <dgm:pt modelId="{E6936624-C1BF-E64B-BA65-28C629C3F891}" type="pres">
      <dgm:prSet presAssocID="{2B8E6E63-5AB2-B343-B449-B8310D8B5E60}" presName="Name17" presStyleLbl="parChTrans1D3" presStyleIdx="3" presStyleCnt="13"/>
      <dgm:spPr/>
      <dgm:t>
        <a:bodyPr/>
        <a:lstStyle/>
        <a:p>
          <a:endParaRPr lang="zh-CN" altLang="en-US"/>
        </a:p>
      </dgm:t>
    </dgm:pt>
    <dgm:pt modelId="{05734C37-92D4-6D41-9464-99F074E3D339}" type="pres">
      <dgm:prSet presAssocID="{33FAC2DA-A908-CC48-B25A-5BCD995877BB}" presName="hierRoot3" presStyleCnt="0"/>
      <dgm:spPr/>
    </dgm:pt>
    <dgm:pt modelId="{1EE156C6-E646-6C43-9A5B-E6C4A4984C4A}" type="pres">
      <dgm:prSet presAssocID="{33FAC2DA-A908-CC48-B25A-5BCD995877BB}" presName="composite3" presStyleCnt="0"/>
      <dgm:spPr/>
    </dgm:pt>
    <dgm:pt modelId="{FA5017C0-C280-2547-8BDF-A324209E9457}" type="pres">
      <dgm:prSet presAssocID="{33FAC2DA-A908-CC48-B25A-5BCD995877BB}" presName="background3" presStyleLbl="node3" presStyleIdx="3" presStyleCnt="13"/>
      <dgm:spPr/>
    </dgm:pt>
    <dgm:pt modelId="{6B30CB28-16FD-3B40-9C96-33FAC82E94C9}" type="pres">
      <dgm:prSet presAssocID="{33FAC2DA-A908-CC48-B25A-5BCD995877BB}" presName="text3" presStyleLbl="fgAcc3" presStyleIdx="3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B237A-8F81-0C4D-B768-F8E98CB19E79}" type="pres">
      <dgm:prSet presAssocID="{33FAC2DA-A908-CC48-B25A-5BCD995877BB}" presName="hierChild4" presStyleCnt="0"/>
      <dgm:spPr/>
    </dgm:pt>
    <dgm:pt modelId="{42B8B35D-020E-964E-A85A-5694051F8F90}" type="pres">
      <dgm:prSet presAssocID="{B6DCAC6E-D9B6-AD4A-8D11-E9BDF919E1D7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95ADD217-AF23-4C4D-88C8-E466F2764202}" type="pres">
      <dgm:prSet presAssocID="{522039B3-2297-D14C-B097-1836C349F661}" presName="hierRoot2" presStyleCnt="0"/>
      <dgm:spPr/>
    </dgm:pt>
    <dgm:pt modelId="{5601EF32-C7FD-AD49-ADA3-59FD520F7908}" type="pres">
      <dgm:prSet presAssocID="{522039B3-2297-D14C-B097-1836C349F661}" presName="composite2" presStyleCnt="0"/>
      <dgm:spPr/>
    </dgm:pt>
    <dgm:pt modelId="{314A4EF8-62AC-8843-AF8F-9C4C172B6B6F}" type="pres">
      <dgm:prSet presAssocID="{522039B3-2297-D14C-B097-1836C349F661}" presName="background2" presStyleLbl="node2" presStyleIdx="1" presStyleCnt="5"/>
      <dgm:spPr/>
    </dgm:pt>
    <dgm:pt modelId="{F250E8E8-D538-A94C-8500-EC878922EDD3}" type="pres">
      <dgm:prSet presAssocID="{522039B3-2297-D14C-B097-1836C349F66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584900-8C35-5A47-BB00-C6401BAFCD55}" type="pres">
      <dgm:prSet presAssocID="{522039B3-2297-D14C-B097-1836C349F661}" presName="hierChild3" presStyleCnt="0"/>
      <dgm:spPr/>
    </dgm:pt>
    <dgm:pt modelId="{B7A2C427-2435-5041-A06E-F53672C8BDEE}" type="pres">
      <dgm:prSet presAssocID="{21547376-CB35-D54B-8069-598A46C39338}" presName="Name17" presStyleLbl="parChTrans1D3" presStyleIdx="4" presStyleCnt="13"/>
      <dgm:spPr/>
      <dgm:t>
        <a:bodyPr/>
        <a:lstStyle/>
        <a:p>
          <a:endParaRPr lang="zh-CN" altLang="en-US"/>
        </a:p>
      </dgm:t>
    </dgm:pt>
    <dgm:pt modelId="{600B8FFF-2CD6-934F-B7CB-79B310D8F6A7}" type="pres">
      <dgm:prSet presAssocID="{08BF0E23-5D55-B943-AA5A-842F94CC8514}" presName="hierRoot3" presStyleCnt="0"/>
      <dgm:spPr/>
    </dgm:pt>
    <dgm:pt modelId="{BEAC817D-0E06-F74A-B5E8-FE52EA2081AB}" type="pres">
      <dgm:prSet presAssocID="{08BF0E23-5D55-B943-AA5A-842F94CC8514}" presName="composite3" presStyleCnt="0"/>
      <dgm:spPr/>
    </dgm:pt>
    <dgm:pt modelId="{EEE30257-69F5-6F47-BB7D-2E0D7F91CB38}" type="pres">
      <dgm:prSet presAssocID="{08BF0E23-5D55-B943-AA5A-842F94CC8514}" presName="background3" presStyleLbl="node3" presStyleIdx="4" presStyleCnt="13"/>
      <dgm:spPr/>
    </dgm:pt>
    <dgm:pt modelId="{30E728A4-7002-C943-8F5C-28EA5E12D1AD}" type="pres">
      <dgm:prSet presAssocID="{08BF0E23-5D55-B943-AA5A-842F94CC8514}" presName="text3" presStyleLbl="fgAcc3" presStyleIdx="4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C0D375-BC54-D546-A0F9-65B7F43F296E}" type="pres">
      <dgm:prSet presAssocID="{08BF0E23-5D55-B943-AA5A-842F94CC8514}" presName="hierChild4" presStyleCnt="0"/>
      <dgm:spPr/>
    </dgm:pt>
    <dgm:pt modelId="{0C8D47FB-CA7A-B141-AAF3-34A86B85DBC3}" type="pres">
      <dgm:prSet presAssocID="{E27269EF-A5D3-0748-B765-7EDF535AA8EF}" presName="Name17" presStyleLbl="parChTrans1D3" presStyleIdx="5" presStyleCnt="13"/>
      <dgm:spPr/>
      <dgm:t>
        <a:bodyPr/>
        <a:lstStyle/>
        <a:p>
          <a:endParaRPr lang="zh-CN" altLang="en-US"/>
        </a:p>
      </dgm:t>
    </dgm:pt>
    <dgm:pt modelId="{1E0D25B4-C973-7D4C-870C-F8DF39C2C003}" type="pres">
      <dgm:prSet presAssocID="{5C6E8F24-775B-6442-8015-41BCBD998C0C}" presName="hierRoot3" presStyleCnt="0"/>
      <dgm:spPr/>
    </dgm:pt>
    <dgm:pt modelId="{E8DD655F-8152-5643-86FA-69BB69F2C149}" type="pres">
      <dgm:prSet presAssocID="{5C6E8F24-775B-6442-8015-41BCBD998C0C}" presName="composite3" presStyleCnt="0"/>
      <dgm:spPr/>
    </dgm:pt>
    <dgm:pt modelId="{E525399B-780C-7441-8DF9-250FD9AF88F5}" type="pres">
      <dgm:prSet presAssocID="{5C6E8F24-775B-6442-8015-41BCBD998C0C}" presName="background3" presStyleLbl="node3" presStyleIdx="5" presStyleCnt="13"/>
      <dgm:spPr/>
    </dgm:pt>
    <dgm:pt modelId="{9BB3EFA2-0F8C-6741-8E14-579398E61215}" type="pres">
      <dgm:prSet presAssocID="{5C6E8F24-775B-6442-8015-41BCBD998C0C}" presName="text3" presStyleLbl="fgAcc3" presStyleIdx="5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91E63-06FA-F249-8128-45EB6D824A78}" type="pres">
      <dgm:prSet presAssocID="{5C6E8F24-775B-6442-8015-41BCBD998C0C}" presName="hierChild4" presStyleCnt="0"/>
      <dgm:spPr/>
    </dgm:pt>
    <dgm:pt modelId="{DD97CDE7-05F3-274B-ACD7-C57ED64DBB8E}" type="pres">
      <dgm:prSet presAssocID="{C175A2AC-A66F-BF40-B0AC-E973ECD34043}" presName="Name17" presStyleLbl="parChTrans1D3" presStyleIdx="6" presStyleCnt="13"/>
      <dgm:spPr/>
      <dgm:t>
        <a:bodyPr/>
        <a:lstStyle/>
        <a:p>
          <a:endParaRPr lang="zh-CN" altLang="en-US"/>
        </a:p>
      </dgm:t>
    </dgm:pt>
    <dgm:pt modelId="{F72C6E52-50B0-AE4D-95AA-B654B47C769C}" type="pres">
      <dgm:prSet presAssocID="{4621F0D0-6391-9A44-A519-C028D2698876}" presName="hierRoot3" presStyleCnt="0"/>
      <dgm:spPr/>
    </dgm:pt>
    <dgm:pt modelId="{A3928D3B-FEC3-E549-9ADD-4B7F2FC55C6F}" type="pres">
      <dgm:prSet presAssocID="{4621F0D0-6391-9A44-A519-C028D2698876}" presName="composite3" presStyleCnt="0"/>
      <dgm:spPr/>
    </dgm:pt>
    <dgm:pt modelId="{E60D85D3-4EC4-6244-8C19-C94474809301}" type="pres">
      <dgm:prSet presAssocID="{4621F0D0-6391-9A44-A519-C028D2698876}" presName="background3" presStyleLbl="node3" presStyleIdx="6" presStyleCnt="13"/>
      <dgm:spPr/>
    </dgm:pt>
    <dgm:pt modelId="{47D7FD48-1EE8-1D42-BC9B-2EEBECAB13E8}" type="pres">
      <dgm:prSet presAssocID="{4621F0D0-6391-9A44-A519-C028D2698876}" presName="text3" presStyleLbl="fgAcc3" presStyleIdx="6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446D8F-4A5B-7D41-838A-36B76B09B6FE}" type="pres">
      <dgm:prSet presAssocID="{4621F0D0-6391-9A44-A519-C028D2698876}" presName="hierChild4" presStyleCnt="0"/>
      <dgm:spPr/>
    </dgm:pt>
    <dgm:pt modelId="{B6F1AC32-A8AB-B649-8287-A48D3357DD5E}" type="pres">
      <dgm:prSet presAssocID="{5197B47B-FBA4-D649-9265-762B6F1D24B4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6EEFA321-3D41-1A4E-85DE-C9BA9933897E}" type="pres">
      <dgm:prSet presAssocID="{0EEBD675-7EC1-D44A-9794-9EFFAE8573AA}" presName="hierRoot2" presStyleCnt="0"/>
      <dgm:spPr/>
    </dgm:pt>
    <dgm:pt modelId="{73300B42-C8E5-EA41-B24C-44969DCF13F0}" type="pres">
      <dgm:prSet presAssocID="{0EEBD675-7EC1-D44A-9794-9EFFAE8573AA}" presName="composite2" presStyleCnt="0"/>
      <dgm:spPr/>
    </dgm:pt>
    <dgm:pt modelId="{A1B4F70A-F8E7-C645-92A4-68261DC5EDD4}" type="pres">
      <dgm:prSet presAssocID="{0EEBD675-7EC1-D44A-9794-9EFFAE8573AA}" presName="background2" presStyleLbl="node2" presStyleIdx="2" presStyleCnt="5"/>
      <dgm:spPr/>
    </dgm:pt>
    <dgm:pt modelId="{CEEC3560-C28B-BD41-9BF4-BD3168B3409D}" type="pres">
      <dgm:prSet presAssocID="{0EEBD675-7EC1-D44A-9794-9EFFAE8573AA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208094-9B9C-264E-B50A-18CAD336D342}" type="pres">
      <dgm:prSet presAssocID="{0EEBD675-7EC1-D44A-9794-9EFFAE8573AA}" presName="hierChild3" presStyleCnt="0"/>
      <dgm:spPr/>
    </dgm:pt>
    <dgm:pt modelId="{90DE5403-0981-124B-AF12-76C9E0515F71}" type="pres">
      <dgm:prSet presAssocID="{A362D8D0-58EF-9542-A7D0-3451817F577B}" presName="Name17" presStyleLbl="parChTrans1D3" presStyleIdx="7" presStyleCnt="13"/>
      <dgm:spPr/>
      <dgm:t>
        <a:bodyPr/>
        <a:lstStyle/>
        <a:p>
          <a:endParaRPr lang="zh-CN" altLang="en-US"/>
        </a:p>
      </dgm:t>
    </dgm:pt>
    <dgm:pt modelId="{8BF33057-F4A0-3D4D-A67D-FC1EA72CB104}" type="pres">
      <dgm:prSet presAssocID="{F88411E1-5AFD-A042-9A64-9109934A8A7F}" presName="hierRoot3" presStyleCnt="0"/>
      <dgm:spPr/>
    </dgm:pt>
    <dgm:pt modelId="{7C2AC34D-362E-DB45-B096-ED8B942FCECA}" type="pres">
      <dgm:prSet presAssocID="{F88411E1-5AFD-A042-9A64-9109934A8A7F}" presName="composite3" presStyleCnt="0"/>
      <dgm:spPr/>
    </dgm:pt>
    <dgm:pt modelId="{A627B036-C78B-F34C-906D-6018E107FF6A}" type="pres">
      <dgm:prSet presAssocID="{F88411E1-5AFD-A042-9A64-9109934A8A7F}" presName="background3" presStyleLbl="node3" presStyleIdx="7" presStyleCnt="13"/>
      <dgm:spPr/>
    </dgm:pt>
    <dgm:pt modelId="{11FC0BEC-013C-4F40-9A83-2F5CA2CCADF4}" type="pres">
      <dgm:prSet presAssocID="{F88411E1-5AFD-A042-9A64-9109934A8A7F}" presName="text3" presStyleLbl="fgAcc3" presStyleIdx="7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013DC0-1613-9B42-8546-81FB862C474D}" type="pres">
      <dgm:prSet presAssocID="{F88411E1-5AFD-A042-9A64-9109934A8A7F}" presName="hierChild4" presStyleCnt="0"/>
      <dgm:spPr/>
    </dgm:pt>
    <dgm:pt modelId="{B4BCDCA2-972E-B840-84B0-7F5440EDFF71}" type="pres">
      <dgm:prSet presAssocID="{5BED3707-F2A1-0645-9799-ACE4156556A2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C42658B9-8540-604A-9983-BDAAA9E2DC15}" type="pres">
      <dgm:prSet presAssocID="{C4A9BA37-D516-8941-B9F3-A65209AA9490}" presName="hierRoot2" presStyleCnt="0"/>
      <dgm:spPr/>
    </dgm:pt>
    <dgm:pt modelId="{CDAC4897-D10C-5D4F-91C5-E80976988295}" type="pres">
      <dgm:prSet presAssocID="{C4A9BA37-D516-8941-B9F3-A65209AA9490}" presName="composite2" presStyleCnt="0"/>
      <dgm:spPr/>
    </dgm:pt>
    <dgm:pt modelId="{53F35FF1-FF2A-5744-84D5-EC2FFA7EB44D}" type="pres">
      <dgm:prSet presAssocID="{C4A9BA37-D516-8941-B9F3-A65209AA9490}" presName="background2" presStyleLbl="node2" presStyleIdx="3" presStyleCnt="5"/>
      <dgm:spPr/>
    </dgm:pt>
    <dgm:pt modelId="{19CCCCDA-6524-4A40-8D63-CBE653C1D7CB}" type="pres">
      <dgm:prSet presAssocID="{C4A9BA37-D516-8941-B9F3-A65209AA9490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98DEE2-E1A1-B948-A79B-66323597B331}" type="pres">
      <dgm:prSet presAssocID="{C4A9BA37-D516-8941-B9F3-A65209AA9490}" presName="hierChild3" presStyleCnt="0"/>
      <dgm:spPr/>
    </dgm:pt>
    <dgm:pt modelId="{4BDA22EA-3FEC-3D49-A6A4-648A78779B72}" type="pres">
      <dgm:prSet presAssocID="{5EE8220C-F0DB-C443-8238-6B3E14F71757}" presName="Name17" presStyleLbl="parChTrans1D3" presStyleIdx="8" presStyleCnt="13"/>
      <dgm:spPr/>
      <dgm:t>
        <a:bodyPr/>
        <a:lstStyle/>
        <a:p>
          <a:endParaRPr lang="zh-CN" altLang="en-US"/>
        </a:p>
      </dgm:t>
    </dgm:pt>
    <dgm:pt modelId="{56390854-6EB5-6C47-8BF7-2241796B29F7}" type="pres">
      <dgm:prSet presAssocID="{0E27D79D-8019-7043-856A-BD578EA3E201}" presName="hierRoot3" presStyleCnt="0"/>
      <dgm:spPr/>
    </dgm:pt>
    <dgm:pt modelId="{28EDB5A2-4CB1-914E-B5A4-BC0D1B993D2B}" type="pres">
      <dgm:prSet presAssocID="{0E27D79D-8019-7043-856A-BD578EA3E201}" presName="composite3" presStyleCnt="0"/>
      <dgm:spPr/>
    </dgm:pt>
    <dgm:pt modelId="{6EF071FB-F223-4745-AABB-4907D0B84DBB}" type="pres">
      <dgm:prSet presAssocID="{0E27D79D-8019-7043-856A-BD578EA3E201}" presName="background3" presStyleLbl="node3" presStyleIdx="8" presStyleCnt="13"/>
      <dgm:spPr/>
    </dgm:pt>
    <dgm:pt modelId="{E47B6A37-60DE-6C47-B282-C6304AB583DD}" type="pres">
      <dgm:prSet presAssocID="{0E27D79D-8019-7043-856A-BD578EA3E201}" presName="text3" presStyleLbl="fgAcc3" presStyleIdx="8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14BF64-5E05-8B40-9A33-D53F536A5725}" type="pres">
      <dgm:prSet presAssocID="{0E27D79D-8019-7043-856A-BD578EA3E201}" presName="hierChild4" presStyleCnt="0"/>
      <dgm:spPr/>
    </dgm:pt>
    <dgm:pt modelId="{E9D89FF1-CDBF-7A49-8E7F-0DF29B1C7FA9}" type="pres">
      <dgm:prSet presAssocID="{B6926579-5DAE-2F46-9764-8E9C06514361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873CF871-16A4-1142-992B-0B21272C3F62}" type="pres">
      <dgm:prSet presAssocID="{8CDA0323-B1AC-A14D-B4E4-CED98FB0E84A}" presName="hierRoot2" presStyleCnt="0"/>
      <dgm:spPr/>
    </dgm:pt>
    <dgm:pt modelId="{75BDD899-D81D-B740-A102-C7152D8FD68A}" type="pres">
      <dgm:prSet presAssocID="{8CDA0323-B1AC-A14D-B4E4-CED98FB0E84A}" presName="composite2" presStyleCnt="0"/>
      <dgm:spPr/>
    </dgm:pt>
    <dgm:pt modelId="{82209622-4756-B34D-9CC4-4E8460C56644}" type="pres">
      <dgm:prSet presAssocID="{8CDA0323-B1AC-A14D-B4E4-CED98FB0E84A}" presName="background2" presStyleLbl="node2" presStyleIdx="4" presStyleCnt="5"/>
      <dgm:spPr/>
    </dgm:pt>
    <dgm:pt modelId="{68244A80-38CB-754A-BECF-45B51955E5FF}" type="pres">
      <dgm:prSet presAssocID="{8CDA0323-B1AC-A14D-B4E4-CED98FB0E8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67D909-20F7-9C40-940C-9B9BB3B62F37}" type="pres">
      <dgm:prSet presAssocID="{8CDA0323-B1AC-A14D-B4E4-CED98FB0E84A}" presName="hierChild3" presStyleCnt="0"/>
      <dgm:spPr/>
    </dgm:pt>
    <dgm:pt modelId="{075D12AB-3B58-2E4B-99B6-6B66E722E88F}" type="pres">
      <dgm:prSet presAssocID="{55C2F333-9F7F-5340-A41A-7132BAB9DE2C}" presName="Name17" presStyleLbl="parChTrans1D3" presStyleIdx="9" presStyleCnt="13"/>
      <dgm:spPr/>
      <dgm:t>
        <a:bodyPr/>
        <a:lstStyle/>
        <a:p>
          <a:endParaRPr lang="zh-CN" altLang="en-US"/>
        </a:p>
      </dgm:t>
    </dgm:pt>
    <dgm:pt modelId="{21BF2DA6-FDED-EF4A-903D-F90EF88EFB90}" type="pres">
      <dgm:prSet presAssocID="{736C3343-5767-1943-B5D5-CF9241C78E4A}" presName="hierRoot3" presStyleCnt="0"/>
      <dgm:spPr/>
    </dgm:pt>
    <dgm:pt modelId="{6DBA0D50-7CBC-B24B-8544-5E1C4FC55306}" type="pres">
      <dgm:prSet presAssocID="{736C3343-5767-1943-B5D5-CF9241C78E4A}" presName="composite3" presStyleCnt="0"/>
      <dgm:spPr/>
    </dgm:pt>
    <dgm:pt modelId="{472F95E5-DE25-D14C-94AA-AB14D141AFEA}" type="pres">
      <dgm:prSet presAssocID="{736C3343-5767-1943-B5D5-CF9241C78E4A}" presName="background3" presStyleLbl="node3" presStyleIdx="9" presStyleCnt="13"/>
      <dgm:spPr/>
    </dgm:pt>
    <dgm:pt modelId="{A33E1D6B-6875-934E-BB3E-48116CD736CD}" type="pres">
      <dgm:prSet presAssocID="{736C3343-5767-1943-B5D5-CF9241C78E4A}" presName="text3" presStyleLbl="fgAcc3" presStyleIdx="9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7E3CAC-1738-2345-B241-CAC3EC4DA218}" type="pres">
      <dgm:prSet presAssocID="{736C3343-5767-1943-B5D5-CF9241C78E4A}" presName="hierChild4" presStyleCnt="0"/>
      <dgm:spPr/>
    </dgm:pt>
    <dgm:pt modelId="{DA616C4E-911C-F44B-8609-EB3DD3352444}" type="pres">
      <dgm:prSet presAssocID="{ACE8800A-9A1E-D546-937E-B9043DC09236}" presName="Name17" presStyleLbl="parChTrans1D3" presStyleIdx="10" presStyleCnt="13"/>
      <dgm:spPr/>
      <dgm:t>
        <a:bodyPr/>
        <a:lstStyle/>
        <a:p>
          <a:endParaRPr lang="zh-CN" altLang="en-US"/>
        </a:p>
      </dgm:t>
    </dgm:pt>
    <dgm:pt modelId="{EA227968-482B-CB47-AB68-DDFAF3BAE9D2}" type="pres">
      <dgm:prSet presAssocID="{9B5741DE-3AB2-114F-B40A-C047DCDC2B48}" presName="hierRoot3" presStyleCnt="0"/>
      <dgm:spPr/>
    </dgm:pt>
    <dgm:pt modelId="{560E01F2-E3B1-DD4D-AAC9-357E96B1E0D2}" type="pres">
      <dgm:prSet presAssocID="{9B5741DE-3AB2-114F-B40A-C047DCDC2B48}" presName="composite3" presStyleCnt="0"/>
      <dgm:spPr/>
    </dgm:pt>
    <dgm:pt modelId="{7F680803-3182-234F-81DC-FD03061022C8}" type="pres">
      <dgm:prSet presAssocID="{9B5741DE-3AB2-114F-B40A-C047DCDC2B48}" presName="background3" presStyleLbl="node3" presStyleIdx="10" presStyleCnt="13"/>
      <dgm:spPr/>
    </dgm:pt>
    <dgm:pt modelId="{DB3C322B-2AC9-7A4D-9979-65420BC9FE07}" type="pres">
      <dgm:prSet presAssocID="{9B5741DE-3AB2-114F-B40A-C047DCDC2B48}" presName="text3" presStyleLbl="fgAcc3" presStyleIdx="10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40866-1D0B-DE43-B157-CFB575B3D307}" type="pres">
      <dgm:prSet presAssocID="{9B5741DE-3AB2-114F-B40A-C047DCDC2B48}" presName="hierChild4" presStyleCnt="0"/>
      <dgm:spPr/>
    </dgm:pt>
    <dgm:pt modelId="{DDCAC63D-00A6-2941-8415-A46083854772}" type="pres">
      <dgm:prSet presAssocID="{EE7AB7E9-6DA7-EA4E-A71C-5C61DFE9D94D}" presName="Name17" presStyleLbl="parChTrans1D3" presStyleIdx="11" presStyleCnt="13"/>
      <dgm:spPr/>
      <dgm:t>
        <a:bodyPr/>
        <a:lstStyle/>
        <a:p>
          <a:endParaRPr lang="zh-CN" altLang="en-US"/>
        </a:p>
      </dgm:t>
    </dgm:pt>
    <dgm:pt modelId="{2256D443-4E39-E045-B7AD-9A06707401E0}" type="pres">
      <dgm:prSet presAssocID="{0675D40F-F466-7540-9C0D-3B5A2D7FCBDB}" presName="hierRoot3" presStyleCnt="0"/>
      <dgm:spPr/>
    </dgm:pt>
    <dgm:pt modelId="{A7004C55-C9FC-454B-B519-398365C9435F}" type="pres">
      <dgm:prSet presAssocID="{0675D40F-F466-7540-9C0D-3B5A2D7FCBDB}" presName="composite3" presStyleCnt="0"/>
      <dgm:spPr/>
    </dgm:pt>
    <dgm:pt modelId="{72DA6C91-098C-5A43-8600-783515433A55}" type="pres">
      <dgm:prSet presAssocID="{0675D40F-F466-7540-9C0D-3B5A2D7FCBDB}" presName="background3" presStyleLbl="node3" presStyleIdx="11" presStyleCnt="13"/>
      <dgm:spPr/>
    </dgm:pt>
    <dgm:pt modelId="{86B8CDC6-A874-774D-A972-FBA688BE3ED8}" type="pres">
      <dgm:prSet presAssocID="{0675D40F-F466-7540-9C0D-3B5A2D7FCBDB}" presName="text3" presStyleLbl="fgAcc3" presStyleIdx="11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F727E-0EB7-7B4B-853E-BB83CCCEF787}" type="pres">
      <dgm:prSet presAssocID="{0675D40F-F466-7540-9C0D-3B5A2D7FCBDB}" presName="hierChild4" presStyleCnt="0"/>
      <dgm:spPr/>
    </dgm:pt>
    <dgm:pt modelId="{A5259552-05C1-B148-B8B7-B954CD68FBC1}" type="pres">
      <dgm:prSet presAssocID="{40B33063-0411-3641-B337-22899D330801}" presName="Name17" presStyleLbl="parChTrans1D3" presStyleIdx="12" presStyleCnt="13"/>
      <dgm:spPr/>
      <dgm:t>
        <a:bodyPr/>
        <a:lstStyle/>
        <a:p>
          <a:endParaRPr lang="zh-CN" altLang="en-US"/>
        </a:p>
      </dgm:t>
    </dgm:pt>
    <dgm:pt modelId="{122C50AB-5002-174D-9FCF-913D198DD1C7}" type="pres">
      <dgm:prSet presAssocID="{3D630672-C572-C043-9FE0-5923BBD185D6}" presName="hierRoot3" presStyleCnt="0"/>
      <dgm:spPr/>
    </dgm:pt>
    <dgm:pt modelId="{5B42A83B-76D8-8843-B280-02CFC3078214}" type="pres">
      <dgm:prSet presAssocID="{3D630672-C572-C043-9FE0-5923BBD185D6}" presName="composite3" presStyleCnt="0"/>
      <dgm:spPr/>
    </dgm:pt>
    <dgm:pt modelId="{D2B05A21-C422-E745-998C-52396060780B}" type="pres">
      <dgm:prSet presAssocID="{3D630672-C572-C043-9FE0-5923BBD185D6}" presName="background3" presStyleLbl="node3" presStyleIdx="12" presStyleCnt="13"/>
      <dgm:spPr/>
    </dgm:pt>
    <dgm:pt modelId="{4D06D59A-0257-5B4A-B377-AAEA95C0DFB5}" type="pres">
      <dgm:prSet presAssocID="{3D630672-C572-C043-9FE0-5923BBD185D6}" presName="text3" presStyleLbl="fgAcc3" presStyleIdx="12" presStyleCnt="1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5E194-5866-6A48-A9AB-EE9BCB8E1A36}" type="pres">
      <dgm:prSet presAssocID="{3D630672-C572-C043-9FE0-5923BBD185D6}" presName="hierChild4" presStyleCnt="0"/>
      <dgm:spPr/>
    </dgm:pt>
  </dgm:ptLst>
  <dgm:cxnLst>
    <dgm:cxn modelId="{336FF532-1075-A540-A6FE-DF8A066633BF}" srcId="{8CDA0323-B1AC-A14D-B4E4-CED98FB0E84A}" destId="{736C3343-5767-1943-B5D5-CF9241C78E4A}" srcOrd="0" destOrd="0" parTransId="{55C2F333-9F7F-5340-A41A-7132BAB9DE2C}" sibTransId="{62270CD4-67E4-CD48-BF24-2EA33A885E92}"/>
    <dgm:cxn modelId="{67AD9764-896C-F74B-9631-93FC7967A040}" type="presOf" srcId="{8CDA0323-B1AC-A14D-B4E4-CED98FB0E84A}" destId="{68244A80-38CB-754A-BECF-45B51955E5FF}" srcOrd="0" destOrd="0" presId="urn:microsoft.com/office/officeart/2005/8/layout/hierarchy1"/>
    <dgm:cxn modelId="{53739B94-5288-314C-8CE7-4F165AFDAB8E}" type="presOf" srcId="{5197B47B-FBA4-D649-9265-762B6F1D24B4}" destId="{B6F1AC32-A8AB-B649-8287-A48D3357DD5E}" srcOrd="0" destOrd="0" presId="urn:microsoft.com/office/officeart/2005/8/layout/hierarchy1"/>
    <dgm:cxn modelId="{71BD22B4-F440-9F4B-BC13-A43125D0F8F9}" type="presOf" srcId="{522039B3-2297-D14C-B097-1836C349F661}" destId="{F250E8E8-D538-A94C-8500-EC878922EDD3}" srcOrd="0" destOrd="0" presId="urn:microsoft.com/office/officeart/2005/8/layout/hierarchy1"/>
    <dgm:cxn modelId="{0F30EA5F-4ED5-564A-A1EE-957AC03158A4}" srcId="{8CDA0323-B1AC-A14D-B4E4-CED98FB0E84A}" destId="{9B5741DE-3AB2-114F-B40A-C047DCDC2B48}" srcOrd="1" destOrd="0" parTransId="{ACE8800A-9A1E-D546-937E-B9043DC09236}" sibTransId="{16DE38CD-7425-D444-858B-C20170BE8109}"/>
    <dgm:cxn modelId="{92D46631-C5B7-774C-8DB7-FAE458C05ADF}" type="presOf" srcId="{0E27D79D-8019-7043-856A-BD578EA3E201}" destId="{E47B6A37-60DE-6C47-B282-C6304AB583DD}" srcOrd="0" destOrd="0" presId="urn:microsoft.com/office/officeart/2005/8/layout/hierarchy1"/>
    <dgm:cxn modelId="{1B88D471-EB3C-8B42-9706-99B7824BDD9C}" type="presOf" srcId="{4621F0D0-6391-9A44-A519-C028D2698876}" destId="{47D7FD48-1EE8-1D42-BC9B-2EEBECAB13E8}" srcOrd="0" destOrd="0" presId="urn:microsoft.com/office/officeart/2005/8/layout/hierarchy1"/>
    <dgm:cxn modelId="{1D8F748F-9E81-484B-BD82-E6C1F1336F6B}" type="presOf" srcId="{40B33063-0411-3641-B337-22899D330801}" destId="{A5259552-05C1-B148-B8B7-B954CD68FBC1}" srcOrd="0" destOrd="0" presId="urn:microsoft.com/office/officeart/2005/8/layout/hierarchy1"/>
    <dgm:cxn modelId="{72823AD7-8FEC-8448-8A30-505F455034D1}" type="presOf" srcId="{F88411E1-5AFD-A042-9A64-9109934A8A7F}" destId="{11FC0BEC-013C-4F40-9A83-2F5CA2CCADF4}" srcOrd="0" destOrd="0" presId="urn:microsoft.com/office/officeart/2005/8/layout/hierarchy1"/>
    <dgm:cxn modelId="{88BDBF73-5E34-2A44-A425-83405A638759}" srcId="{88D17896-974E-E24D-BA42-ED34952B1269}" destId="{13D833D7-F005-FD48-A6AE-DCC0A54A076A}" srcOrd="0" destOrd="0" parTransId="{4A44460A-1E80-D348-AE0D-AC6858355300}" sibTransId="{369D5B28-CC19-744D-94A2-B30EAD00BA25}"/>
    <dgm:cxn modelId="{18696E13-C8C9-2847-B6F9-1100044639A7}" type="presOf" srcId="{EE7AB7E9-6DA7-EA4E-A71C-5C61DFE9D94D}" destId="{DDCAC63D-00A6-2941-8415-A46083854772}" srcOrd="0" destOrd="0" presId="urn:microsoft.com/office/officeart/2005/8/layout/hierarchy1"/>
    <dgm:cxn modelId="{E1C215D1-F956-FB4E-95E9-808A37DE5624}" srcId="{DCCE481D-3602-9C4A-BB80-B556B789EEB4}" destId="{C4A9BA37-D516-8941-B9F3-A65209AA9490}" srcOrd="3" destOrd="0" parTransId="{5BED3707-F2A1-0645-9799-ACE4156556A2}" sibTransId="{D7A654F3-AF73-7C47-8F4F-35C7ADBF5C87}"/>
    <dgm:cxn modelId="{8A08F0F5-6207-2B47-8391-C3C7152C4B5A}" type="presOf" srcId="{C175A2AC-A66F-BF40-B0AC-E973ECD34043}" destId="{DD97CDE7-05F3-274B-ACD7-C57ED64DBB8E}" srcOrd="0" destOrd="0" presId="urn:microsoft.com/office/officeart/2005/8/layout/hierarchy1"/>
    <dgm:cxn modelId="{A73BB988-5DB0-7F49-B00C-C0B5F9C038AB}" type="presOf" srcId="{B6DCAC6E-D9B6-AD4A-8D11-E9BDF919E1D7}" destId="{42B8B35D-020E-964E-A85A-5694051F8F90}" srcOrd="0" destOrd="0" presId="urn:microsoft.com/office/officeart/2005/8/layout/hierarchy1"/>
    <dgm:cxn modelId="{95F2D795-DA70-2446-81B1-7D0331F3FDBA}" type="presOf" srcId="{C4A9BA37-D516-8941-B9F3-A65209AA9490}" destId="{19CCCCDA-6524-4A40-8D63-CBE653C1D7CB}" srcOrd="0" destOrd="0" presId="urn:microsoft.com/office/officeart/2005/8/layout/hierarchy1"/>
    <dgm:cxn modelId="{1975283F-3E65-9749-BD1D-A894349F852C}" type="presOf" srcId="{A362D8D0-58EF-9542-A7D0-3451817F577B}" destId="{90DE5403-0981-124B-AF12-76C9E0515F71}" srcOrd="0" destOrd="0" presId="urn:microsoft.com/office/officeart/2005/8/layout/hierarchy1"/>
    <dgm:cxn modelId="{3029B20F-CF48-604D-8615-714457ECAC20}" type="presOf" srcId="{0675D40F-F466-7540-9C0D-3B5A2D7FCBDB}" destId="{86B8CDC6-A874-774D-A972-FBA688BE3ED8}" srcOrd="0" destOrd="0" presId="urn:microsoft.com/office/officeart/2005/8/layout/hierarchy1"/>
    <dgm:cxn modelId="{3E660412-6993-6545-B726-11D0EF6A64F0}" type="presOf" srcId="{39823582-98D1-B547-9FEC-58DC51AF05D6}" destId="{0EA1608C-252A-6249-B228-6CCBB2DB50CE}" srcOrd="0" destOrd="0" presId="urn:microsoft.com/office/officeart/2005/8/layout/hierarchy1"/>
    <dgm:cxn modelId="{EC125AAA-A015-3841-BD2F-7B38231E8D0C}" type="presOf" srcId="{588F6198-05C8-DF44-927E-148C575D27DA}" destId="{0353FBBC-C849-F747-9237-7F99CA1E9F4E}" srcOrd="0" destOrd="0" presId="urn:microsoft.com/office/officeart/2005/8/layout/hierarchy1"/>
    <dgm:cxn modelId="{3B3DFB57-79B3-8848-BF7A-06676E18CEB6}" srcId="{0EEBD675-7EC1-D44A-9794-9EFFAE8573AA}" destId="{F88411E1-5AFD-A042-9A64-9109934A8A7F}" srcOrd="0" destOrd="0" parTransId="{A362D8D0-58EF-9542-A7D0-3451817F577B}" sibTransId="{963018FD-274E-6847-A497-78B0D974C533}"/>
    <dgm:cxn modelId="{E64445B3-854F-5F4C-A2DF-228ED65E5455}" srcId="{DCCE481D-3602-9C4A-BB80-B556B789EEB4}" destId="{8CDA0323-B1AC-A14D-B4E4-CED98FB0E84A}" srcOrd="4" destOrd="0" parTransId="{B6926579-5DAE-2F46-9764-8E9C06514361}" sibTransId="{4FEAC57F-66E0-EE46-8409-9D55FF7E64A6}"/>
    <dgm:cxn modelId="{1EA4C571-49F4-754A-B434-D2DAAF49498D}" srcId="{DCCE481D-3602-9C4A-BB80-B556B789EEB4}" destId="{522039B3-2297-D14C-B097-1836C349F661}" srcOrd="1" destOrd="0" parTransId="{B6DCAC6E-D9B6-AD4A-8D11-E9BDF919E1D7}" sibTransId="{8C2A6494-9169-CB43-A99A-B6E86BF29626}"/>
    <dgm:cxn modelId="{E3C0FB6C-45C5-1248-B63F-DE885E8510F3}" type="presOf" srcId="{ACE8800A-9A1E-D546-937E-B9043DC09236}" destId="{DA616C4E-911C-F44B-8609-EB3DD3352444}" srcOrd="0" destOrd="0" presId="urn:microsoft.com/office/officeart/2005/8/layout/hierarchy1"/>
    <dgm:cxn modelId="{0B97A3E7-D82A-9A4D-B4B6-9A364CC4AB33}" type="presOf" srcId="{B6926579-5DAE-2F46-9764-8E9C06514361}" destId="{E9D89FF1-CDBF-7A49-8E7F-0DF29B1C7FA9}" srcOrd="0" destOrd="0" presId="urn:microsoft.com/office/officeart/2005/8/layout/hierarchy1"/>
    <dgm:cxn modelId="{B3A36361-EAC8-4B4E-ACBC-50F0E7CEF62B}" type="presOf" srcId="{5BED3707-F2A1-0645-9799-ACE4156556A2}" destId="{B4BCDCA2-972E-B840-84B0-7F5440EDFF71}" srcOrd="0" destOrd="0" presId="urn:microsoft.com/office/officeart/2005/8/layout/hierarchy1"/>
    <dgm:cxn modelId="{6BAF6495-60BB-5D4C-9672-4983E3FF0F74}" type="presOf" srcId="{08BF0E23-5D55-B943-AA5A-842F94CC8514}" destId="{30E728A4-7002-C943-8F5C-28EA5E12D1AD}" srcOrd="0" destOrd="0" presId="urn:microsoft.com/office/officeart/2005/8/layout/hierarchy1"/>
    <dgm:cxn modelId="{EFAB907F-0AF0-A049-8A3B-637B01C45155}" type="presOf" srcId="{736C3343-5767-1943-B5D5-CF9241C78E4A}" destId="{A33E1D6B-6875-934E-BB3E-48116CD736CD}" srcOrd="0" destOrd="0" presId="urn:microsoft.com/office/officeart/2005/8/layout/hierarchy1"/>
    <dgm:cxn modelId="{22659251-BBE4-BA4E-BBE8-08890CEFCB96}" srcId="{88D17896-974E-E24D-BA42-ED34952B1269}" destId="{6956C15B-8A04-6E41-AABC-46E6E72819EE}" srcOrd="1" destOrd="0" parTransId="{588F6198-05C8-DF44-927E-148C575D27DA}" sibTransId="{154B73FB-D71F-0347-86CA-81C69EEC6832}"/>
    <dgm:cxn modelId="{9D090EA5-6BC3-0740-9924-5F32C27AB634}" type="presOf" srcId="{13D833D7-F005-FD48-A6AE-DCC0A54A076A}" destId="{FA387A9E-4E1B-164D-A26B-7F16837B791D}" srcOrd="0" destOrd="0" presId="urn:microsoft.com/office/officeart/2005/8/layout/hierarchy1"/>
    <dgm:cxn modelId="{3EAE9892-3B4C-4D42-BA6F-B13D8B593C0A}" type="presOf" srcId="{28DEBE2F-9F01-9747-B24C-5811AEFA85BE}" destId="{7243F4B8-C214-0D43-905B-9560B4B976EE}" srcOrd="0" destOrd="0" presId="urn:microsoft.com/office/officeart/2005/8/layout/hierarchy1"/>
    <dgm:cxn modelId="{ECAEA8FE-9DEE-D640-800F-E1C1CE68E585}" type="presOf" srcId="{0EEBD675-7EC1-D44A-9794-9EFFAE8573AA}" destId="{CEEC3560-C28B-BD41-9BF4-BD3168B3409D}" srcOrd="0" destOrd="0" presId="urn:microsoft.com/office/officeart/2005/8/layout/hierarchy1"/>
    <dgm:cxn modelId="{BD66522F-1824-5246-B6A0-FCE114B90DDF}" srcId="{DCCE481D-3602-9C4A-BB80-B556B789EEB4}" destId="{0EEBD675-7EC1-D44A-9794-9EFFAE8573AA}" srcOrd="2" destOrd="0" parTransId="{5197B47B-FBA4-D649-9265-762B6F1D24B4}" sibTransId="{E5F25315-70C4-1440-9A45-C6A5DC1DF2D9}"/>
    <dgm:cxn modelId="{F20F3440-C544-D646-8334-BAF29B4DD124}" srcId="{88D17896-974E-E24D-BA42-ED34952B1269}" destId="{28DEBE2F-9F01-9747-B24C-5811AEFA85BE}" srcOrd="2" destOrd="0" parTransId="{70003790-A31C-EE43-8260-104D15B41ADE}" sibTransId="{570CEA4E-FF0A-B145-AA40-B247CEDD3253}"/>
    <dgm:cxn modelId="{7339D491-A4E6-A94C-B03B-E786A5C12DB0}" type="presOf" srcId="{DCCE481D-3602-9C4A-BB80-B556B789EEB4}" destId="{A9DFDEDB-7B8B-2A43-9C96-5BFC6E352AB9}" srcOrd="0" destOrd="0" presId="urn:microsoft.com/office/officeart/2005/8/layout/hierarchy1"/>
    <dgm:cxn modelId="{D4814C1D-305A-D447-96F6-C5A41CB3A1E1}" type="presOf" srcId="{4A44460A-1E80-D348-AE0D-AC6858355300}" destId="{84E1F7B8-AD94-3B4D-8C01-FAD7B196B1C2}" srcOrd="0" destOrd="0" presId="urn:microsoft.com/office/officeart/2005/8/layout/hierarchy1"/>
    <dgm:cxn modelId="{075FD1C1-015E-734A-B765-4A3AAEBBE6BE}" srcId="{8CDA0323-B1AC-A14D-B4E4-CED98FB0E84A}" destId="{0675D40F-F466-7540-9C0D-3B5A2D7FCBDB}" srcOrd="2" destOrd="0" parTransId="{EE7AB7E9-6DA7-EA4E-A71C-5C61DFE9D94D}" sibTransId="{EFB00851-A834-404E-95DE-9BF519D4453A}"/>
    <dgm:cxn modelId="{FD8339F2-DB06-C440-BB20-F9046C906152}" type="presOf" srcId="{55C2F333-9F7F-5340-A41A-7132BAB9DE2C}" destId="{075D12AB-3B58-2E4B-99B6-6B66E722E88F}" srcOrd="0" destOrd="0" presId="urn:microsoft.com/office/officeart/2005/8/layout/hierarchy1"/>
    <dgm:cxn modelId="{451D8972-34E4-9642-9289-8A8D4B1C3F02}" srcId="{522039B3-2297-D14C-B097-1836C349F661}" destId="{5C6E8F24-775B-6442-8015-41BCBD998C0C}" srcOrd="1" destOrd="0" parTransId="{E27269EF-A5D3-0748-B765-7EDF535AA8EF}" sibTransId="{E2F544A4-43CA-DC4E-BFF0-470D6386CECD}"/>
    <dgm:cxn modelId="{56BC69D8-5D33-3D48-9632-E7EE2B46DA29}" srcId="{88D17896-974E-E24D-BA42-ED34952B1269}" destId="{33FAC2DA-A908-CC48-B25A-5BCD995877BB}" srcOrd="3" destOrd="0" parTransId="{2B8E6E63-5AB2-B343-B449-B8310D8B5E60}" sibTransId="{51C70938-6C1D-044B-ABEE-F7FECAB6BEDB}"/>
    <dgm:cxn modelId="{9D617CBA-D391-2947-9624-DA26CCCA5DD9}" type="presOf" srcId="{3D630672-C572-C043-9FE0-5923BBD185D6}" destId="{4D06D59A-0257-5B4A-B377-AAEA95C0DFB5}" srcOrd="0" destOrd="0" presId="urn:microsoft.com/office/officeart/2005/8/layout/hierarchy1"/>
    <dgm:cxn modelId="{C7F917C7-2AAF-6643-B6A2-EA7579E0585C}" srcId="{C4A9BA37-D516-8941-B9F3-A65209AA9490}" destId="{0E27D79D-8019-7043-856A-BD578EA3E201}" srcOrd="0" destOrd="0" parTransId="{5EE8220C-F0DB-C443-8238-6B3E14F71757}" sibTransId="{115EE479-1E15-8646-8118-55A36368C033}"/>
    <dgm:cxn modelId="{FBBE4302-C33D-9445-B77A-A71DEAF2C818}" type="presOf" srcId="{88D17896-974E-E24D-BA42-ED34952B1269}" destId="{793A2F1F-69CC-274C-9ECA-8A6D38240B9A}" srcOrd="0" destOrd="0" presId="urn:microsoft.com/office/officeart/2005/8/layout/hierarchy1"/>
    <dgm:cxn modelId="{9AEF0BDF-8C39-8F49-B209-B2449F5AB4EA}" type="presOf" srcId="{21547376-CB35-D54B-8069-598A46C39338}" destId="{B7A2C427-2435-5041-A06E-F53672C8BDEE}" srcOrd="0" destOrd="0" presId="urn:microsoft.com/office/officeart/2005/8/layout/hierarchy1"/>
    <dgm:cxn modelId="{720EB551-AD9C-364C-82F5-95AC24C467F1}" srcId="{DCCE481D-3602-9C4A-BB80-B556B789EEB4}" destId="{88D17896-974E-E24D-BA42-ED34952B1269}" srcOrd="0" destOrd="0" parTransId="{8954AF50-7A22-214C-AE95-7506D3B56402}" sibTransId="{E7AADD2F-2578-C742-AD6D-8C0BDC3D37D9}"/>
    <dgm:cxn modelId="{E2C5B444-8D76-9945-9D6A-58495216201E}" type="presOf" srcId="{5C6E8F24-775B-6442-8015-41BCBD998C0C}" destId="{9BB3EFA2-0F8C-6741-8E14-579398E61215}" srcOrd="0" destOrd="0" presId="urn:microsoft.com/office/officeart/2005/8/layout/hierarchy1"/>
    <dgm:cxn modelId="{38FC84A7-E7D9-6D47-BA7C-FBB25EE238DB}" srcId="{8CDA0323-B1AC-A14D-B4E4-CED98FB0E84A}" destId="{3D630672-C572-C043-9FE0-5923BBD185D6}" srcOrd="3" destOrd="0" parTransId="{40B33063-0411-3641-B337-22899D330801}" sibTransId="{728FCB50-A466-1E43-A62F-7BA02AB4329D}"/>
    <dgm:cxn modelId="{98B08FE9-1F4A-D640-9FFA-DAEA92205CBE}" srcId="{39823582-98D1-B547-9FEC-58DC51AF05D6}" destId="{DCCE481D-3602-9C4A-BB80-B556B789EEB4}" srcOrd="0" destOrd="0" parTransId="{A3E6D4AE-ED3B-C047-8441-649BA617F16B}" sibTransId="{10137E0A-0A69-494C-BEC0-0B8BDC98A81C}"/>
    <dgm:cxn modelId="{F4D1B076-C8CA-A547-9051-C4D3FC208D17}" type="presOf" srcId="{9B5741DE-3AB2-114F-B40A-C047DCDC2B48}" destId="{DB3C322B-2AC9-7A4D-9979-65420BC9FE07}" srcOrd="0" destOrd="0" presId="urn:microsoft.com/office/officeart/2005/8/layout/hierarchy1"/>
    <dgm:cxn modelId="{A2DA41E8-1654-3D4E-8596-A9370FE2B0F4}" type="presOf" srcId="{5EE8220C-F0DB-C443-8238-6B3E14F71757}" destId="{4BDA22EA-3FEC-3D49-A6A4-648A78779B72}" srcOrd="0" destOrd="0" presId="urn:microsoft.com/office/officeart/2005/8/layout/hierarchy1"/>
    <dgm:cxn modelId="{7125150B-CAA9-074A-B485-476DB94101D0}" type="presOf" srcId="{E27269EF-A5D3-0748-B765-7EDF535AA8EF}" destId="{0C8D47FB-CA7A-B141-AAF3-34A86B85DBC3}" srcOrd="0" destOrd="0" presId="urn:microsoft.com/office/officeart/2005/8/layout/hierarchy1"/>
    <dgm:cxn modelId="{1D8D03F8-24E1-D14C-89D9-A79DA06C6E7C}" type="presOf" srcId="{8954AF50-7A22-214C-AE95-7506D3B56402}" destId="{7B17B826-29B4-3A4A-9CBD-EE15F22A8EDF}" srcOrd="0" destOrd="0" presId="urn:microsoft.com/office/officeart/2005/8/layout/hierarchy1"/>
    <dgm:cxn modelId="{03E8A176-A42F-C44A-BFB1-8F7AB6FB2FB5}" srcId="{522039B3-2297-D14C-B097-1836C349F661}" destId="{08BF0E23-5D55-B943-AA5A-842F94CC8514}" srcOrd="0" destOrd="0" parTransId="{21547376-CB35-D54B-8069-598A46C39338}" sibTransId="{A1B5533C-288E-244E-8D2D-8D4C7412614E}"/>
    <dgm:cxn modelId="{04C5A1E2-CB53-854B-A046-BCF68B4C9FAB}" type="presOf" srcId="{2B8E6E63-5AB2-B343-B449-B8310D8B5E60}" destId="{E6936624-C1BF-E64B-BA65-28C629C3F891}" srcOrd="0" destOrd="0" presId="urn:microsoft.com/office/officeart/2005/8/layout/hierarchy1"/>
    <dgm:cxn modelId="{BF72F54F-73B3-A743-8C27-9867F2146114}" type="presOf" srcId="{70003790-A31C-EE43-8260-104D15B41ADE}" destId="{3EC9444A-F971-8543-9648-1B4E2D74E760}" srcOrd="0" destOrd="0" presId="urn:microsoft.com/office/officeart/2005/8/layout/hierarchy1"/>
    <dgm:cxn modelId="{80446E9B-84FF-E448-99CB-DD62A0700144}" srcId="{522039B3-2297-D14C-B097-1836C349F661}" destId="{4621F0D0-6391-9A44-A519-C028D2698876}" srcOrd="2" destOrd="0" parTransId="{C175A2AC-A66F-BF40-B0AC-E973ECD34043}" sibTransId="{64E872D3-49FA-4F47-8B94-5EDB6AF07A03}"/>
    <dgm:cxn modelId="{F16470E5-6017-7C46-AE4C-78F6DD972563}" type="presOf" srcId="{6956C15B-8A04-6E41-AABC-46E6E72819EE}" destId="{3699CC97-9607-C440-BE69-4F9C3FB22627}" srcOrd="0" destOrd="0" presId="urn:microsoft.com/office/officeart/2005/8/layout/hierarchy1"/>
    <dgm:cxn modelId="{29A9FE01-B234-EB48-8A89-3C33D4EA0A50}" type="presOf" srcId="{33FAC2DA-A908-CC48-B25A-5BCD995877BB}" destId="{6B30CB28-16FD-3B40-9C96-33FAC82E94C9}" srcOrd="0" destOrd="0" presId="urn:microsoft.com/office/officeart/2005/8/layout/hierarchy1"/>
    <dgm:cxn modelId="{106679DA-09E9-5842-82C2-5C6311819C89}" type="presParOf" srcId="{0EA1608C-252A-6249-B228-6CCBB2DB50CE}" destId="{1E21C14E-3011-0343-A8FC-C72E612C9003}" srcOrd="0" destOrd="0" presId="urn:microsoft.com/office/officeart/2005/8/layout/hierarchy1"/>
    <dgm:cxn modelId="{499ED390-1D87-9E4A-B72A-C63A4AAD3A84}" type="presParOf" srcId="{1E21C14E-3011-0343-A8FC-C72E612C9003}" destId="{F3B24C51-8371-6643-A214-733118614EDC}" srcOrd="0" destOrd="0" presId="urn:microsoft.com/office/officeart/2005/8/layout/hierarchy1"/>
    <dgm:cxn modelId="{36EA50BF-CF57-A64C-B06E-B4B0269474CC}" type="presParOf" srcId="{F3B24C51-8371-6643-A214-733118614EDC}" destId="{65F817A6-FE67-2E45-9F00-3F116972F955}" srcOrd="0" destOrd="0" presId="urn:microsoft.com/office/officeart/2005/8/layout/hierarchy1"/>
    <dgm:cxn modelId="{7D088EBC-AB61-7F48-8EE0-1E449B6B945B}" type="presParOf" srcId="{F3B24C51-8371-6643-A214-733118614EDC}" destId="{A9DFDEDB-7B8B-2A43-9C96-5BFC6E352AB9}" srcOrd="1" destOrd="0" presId="urn:microsoft.com/office/officeart/2005/8/layout/hierarchy1"/>
    <dgm:cxn modelId="{D42C9D36-5443-344D-BD7B-8C46E753096E}" type="presParOf" srcId="{1E21C14E-3011-0343-A8FC-C72E612C9003}" destId="{07632152-E12B-E040-8441-EAAF98FA25AD}" srcOrd="1" destOrd="0" presId="urn:microsoft.com/office/officeart/2005/8/layout/hierarchy1"/>
    <dgm:cxn modelId="{50F3711E-ADAD-6342-9112-1989F02121CD}" type="presParOf" srcId="{07632152-E12B-E040-8441-EAAF98FA25AD}" destId="{7B17B826-29B4-3A4A-9CBD-EE15F22A8EDF}" srcOrd="0" destOrd="0" presId="urn:microsoft.com/office/officeart/2005/8/layout/hierarchy1"/>
    <dgm:cxn modelId="{FF5EDD10-DB68-2842-9924-5AC6BB122BD3}" type="presParOf" srcId="{07632152-E12B-E040-8441-EAAF98FA25AD}" destId="{43869468-C8C1-A04A-A532-E481203C5320}" srcOrd="1" destOrd="0" presId="urn:microsoft.com/office/officeart/2005/8/layout/hierarchy1"/>
    <dgm:cxn modelId="{70600B0D-132F-EC4A-B296-5FDE946E65A3}" type="presParOf" srcId="{43869468-C8C1-A04A-A532-E481203C5320}" destId="{A77E5CFE-2C77-EC4F-A534-27DDA125CB45}" srcOrd="0" destOrd="0" presId="urn:microsoft.com/office/officeart/2005/8/layout/hierarchy1"/>
    <dgm:cxn modelId="{3A019D52-AA96-E549-B9A0-276BECD1381C}" type="presParOf" srcId="{A77E5CFE-2C77-EC4F-A534-27DDA125CB45}" destId="{FEB12D91-FD5E-CD44-9D9C-82BD5C946503}" srcOrd="0" destOrd="0" presId="urn:microsoft.com/office/officeart/2005/8/layout/hierarchy1"/>
    <dgm:cxn modelId="{790BAE82-1E80-0E48-BC84-03E550D184F8}" type="presParOf" srcId="{A77E5CFE-2C77-EC4F-A534-27DDA125CB45}" destId="{793A2F1F-69CC-274C-9ECA-8A6D38240B9A}" srcOrd="1" destOrd="0" presId="urn:microsoft.com/office/officeart/2005/8/layout/hierarchy1"/>
    <dgm:cxn modelId="{FB24271A-C8B3-5448-A43D-AB8707A70923}" type="presParOf" srcId="{43869468-C8C1-A04A-A532-E481203C5320}" destId="{89BBC182-DC64-C146-B107-534F3955212A}" srcOrd="1" destOrd="0" presId="urn:microsoft.com/office/officeart/2005/8/layout/hierarchy1"/>
    <dgm:cxn modelId="{6CFA40EB-D07D-E743-964E-74AD3CEB3DFF}" type="presParOf" srcId="{89BBC182-DC64-C146-B107-534F3955212A}" destId="{84E1F7B8-AD94-3B4D-8C01-FAD7B196B1C2}" srcOrd="0" destOrd="0" presId="urn:microsoft.com/office/officeart/2005/8/layout/hierarchy1"/>
    <dgm:cxn modelId="{4B4A2702-211F-6042-A666-B50907CD1203}" type="presParOf" srcId="{89BBC182-DC64-C146-B107-534F3955212A}" destId="{E32C2BD0-4C38-D040-B50E-81685917A152}" srcOrd="1" destOrd="0" presId="urn:microsoft.com/office/officeart/2005/8/layout/hierarchy1"/>
    <dgm:cxn modelId="{A62D2DCD-6D08-104A-A321-2A28355170CA}" type="presParOf" srcId="{E32C2BD0-4C38-D040-B50E-81685917A152}" destId="{4127A908-11C4-A740-AAEB-1498B129D7C9}" srcOrd="0" destOrd="0" presId="urn:microsoft.com/office/officeart/2005/8/layout/hierarchy1"/>
    <dgm:cxn modelId="{B9DC64D0-1C85-AB45-A626-51FBBC4F31CC}" type="presParOf" srcId="{4127A908-11C4-A740-AAEB-1498B129D7C9}" destId="{09646BA0-DDD4-2B48-8BF2-1E86CA12EC32}" srcOrd="0" destOrd="0" presId="urn:microsoft.com/office/officeart/2005/8/layout/hierarchy1"/>
    <dgm:cxn modelId="{0F7CC0C4-089C-924C-91F4-1FF607DFF4AB}" type="presParOf" srcId="{4127A908-11C4-A740-AAEB-1498B129D7C9}" destId="{FA387A9E-4E1B-164D-A26B-7F16837B791D}" srcOrd="1" destOrd="0" presId="urn:microsoft.com/office/officeart/2005/8/layout/hierarchy1"/>
    <dgm:cxn modelId="{F0EC1E28-B806-D840-8854-3B6C32FCF50F}" type="presParOf" srcId="{E32C2BD0-4C38-D040-B50E-81685917A152}" destId="{88DBCD86-0A28-9846-8543-42FBA70E3EAD}" srcOrd="1" destOrd="0" presId="urn:microsoft.com/office/officeart/2005/8/layout/hierarchy1"/>
    <dgm:cxn modelId="{EAE8BDAA-537C-7A47-AB20-9F7F5AD1E1C3}" type="presParOf" srcId="{89BBC182-DC64-C146-B107-534F3955212A}" destId="{0353FBBC-C849-F747-9237-7F99CA1E9F4E}" srcOrd="2" destOrd="0" presId="urn:microsoft.com/office/officeart/2005/8/layout/hierarchy1"/>
    <dgm:cxn modelId="{C2EB529C-3FDE-8B41-A3D9-EDA52627F606}" type="presParOf" srcId="{89BBC182-DC64-C146-B107-534F3955212A}" destId="{0910CCBF-4AF2-DD4E-B8CF-3A27BF16A80C}" srcOrd="3" destOrd="0" presId="urn:microsoft.com/office/officeart/2005/8/layout/hierarchy1"/>
    <dgm:cxn modelId="{D87DD4DF-C189-E448-BE61-94CB24DA914D}" type="presParOf" srcId="{0910CCBF-4AF2-DD4E-B8CF-3A27BF16A80C}" destId="{CB9A5A94-C9AE-D24D-B9D2-56FBBF4517FF}" srcOrd="0" destOrd="0" presId="urn:microsoft.com/office/officeart/2005/8/layout/hierarchy1"/>
    <dgm:cxn modelId="{04C7F0DD-1418-D74A-8A2E-7900200C469B}" type="presParOf" srcId="{CB9A5A94-C9AE-D24D-B9D2-56FBBF4517FF}" destId="{320930ED-77A0-4443-833D-275375387CC8}" srcOrd="0" destOrd="0" presId="urn:microsoft.com/office/officeart/2005/8/layout/hierarchy1"/>
    <dgm:cxn modelId="{96BACCEF-96FD-CE4F-934C-A484E1737F27}" type="presParOf" srcId="{CB9A5A94-C9AE-D24D-B9D2-56FBBF4517FF}" destId="{3699CC97-9607-C440-BE69-4F9C3FB22627}" srcOrd="1" destOrd="0" presId="urn:microsoft.com/office/officeart/2005/8/layout/hierarchy1"/>
    <dgm:cxn modelId="{2FCD21F6-DBBB-5740-8D22-8C9031BD4394}" type="presParOf" srcId="{0910CCBF-4AF2-DD4E-B8CF-3A27BF16A80C}" destId="{2FAFCF6B-77F5-1D45-B585-F186637B25BD}" srcOrd="1" destOrd="0" presId="urn:microsoft.com/office/officeart/2005/8/layout/hierarchy1"/>
    <dgm:cxn modelId="{DA5EC416-C4CA-6841-B8FC-9909DB48BB77}" type="presParOf" srcId="{89BBC182-DC64-C146-B107-534F3955212A}" destId="{3EC9444A-F971-8543-9648-1B4E2D74E760}" srcOrd="4" destOrd="0" presId="urn:microsoft.com/office/officeart/2005/8/layout/hierarchy1"/>
    <dgm:cxn modelId="{61208CA2-AD54-3743-AE18-7E439E399037}" type="presParOf" srcId="{89BBC182-DC64-C146-B107-534F3955212A}" destId="{EC4144C1-475A-C147-8234-BE1A3191F4D2}" srcOrd="5" destOrd="0" presId="urn:microsoft.com/office/officeart/2005/8/layout/hierarchy1"/>
    <dgm:cxn modelId="{C9DA43ED-E6C4-B945-9626-257283D11366}" type="presParOf" srcId="{EC4144C1-475A-C147-8234-BE1A3191F4D2}" destId="{7F4977FC-90A8-F348-98F9-619F413CB9D2}" srcOrd="0" destOrd="0" presId="urn:microsoft.com/office/officeart/2005/8/layout/hierarchy1"/>
    <dgm:cxn modelId="{CD6C1060-5C19-B447-B00B-65ACC11B0A67}" type="presParOf" srcId="{7F4977FC-90A8-F348-98F9-619F413CB9D2}" destId="{B3D97071-50E7-1841-B2A0-E5B12872A9BE}" srcOrd="0" destOrd="0" presId="urn:microsoft.com/office/officeart/2005/8/layout/hierarchy1"/>
    <dgm:cxn modelId="{D534F28D-005C-B140-A850-BF1D319CE3CC}" type="presParOf" srcId="{7F4977FC-90A8-F348-98F9-619F413CB9D2}" destId="{7243F4B8-C214-0D43-905B-9560B4B976EE}" srcOrd="1" destOrd="0" presId="urn:microsoft.com/office/officeart/2005/8/layout/hierarchy1"/>
    <dgm:cxn modelId="{3D1885A5-C06B-6F4B-AB09-83569AA4D916}" type="presParOf" srcId="{EC4144C1-475A-C147-8234-BE1A3191F4D2}" destId="{7B08D877-405B-9845-BE34-EA6BC2D16DF0}" srcOrd="1" destOrd="0" presId="urn:microsoft.com/office/officeart/2005/8/layout/hierarchy1"/>
    <dgm:cxn modelId="{58A30255-CA61-C943-9383-3FB3E505E495}" type="presParOf" srcId="{89BBC182-DC64-C146-B107-534F3955212A}" destId="{E6936624-C1BF-E64B-BA65-28C629C3F891}" srcOrd="6" destOrd="0" presId="urn:microsoft.com/office/officeart/2005/8/layout/hierarchy1"/>
    <dgm:cxn modelId="{289348CE-55C1-1245-8684-58F1A0406915}" type="presParOf" srcId="{89BBC182-DC64-C146-B107-534F3955212A}" destId="{05734C37-92D4-6D41-9464-99F074E3D339}" srcOrd="7" destOrd="0" presId="urn:microsoft.com/office/officeart/2005/8/layout/hierarchy1"/>
    <dgm:cxn modelId="{B624B550-18D0-1047-9233-645B474C8753}" type="presParOf" srcId="{05734C37-92D4-6D41-9464-99F074E3D339}" destId="{1EE156C6-E646-6C43-9A5B-E6C4A4984C4A}" srcOrd="0" destOrd="0" presId="urn:microsoft.com/office/officeart/2005/8/layout/hierarchy1"/>
    <dgm:cxn modelId="{57458245-DAF1-9F44-A759-D3976E016866}" type="presParOf" srcId="{1EE156C6-E646-6C43-9A5B-E6C4A4984C4A}" destId="{FA5017C0-C280-2547-8BDF-A324209E9457}" srcOrd="0" destOrd="0" presId="urn:microsoft.com/office/officeart/2005/8/layout/hierarchy1"/>
    <dgm:cxn modelId="{7316F506-4365-DE41-A9D2-7F55921F5D88}" type="presParOf" srcId="{1EE156C6-E646-6C43-9A5B-E6C4A4984C4A}" destId="{6B30CB28-16FD-3B40-9C96-33FAC82E94C9}" srcOrd="1" destOrd="0" presId="urn:microsoft.com/office/officeart/2005/8/layout/hierarchy1"/>
    <dgm:cxn modelId="{7D5B8915-455D-AE4E-81C2-C20BE92C37FC}" type="presParOf" srcId="{05734C37-92D4-6D41-9464-99F074E3D339}" destId="{FFEB237A-8F81-0C4D-B768-F8E98CB19E79}" srcOrd="1" destOrd="0" presId="urn:microsoft.com/office/officeart/2005/8/layout/hierarchy1"/>
    <dgm:cxn modelId="{C4A73496-9E70-9947-B431-6ACE284309C5}" type="presParOf" srcId="{07632152-E12B-E040-8441-EAAF98FA25AD}" destId="{42B8B35D-020E-964E-A85A-5694051F8F90}" srcOrd="2" destOrd="0" presId="urn:microsoft.com/office/officeart/2005/8/layout/hierarchy1"/>
    <dgm:cxn modelId="{56A34105-7485-1B4C-A6C0-E21A07771D6E}" type="presParOf" srcId="{07632152-E12B-E040-8441-EAAF98FA25AD}" destId="{95ADD217-AF23-4C4D-88C8-E466F2764202}" srcOrd="3" destOrd="0" presId="urn:microsoft.com/office/officeart/2005/8/layout/hierarchy1"/>
    <dgm:cxn modelId="{EAD1311A-31BC-6147-A979-AA2A82AB7538}" type="presParOf" srcId="{95ADD217-AF23-4C4D-88C8-E466F2764202}" destId="{5601EF32-C7FD-AD49-ADA3-59FD520F7908}" srcOrd="0" destOrd="0" presId="urn:microsoft.com/office/officeart/2005/8/layout/hierarchy1"/>
    <dgm:cxn modelId="{9B56642D-DDD7-3F4B-90E3-ABC179FC4282}" type="presParOf" srcId="{5601EF32-C7FD-AD49-ADA3-59FD520F7908}" destId="{314A4EF8-62AC-8843-AF8F-9C4C172B6B6F}" srcOrd="0" destOrd="0" presId="urn:microsoft.com/office/officeart/2005/8/layout/hierarchy1"/>
    <dgm:cxn modelId="{34225DB1-F555-F244-944B-22542A59F056}" type="presParOf" srcId="{5601EF32-C7FD-AD49-ADA3-59FD520F7908}" destId="{F250E8E8-D538-A94C-8500-EC878922EDD3}" srcOrd="1" destOrd="0" presId="urn:microsoft.com/office/officeart/2005/8/layout/hierarchy1"/>
    <dgm:cxn modelId="{4A681686-4F39-554E-AEAB-4CCD08100269}" type="presParOf" srcId="{95ADD217-AF23-4C4D-88C8-E466F2764202}" destId="{D9584900-8C35-5A47-BB00-C6401BAFCD55}" srcOrd="1" destOrd="0" presId="urn:microsoft.com/office/officeart/2005/8/layout/hierarchy1"/>
    <dgm:cxn modelId="{85D8139D-15C5-EB43-9ECB-DBF520820051}" type="presParOf" srcId="{D9584900-8C35-5A47-BB00-C6401BAFCD55}" destId="{B7A2C427-2435-5041-A06E-F53672C8BDEE}" srcOrd="0" destOrd="0" presId="urn:microsoft.com/office/officeart/2005/8/layout/hierarchy1"/>
    <dgm:cxn modelId="{B4ECF19E-739D-2F49-B427-40BFCA213AF5}" type="presParOf" srcId="{D9584900-8C35-5A47-BB00-C6401BAFCD55}" destId="{600B8FFF-2CD6-934F-B7CB-79B310D8F6A7}" srcOrd="1" destOrd="0" presId="urn:microsoft.com/office/officeart/2005/8/layout/hierarchy1"/>
    <dgm:cxn modelId="{227A7703-7682-6F40-A0D1-A7FF2BEDD954}" type="presParOf" srcId="{600B8FFF-2CD6-934F-B7CB-79B310D8F6A7}" destId="{BEAC817D-0E06-F74A-B5E8-FE52EA2081AB}" srcOrd="0" destOrd="0" presId="urn:microsoft.com/office/officeart/2005/8/layout/hierarchy1"/>
    <dgm:cxn modelId="{EC50500D-B7DC-0B48-87CC-C77C821E1B66}" type="presParOf" srcId="{BEAC817D-0E06-F74A-B5E8-FE52EA2081AB}" destId="{EEE30257-69F5-6F47-BB7D-2E0D7F91CB38}" srcOrd="0" destOrd="0" presId="urn:microsoft.com/office/officeart/2005/8/layout/hierarchy1"/>
    <dgm:cxn modelId="{819CE21A-3B68-E343-9EE6-CF87F2347A07}" type="presParOf" srcId="{BEAC817D-0E06-F74A-B5E8-FE52EA2081AB}" destId="{30E728A4-7002-C943-8F5C-28EA5E12D1AD}" srcOrd="1" destOrd="0" presId="urn:microsoft.com/office/officeart/2005/8/layout/hierarchy1"/>
    <dgm:cxn modelId="{C4DA5842-DFF7-0D48-9C2B-86C2B7E748B8}" type="presParOf" srcId="{600B8FFF-2CD6-934F-B7CB-79B310D8F6A7}" destId="{94C0D375-BC54-D546-A0F9-65B7F43F296E}" srcOrd="1" destOrd="0" presId="urn:microsoft.com/office/officeart/2005/8/layout/hierarchy1"/>
    <dgm:cxn modelId="{AEF35CF2-47F9-024E-88DA-97941DA6BDD6}" type="presParOf" srcId="{D9584900-8C35-5A47-BB00-C6401BAFCD55}" destId="{0C8D47FB-CA7A-B141-AAF3-34A86B85DBC3}" srcOrd="2" destOrd="0" presId="urn:microsoft.com/office/officeart/2005/8/layout/hierarchy1"/>
    <dgm:cxn modelId="{C5571A5C-F0A9-DE4A-A7D6-C17FECE98385}" type="presParOf" srcId="{D9584900-8C35-5A47-BB00-C6401BAFCD55}" destId="{1E0D25B4-C973-7D4C-870C-F8DF39C2C003}" srcOrd="3" destOrd="0" presId="urn:microsoft.com/office/officeart/2005/8/layout/hierarchy1"/>
    <dgm:cxn modelId="{509C0616-5A71-7A4D-85FA-1A8858DB50D9}" type="presParOf" srcId="{1E0D25B4-C973-7D4C-870C-F8DF39C2C003}" destId="{E8DD655F-8152-5643-86FA-69BB69F2C149}" srcOrd="0" destOrd="0" presId="urn:microsoft.com/office/officeart/2005/8/layout/hierarchy1"/>
    <dgm:cxn modelId="{284424AD-B1E6-BB42-B1FC-3EF802B0D421}" type="presParOf" srcId="{E8DD655F-8152-5643-86FA-69BB69F2C149}" destId="{E525399B-780C-7441-8DF9-250FD9AF88F5}" srcOrd="0" destOrd="0" presId="urn:microsoft.com/office/officeart/2005/8/layout/hierarchy1"/>
    <dgm:cxn modelId="{932F3968-71D7-5948-AE49-C030A8C9A87B}" type="presParOf" srcId="{E8DD655F-8152-5643-86FA-69BB69F2C149}" destId="{9BB3EFA2-0F8C-6741-8E14-579398E61215}" srcOrd="1" destOrd="0" presId="urn:microsoft.com/office/officeart/2005/8/layout/hierarchy1"/>
    <dgm:cxn modelId="{E3747643-0B77-9E47-B733-F1375B4203C1}" type="presParOf" srcId="{1E0D25B4-C973-7D4C-870C-F8DF39C2C003}" destId="{F9F91E63-06FA-F249-8128-45EB6D824A78}" srcOrd="1" destOrd="0" presId="urn:microsoft.com/office/officeart/2005/8/layout/hierarchy1"/>
    <dgm:cxn modelId="{F1705C0A-C91E-6641-8790-EFFC407C89E1}" type="presParOf" srcId="{D9584900-8C35-5A47-BB00-C6401BAFCD55}" destId="{DD97CDE7-05F3-274B-ACD7-C57ED64DBB8E}" srcOrd="4" destOrd="0" presId="urn:microsoft.com/office/officeart/2005/8/layout/hierarchy1"/>
    <dgm:cxn modelId="{FC86C848-EFD6-644B-B7A9-C96A71311881}" type="presParOf" srcId="{D9584900-8C35-5A47-BB00-C6401BAFCD55}" destId="{F72C6E52-50B0-AE4D-95AA-B654B47C769C}" srcOrd="5" destOrd="0" presId="urn:microsoft.com/office/officeart/2005/8/layout/hierarchy1"/>
    <dgm:cxn modelId="{C0E814ED-A846-7449-8C4D-7572829939C3}" type="presParOf" srcId="{F72C6E52-50B0-AE4D-95AA-B654B47C769C}" destId="{A3928D3B-FEC3-E549-9ADD-4B7F2FC55C6F}" srcOrd="0" destOrd="0" presId="urn:microsoft.com/office/officeart/2005/8/layout/hierarchy1"/>
    <dgm:cxn modelId="{BB6BDDCB-FA37-AF45-97D6-1FA581CBC051}" type="presParOf" srcId="{A3928D3B-FEC3-E549-9ADD-4B7F2FC55C6F}" destId="{E60D85D3-4EC4-6244-8C19-C94474809301}" srcOrd="0" destOrd="0" presId="urn:microsoft.com/office/officeart/2005/8/layout/hierarchy1"/>
    <dgm:cxn modelId="{3045CA68-5CBA-E24D-944D-F65C34B1136D}" type="presParOf" srcId="{A3928D3B-FEC3-E549-9ADD-4B7F2FC55C6F}" destId="{47D7FD48-1EE8-1D42-BC9B-2EEBECAB13E8}" srcOrd="1" destOrd="0" presId="urn:microsoft.com/office/officeart/2005/8/layout/hierarchy1"/>
    <dgm:cxn modelId="{59E79F6C-B4D1-8848-AF6B-65B23AAA2753}" type="presParOf" srcId="{F72C6E52-50B0-AE4D-95AA-B654B47C769C}" destId="{3A446D8F-4A5B-7D41-838A-36B76B09B6FE}" srcOrd="1" destOrd="0" presId="urn:microsoft.com/office/officeart/2005/8/layout/hierarchy1"/>
    <dgm:cxn modelId="{4B5B17D1-B940-F24C-BBAA-4EDF1BFB5C45}" type="presParOf" srcId="{07632152-E12B-E040-8441-EAAF98FA25AD}" destId="{B6F1AC32-A8AB-B649-8287-A48D3357DD5E}" srcOrd="4" destOrd="0" presId="urn:microsoft.com/office/officeart/2005/8/layout/hierarchy1"/>
    <dgm:cxn modelId="{EADF1250-C9B0-7D4E-9D4B-C4DF608CDF3B}" type="presParOf" srcId="{07632152-E12B-E040-8441-EAAF98FA25AD}" destId="{6EEFA321-3D41-1A4E-85DE-C9BA9933897E}" srcOrd="5" destOrd="0" presId="urn:microsoft.com/office/officeart/2005/8/layout/hierarchy1"/>
    <dgm:cxn modelId="{A1D28D78-E60C-2549-A317-34CFB48A2BBA}" type="presParOf" srcId="{6EEFA321-3D41-1A4E-85DE-C9BA9933897E}" destId="{73300B42-C8E5-EA41-B24C-44969DCF13F0}" srcOrd="0" destOrd="0" presId="urn:microsoft.com/office/officeart/2005/8/layout/hierarchy1"/>
    <dgm:cxn modelId="{5F6126B6-00A5-5942-891D-F2EE9809A827}" type="presParOf" srcId="{73300B42-C8E5-EA41-B24C-44969DCF13F0}" destId="{A1B4F70A-F8E7-C645-92A4-68261DC5EDD4}" srcOrd="0" destOrd="0" presId="urn:microsoft.com/office/officeart/2005/8/layout/hierarchy1"/>
    <dgm:cxn modelId="{4205D306-A691-F942-9DCB-4096A169368A}" type="presParOf" srcId="{73300B42-C8E5-EA41-B24C-44969DCF13F0}" destId="{CEEC3560-C28B-BD41-9BF4-BD3168B3409D}" srcOrd="1" destOrd="0" presId="urn:microsoft.com/office/officeart/2005/8/layout/hierarchy1"/>
    <dgm:cxn modelId="{0C2BA1E5-1E6E-9B46-A1D8-D4823C150B64}" type="presParOf" srcId="{6EEFA321-3D41-1A4E-85DE-C9BA9933897E}" destId="{24208094-9B9C-264E-B50A-18CAD336D342}" srcOrd="1" destOrd="0" presId="urn:microsoft.com/office/officeart/2005/8/layout/hierarchy1"/>
    <dgm:cxn modelId="{97A3C70F-193B-0644-8BA7-A4D3A084E039}" type="presParOf" srcId="{24208094-9B9C-264E-B50A-18CAD336D342}" destId="{90DE5403-0981-124B-AF12-76C9E0515F71}" srcOrd="0" destOrd="0" presId="urn:microsoft.com/office/officeart/2005/8/layout/hierarchy1"/>
    <dgm:cxn modelId="{AD396CE3-D366-2545-96F4-75DD6D598729}" type="presParOf" srcId="{24208094-9B9C-264E-B50A-18CAD336D342}" destId="{8BF33057-F4A0-3D4D-A67D-FC1EA72CB104}" srcOrd="1" destOrd="0" presId="urn:microsoft.com/office/officeart/2005/8/layout/hierarchy1"/>
    <dgm:cxn modelId="{3BD43B07-2E3F-D741-B3D1-8BC26FBBF959}" type="presParOf" srcId="{8BF33057-F4A0-3D4D-A67D-FC1EA72CB104}" destId="{7C2AC34D-362E-DB45-B096-ED8B942FCECA}" srcOrd="0" destOrd="0" presId="urn:microsoft.com/office/officeart/2005/8/layout/hierarchy1"/>
    <dgm:cxn modelId="{5A180FBB-9049-6C46-8F3D-76BD482075D8}" type="presParOf" srcId="{7C2AC34D-362E-DB45-B096-ED8B942FCECA}" destId="{A627B036-C78B-F34C-906D-6018E107FF6A}" srcOrd="0" destOrd="0" presId="urn:microsoft.com/office/officeart/2005/8/layout/hierarchy1"/>
    <dgm:cxn modelId="{39414511-8A6B-C346-8571-E650EE69EC3E}" type="presParOf" srcId="{7C2AC34D-362E-DB45-B096-ED8B942FCECA}" destId="{11FC0BEC-013C-4F40-9A83-2F5CA2CCADF4}" srcOrd="1" destOrd="0" presId="urn:microsoft.com/office/officeart/2005/8/layout/hierarchy1"/>
    <dgm:cxn modelId="{9ECFDAE5-4470-FB4A-8804-CA3DC9E7C544}" type="presParOf" srcId="{8BF33057-F4A0-3D4D-A67D-FC1EA72CB104}" destId="{D0013DC0-1613-9B42-8546-81FB862C474D}" srcOrd="1" destOrd="0" presId="urn:microsoft.com/office/officeart/2005/8/layout/hierarchy1"/>
    <dgm:cxn modelId="{EB0B2D98-3680-A448-9F7C-EA873E8BEA37}" type="presParOf" srcId="{07632152-E12B-E040-8441-EAAF98FA25AD}" destId="{B4BCDCA2-972E-B840-84B0-7F5440EDFF71}" srcOrd="6" destOrd="0" presId="urn:microsoft.com/office/officeart/2005/8/layout/hierarchy1"/>
    <dgm:cxn modelId="{A3BBDC37-C3CA-5541-A0BD-3790FCFDEB97}" type="presParOf" srcId="{07632152-E12B-E040-8441-EAAF98FA25AD}" destId="{C42658B9-8540-604A-9983-BDAAA9E2DC15}" srcOrd="7" destOrd="0" presId="urn:microsoft.com/office/officeart/2005/8/layout/hierarchy1"/>
    <dgm:cxn modelId="{83B2100B-63AA-3342-90A5-9AE8584B7643}" type="presParOf" srcId="{C42658B9-8540-604A-9983-BDAAA9E2DC15}" destId="{CDAC4897-D10C-5D4F-91C5-E80976988295}" srcOrd="0" destOrd="0" presId="urn:microsoft.com/office/officeart/2005/8/layout/hierarchy1"/>
    <dgm:cxn modelId="{455A11F5-CE12-F045-B375-8FCEA8FDE1D5}" type="presParOf" srcId="{CDAC4897-D10C-5D4F-91C5-E80976988295}" destId="{53F35FF1-FF2A-5744-84D5-EC2FFA7EB44D}" srcOrd="0" destOrd="0" presId="urn:microsoft.com/office/officeart/2005/8/layout/hierarchy1"/>
    <dgm:cxn modelId="{E8CE3502-48C2-4E4C-9B8C-3F8E0662E438}" type="presParOf" srcId="{CDAC4897-D10C-5D4F-91C5-E80976988295}" destId="{19CCCCDA-6524-4A40-8D63-CBE653C1D7CB}" srcOrd="1" destOrd="0" presId="urn:microsoft.com/office/officeart/2005/8/layout/hierarchy1"/>
    <dgm:cxn modelId="{182218DF-9C7D-7A44-B862-74A05D398DE9}" type="presParOf" srcId="{C42658B9-8540-604A-9983-BDAAA9E2DC15}" destId="{5598DEE2-E1A1-B948-A79B-66323597B331}" srcOrd="1" destOrd="0" presId="urn:microsoft.com/office/officeart/2005/8/layout/hierarchy1"/>
    <dgm:cxn modelId="{9C19C4D6-B79C-6F45-9060-09D6AAB7242A}" type="presParOf" srcId="{5598DEE2-E1A1-B948-A79B-66323597B331}" destId="{4BDA22EA-3FEC-3D49-A6A4-648A78779B72}" srcOrd="0" destOrd="0" presId="urn:microsoft.com/office/officeart/2005/8/layout/hierarchy1"/>
    <dgm:cxn modelId="{92F78C24-725E-0246-993E-4317591178C2}" type="presParOf" srcId="{5598DEE2-E1A1-B948-A79B-66323597B331}" destId="{56390854-6EB5-6C47-8BF7-2241796B29F7}" srcOrd="1" destOrd="0" presId="urn:microsoft.com/office/officeart/2005/8/layout/hierarchy1"/>
    <dgm:cxn modelId="{F7697414-7FC5-3D44-928E-7B1285E2D2DF}" type="presParOf" srcId="{56390854-6EB5-6C47-8BF7-2241796B29F7}" destId="{28EDB5A2-4CB1-914E-B5A4-BC0D1B993D2B}" srcOrd="0" destOrd="0" presId="urn:microsoft.com/office/officeart/2005/8/layout/hierarchy1"/>
    <dgm:cxn modelId="{D5B21C08-5C17-6440-BA08-0498A40D1D19}" type="presParOf" srcId="{28EDB5A2-4CB1-914E-B5A4-BC0D1B993D2B}" destId="{6EF071FB-F223-4745-AABB-4907D0B84DBB}" srcOrd="0" destOrd="0" presId="urn:microsoft.com/office/officeart/2005/8/layout/hierarchy1"/>
    <dgm:cxn modelId="{729E0837-1A25-4348-BC6D-37BF2A6C705C}" type="presParOf" srcId="{28EDB5A2-4CB1-914E-B5A4-BC0D1B993D2B}" destId="{E47B6A37-60DE-6C47-B282-C6304AB583DD}" srcOrd="1" destOrd="0" presId="urn:microsoft.com/office/officeart/2005/8/layout/hierarchy1"/>
    <dgm:cxn modelId="{D2E9EA9B-8CCC-A543-91C1-52532CB10F1A}" type="presParOf" srcId="{56390854-6EB5-6C47-8BF7-2241796B29F7}" destId="{B714BF64-5E05-8B40-9A33-D53F536A5725}" srcOrd="1" destOrd="0" presId="urn:microsoft.com/office/officeart/2005/8/layout/hierarchy1"/>
    <dgm:cxn modelId="{47C9F4DE-8C93-0348-B27E-690CDDF0091D}" type="presParOf" srcId="{07632152-E12B-E040-8441-EAAF98FA25AD}" destId="{E9D89FF1-CDBF-7A49-8E7F-0DF29B1C7FA9}" srcOrd="8" destOrd="0" presId="urn:microsoft.com/office/officeart/2005/8/layout/hierarchy1"/>
    <dgm:cxn modelId="{ED34AD4C-44E8-1047-8A46-435BAD46C3B6}" type="presParOf" srcId="{07632152-E12B-E040-8441-EAAF98FA25AD}" destId="{873CF871-16A4-1142-992B-0B21272C3F62}" srcOrd="9" destOrd="0" presId="urn:microsoft.com/office/officeart/2005/8/layout/hierarchy1"/>
    <dgm:cxn modelId="{C37580B9-28FC-1045-A0C9-475D34079C46}" type="presParOf" srcId="{873CF871-16A4-1142-992B-0B21272C3F62}" destId="{75BDD899-D81D-B740-A102-C7152D8FD68A}" srcOrd="0" destOrd="0" presId="urn:microsoft.com/office/officeart/2005/8/layout/hierarchy1"/>
    <dgm:cxn modelId="{2EC5687E-09F9-F243-B8C2-9A4BEE576240}" type="presParOf" srcId="{75BDD899-D81D-B740-A102-C7152D8FD68A}" destId="{82209622-4756-B34D-9CC4-4E8460C56644}" srcOrd="0" destOrd="0" presId="urn:microsoft.com/office/officeart/2005/8/layout/hierarchy1"/>
    <dgm:cxn modelId="{D2808AFA-D076-254C-92A5-04F813B1DD84}" type="presParOf" srcId="{75BDD899-D81D-B740-A102-C7152D8FD68A}" destId="{68244A80-38CB-754A-BECF-45B51955E5FF}" srcOrd="1" destOrd="0" presId="urn:microsoft.com/office/officeart/2005/8/layout/hierarchy1"/>
    <dgm:cxn modelId="{195AA0C2-9542-0C4D-9617-D9FA1F14EB22}" type="presParOf" srcId="{873CF871-16A4-1142-992B-0B21272C3F62}" destId="{3367D909-20F7-9C40-940C-9B9BB3B62F37}" srcOrd="1" destOrd="0" presId="urn:microsoft.com/office/officeart/2005/8/layout/hierarchy1"/>
    <dgm:cxn modelId="{66E0168D-61C8-6749-988D-5407E133C875}" type="presParOf" srcId="{3367D909-20F7-9C40-940C-9B9BB3B62F37}" destId="{075D12AB-3B58-2E4B-99B6-6B66E722E88F}" srcOrd="0" destOrd="0" presId="urn:microsoft.com/office/officeart/2005/8/layout/hierarchy1"/>
    <dgm:cxn modelId="{000B14CC-6BD7-C544-B49C-29C6A20634BA}" type="presParOf" srcId="{3367D909-20F7-9C40-940C-9B9BB3B62F37}" destId="{21BF2DA6-FDED-EF4A-903D-F90EF88EFB90}" srcOrd="1" destOrd="0" presId="urn:microsoft.com/office/officeart/2005/8/layout/hierarchy1"/>
    <dgm:cxn modelId="{33CE9AC5-5DF0-B74B-80BA-882099C1A94C}" type="presParOf" srcId="{21BF2DA6-FDED-EF4A-903D-F90EF88EFB90}" destId="{6DBA0D50-7CBC-B24B-8544-5E1C4FC55306}" srcOrd="0" destOrd="0" presId="urn:microsoft.com/office/officeart/2005/8/layout/hierarchy1"/>
    <dgm:cxn modelId="{5D7D45D9-5F70-6540-B453-968F7F82D09C}" type="presParOf" srcId="{6DBA0D50-7CBC-B24B-8544-5E1C4FC55306}" destId="{472F95E5-DE25-D14C-94AA-AB14D141AFEA}" srcOrd="0" destOrd="0" presId="urn:microsoft.com/office/officeart/2005/8/layout/hierarchy1"/>
    <dgm:cxn modelId="{B9A7FD0A-B867-2A4C-90D8-56E096CDDB85}" type="presParOf" srcId="{6DBA0D50-7CBC-B24B-8544-5E1C4FC55306}" destId="{A33E1D6B-6875-934E-BB3E-48116CD736CD}" srcOrd="1" destOrd="0" presId="urn:microsoft.com/office/officeart/2005/8/layout/hierarchy1"/>
    <dgm:cxn modelId="{87FD80B3-05A1-7643-908F-2899287F8F0D}" type="presParOf" srcId="{21BF2DA6-FDED-EF4A-903D-F90EF88EFB90}" destId="{1E7E3CAC-1738-2345-B241-CAC3EC4DA218}" srcOrd="1" destOrd="0" presId="urn:microsoft.com/office/officeart/2005/8/layout/hierarchy1"/>
    <dgm:cxn modelId="{A309CFE1-F329-9547-A564-1D0FF2556478}" type="presParOf" srcId="{3367D909-20F7-9C40-940C-9B9BB3B62F37}" destId="{DA616C4E-911C-F44B-8609-EB3DD3352444}" srcOrd="2" destOrd="0" presId="urn:microsoft.com/office/officeart/2005/8/layout/hierarchy1"/>
    <dgm:cxn modelId="{9FEEA592-7DB3-9542-A26A-7FE0BCC87883}" type="presParOf" srcId="{3367D909-20F7-9C40-940C-9B9BB3B62F37}" destId="{EA227968-482B-CB47-AB68-DDFAF3BAE9D2}" srcOrd="3" destOrd="0" presId="urn:microsoft.com/office/officeart/2005/8/layout/hierarchy1"/>
    <dgm:cxn modelId="{E8305128-D1A4-6943-861B-A6C58F62A08B}" type="presParOf" srcId="{EA227968-482B-CB47-AB68-DDFAF3BAE9D2}" destId="{560E01F2-E3B1-DD4D-AAC9-357E96B1E0D2}" srcOrd="0" destOrd="0" presId="urn:microsoft.com/office/officeart/2005/8/layout/hierarchy1"/>
    <dgm:cxn modelId="{24154CFE-D4AF-8147-83EC-C32785DDD543}" type="presParOf" srcId="{560E01F2-E3B1-DD4D-AAC9-357E96B1E0D2}" destId="{7F680803-3182-234F-81DC-FD03061022C8}" srcOrd="0" destOrd="0" presId="urn:microsoft.com/office/officeart/2005/8/layout/hierarchy1"/>
    <dgm:cxn modelId="{CE3BF3C7-225D-8249-B37B-1F2554A7DCF6}" type="presParOf" srcId="{560E01F2-E3B1-DD4D-AAC9-357E96B1E0D2}" destId="{DB3C322B-2AC9-7A4D-9979-65420BC9FE07}" srcOrd="1" destOrd="0" presId="urn:microsoft.com/office/officeart/2005/8/layout/hierarchy1"/>
    <dgm:cxn modelId="{BE82BF09-9852-8E46-B7AF-7841D658DEAF}" type="presParOf" srcId="{EA227968-482B-CB47-AB68-DDFAF3BAE9D2}" destId="{E5A40866-1D0B-DE43-B157-CFB575B3D307}" srcOrd="1" destOrd="0" presId="urn:microsoft.com/office/officeart/2005/8/layout/hierarchy1"/>
    <dgm:cxn modelId="{0D1A4263-5ADB-5443-A37E-5AA4F9EFAAFE}" type="presParOf" srcId="{3367D909-20F7-9C40-940C-9B9BB3B62F37}" destId="{DDCAC63D-00A6-2941-8415-A46083854772}" srcOrd="4" destOrd="0" presId="urn:microsoft.com/office/officeart/2005/8/layout/hierarchy1"/>
    <dgm:cxn modelId="{8B570F81-536F-A14E-9BA0-07B3ED37C687}" type="presParOf" srcId="{3367D909-20F7-9C40-940C-9B9BB3B62F37}" destId="{2256D443-4E39-E045-B7AD-9A06707401E0}" srcOrd="5" destOrd="0" presId="urn:microsoft.com/office/officeart/2005/8/layout/hierarchy1"/>
    <dgm:cxn modelId="{D19C5DA3-D912-C64A-86F1-B10BAA72A84C}" type="presParOf" srcId="{2256D443-4E39-E045-B7AD-9A06707401E0}" destId="{A7004C55-C9FC-454B-B519-398365C9435F}" srcOrd="0" destOrd="0" presId="urn:microsoft.com/office/officeart/2005/8/layout/hierarchy1"/>
    <dgm:cxn modelId="{11AB6904-57DA-8E4B-A3BD-CE8AA6D680AA}" type="presParOf" srcId="{A7004C55-C9FC-454B-B519-398365C9435F}" destId="{72DA6C91-098C-5A43-8600-783515433A55}" srcOrd="0" destOrd="0" presId="urn:microsoft.com/office/officeart/2005/8/layout/hierarchy1"/>
    <dgm:cxn modelId="{48C48877-98DC-1141-8665-1371E492B85A}" type="presParOf" srcId="{A7004C55-C9FC-454B-B519-398365C9435F}" destId="{86B8CDC6-A874-774D-A972-FBA688BE3ED8}" srcOrd="1" destOrd="0" presId="urn:microsoft.com/office/officeart/2005/8/layout/hierarchy1"/>
    <dgm:cxn modelId="{7725C4F8-F823-C542-8C25-A9D69BB70BCB}" type="presParOf" srcId="{2256D443-4E39-E045-B7AD-9A06707401E0}" destId="{254F727E-0EB7-7B4B-853E-BB83CCCEF787}" srcOrd="1" destOrd="0" presId="urn:microsoft.com/office/officeart/2005/8/layout/hierarchy1"/>
    <dgm:cxn modelId="{859ADAAB-8D15-F346-83D1-CD62E5A6CFF5}" type="presParOf" srcId="{3367D909-20F7-9C40-940C-9B9BB3B62F37}" destId="{A5259552-05C1-B148-B8B7-B954CD68FBC1}" srcOrd="6" destOrd="0" presId="urn:microsoft.com/office/officeart/2005/8/layout/hierarchy1"/>
    <dgm:cxn modelId="{38493517-6BC9-574E-B017-B61DAEE63FF3}" type="presParOf" srcId="{3367D909-20F7-9C40-940C-9B9BB3B62F37}" destId="{122C50AB-5002-174D-9FCF-913D198DD1C7}" srcOrd="7" destOrd="0" presId="urn:microsoft.com/office/officeart/2005/8/layout/hierarchy1"/>
    <dgm:cxn modelId="{ECC11FD5-E21E-2944-A5C5-7B0CD5991C64}" type="presParOf" srcId="{122C50AB-5002-174D-9FCF-913D198DD1C7}" destId="{5B42A83B-76D8-8843-B280-02CFC3078214}" srcOrd="0" destOrd="0" presId="urn:microsoft.com/office/officeart/2005/8/layout/hierarchy1"/>
    <dgm:cxn modelId="{F593F8D3-2E31-8245-82F6-F40D685B560C}" type="presParOf" srcId="{5B42A83B-76D8-8843-B280-02CFC3078214}" destId="{D2B05A21-C422-E745-998C-52396060780B}" srcOrd="0" destOrd="0" presId="urn:microsoft.com/office/officeart/2005/8/layout/hierarchy1"/>
    <dgm:cxn modelId="{0FB0E3F5-314E-8D48-ABF2-48F23FE17799}" type="presParOf" srcId="{5B42A83B-76D8-8843-B280-02CFC3078214}" destId="{4D06D59A-0257-5B4A-B377-AAEA95C0DFB5}" srcOrd="1" destOrd="0" presId="urn:microsoft.com/office/officeart/2005/8/layout/hierarchy1"/>
    <dgm:cxn modelId="{4278F4B5-E208-234D-A33D-463A5AAD85FA}" type="presParOf" srcId="{122C50AB-5002-174D-9FCF-913D198DD1C7}" destId="{AAC5E194-5866-6A48-A9AB-EE9BCB8E1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823582-98D1-B547-9FEC-58DC51AF05D6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4A9BA37-D516-8941-B9F3-A65209AA9490}">
      <dgm:prSet phldrT="[文本]"/>
      <dgm:spPr/>
      <dgm:t>
        <a:bodyPr/>
        <a:lstStyle/>
        <a:p>
          <a:r>
            <a:rPr lang="zh-CN" altLang="en-US" dirty="0" smtClean="0"/>
            <a:t>员工价值生命周期阶段</a:t>
          </a:r>
          <a:endParaRPr lang="zh-CN" altLang="en-US" dirty="0"/>
        </a:p>
      </dgm:t>
    </dgm:pt>
    <dgm:pt modelId="{5BED3707-F2A1-0645-9799-ACE4156556A2}" type="par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D7A654F3-AF73-7C47-8F4F-35C7ADBF5C87}" type="sibTrans" cxnId="{E1C215D1-F956-FB4E-95E9-808A37DE5624}">
      <dgm:prSet/>
      <dgm:spPr/>
      <dgm:t>
        <a:bodyPr/>
        <a:lstStyle/>
        <a:p>
          <a:endParaRPr lang="zh-CN" altLang="en-US"/>
        </a:p>
      </dgm:t>
    </dgm:pt>
    <dgm:pt modelId="{A00F9227-D656-7343-B3F3-FA8E00CC9F01}">
      <dgm:prSet phldrT="[文本]"/>
      <dgm:spPr/>
      <dgm:t>
        <a:bodyPr/>
        <a:lstStyle/>
        <a:p>
          <a:r>
            <a:rPr lang="zh-CN" altLang="en-US" dirty="0" smtClean="0"/>
            <a:t>学习投入阶段</a:t>
          </a:r>
        </a:p>
      </dgm:t>
    </dgm:pt>
    <dgm:pt modelId="{9D9C98C7-FDD2-C648-A13F-BFEAD8984380}" type="par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510EAF6-B6BE-4540-80DD-BB3F463A255A}" type="sibTrans" cxnId="{C041841B-573F-B546-B51C-19393D883737}">
      <dgm:prSet/>
      <dgm:spPr/>
      <dgm:t>
        <a:bodyPr/>
        <a:lstStyle/>
        <a:p>
          <a:endParaRPr lang="zh-CN" altLang="en-US"/>
        </a:p>
      </dgm:t>
    </dgm:pt>
    <dgm:pt modelId="{73C2BBB7-D01E-3645-99BD-79FF63553198}">
      <dgm:prSet phldrT="[文本]"/>
      <dgm:spPr/>
      <dgm:t>
        <a:bodyPr/>
        <a:lstStyle/>
        <a:p>
          <a:r>
            <a:rPr lang="zh-CN" altLang="en-US" dirty="0" smtClean="0"/>
            <a:t>价值形成阶段</a:t>
          </a:r>
        </a:p>
      </dgm:t>
    </dgm:pt>
    <dgm:pt modelId="{08421AC7-667E-0249-ACCD-4791846F5C6F}" type="par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126AC74F-57AA-D242-A650-6178B1DB49C9}" type="sibTrans" cxnId="{259B59B4-EAF8-CA4A-80D9-EC443DBC80B4}">
      <dgm:prSet/>
      <dgm:spPr/>
      <dgm:t>
        <a:bodyPr/>
        <a:lstStyle/>
        <a:p>
          <a:endParaRPr lang="zh-CN" altLang="en-US"/>
        </a:p>
      </dgm:t>
    </dgm:pt>
    <dgm:pt modelId="{8AEA0E6D-2E1E-CC40-A282-AAFFA22DD96E}">
      <dgm:prSet phldrT="[文本]"/>
      <dgm:spPr/>
      <dgm:t>
        <a:bodyPr/>
        <a:lstStyle/>
        <a:p>
          <a:r>
            <a:rPr lang="zh-CN" altLang="en-US" dirty="0" smtClean="0"/>
            <a:t>能力发挥阶段</a:t>
          </a:r>
        </a:p>
      </dgm:t>
    </dgm:pt>
    <dgm:pt modelId="{04E7E6CA-ED79-EF42-A0E9-67674F071984}" type="par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B8CC9041-F0C6-6646-ABB8-B6AD5C8C60B7}" type="sibTrans" cxnId="{87BDC4C6-8A97-9C43-9467-965E66F4249E}">
      <dgm:prSet/>
      <dgm:spPr/>
      <dgm:t>
        <a:bodyPr/>
        <a:lstStyle/>
        <a:p>
          <a:endParaRPr lang="zh-CN" altLang="en-US"/>
        </a:p>
      </dgm:t>
    </dgm:pt>
    <dgm:pt modelId="{7CA50258-30C2-7C4D-8502-76A86465EFBD}">
      <dgm:prSet phldrT="[文本]"/>
      <dgm:spPr/>
      <dgm:t>
        <a:bodyPr/>
        <a:lstStyle/>
        <a:p>
          <a:r>
            <a:rPr lang="zh-CN" altLang="en-US" dirty="0" smtClean="0"/>
            <a:t>价值提升阶段</a:t>
          </a:r>
        </a:p>
      </dgm:t>
    </dgm:pt>
    <dgm:pt modelId="{2347FCBE-D049-7B46-A612-472C156A4870}" type="par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455D8A27-180E-4444-9AAB-49AAADC542D0}" type="sibTrans" cxnId="{76DAADEE-B025-D447-95AD-499B62EF8231}">
      <dgm:prSet/>
      <dgm:spPr/>
      <dgm:t>
        <a:bodyPr/>
        <a:lstStyle/>
        <a:p>
          <a:endParaRPr lang="zh-CN" altLang="en-US"/>
        </a:p>
      </dgm:t>
    </dgm:pt>
    <dgm:pt modelId="{6289A2A3-445C-B84F-9292-877896A9071B}">
      <dgm:prSet phldrT="[文本]"/>
      <dgm:spPr/>
      <dgm:t>
        <a:bodyPr/>
        <a:lstStyle/>
        <a:p>
          <a:r>
            <a:rPr lang="zh-CN" altLang="en-US" dirty="0" smtClean="0"/>
            <a:t>素质培训步骤</a:t>
          </a:r>
        </a:p>
      </dgm:t>
    </dgm:pt>
    <dgm:pt modelId="{576F07C0-8BB0-C344-A449-C070BAA0874E}" type="par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B3E17787-9DC0-324C-8412-464DC510C7AD}" type="sibTrans" cxnId="{EC4F872E-FE97-6E4C-82B0-FB5955DDECA1}">
      <dgm:prSet/>
      <dgm:spPr/>
      <dgm:t>
        <a:bodyPr/>
        <a:lstStyle/>
        <a:p>
          <a:endParaRPr lang="zh-CN" altLang="en-US"/>
        </a:p>
      </dgm:t>
    </dgm:pt>
    <dgm:pt modelId="{AEBFFD01-4793-6843-8C6C-434DFD56E893}">
      <dgm:prSet phldrT="[文本]"/>
      <dgm:spPr/>
      <dgm:t>
        <a:bodyPr/>
        <a:lstStyle/>
        <a:p>
          <a:r>
            <a:rPr lang="zh-CN" altLang="en-US" dirty="0" smtClean="0"/>
            <a:t>基础知识培训步骤</a:t>
          </a:r>
        </a:p>
      </dgm:t>
    </dgm:pt>
    <dgm:pt modelId="{E28F1B3E-2C07-2347-BCF9-3238C6A43667}" type="par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C5FD3AEA-1206-5043-9DF7-AA53AB35B802}" type="sibTrans" cxnId="{9476994A-CA18-A14B-92DB-BA05A4FB31CB}">
      <dgm:prSet/>
      <dgm:spPr/>
      <dgm:t>
        <a:bodyPr/>
        <a:lstStyle/>
        <a:p>
          <a:endParaRPr lang="zh-CN" altLang="en-US"/>
        </a:p>
      </dgm:t>
    </dgm:pt>
    <dgm:pt modelId="{5E643D33-3516-A341-B746-4F277BFF39FA}">
      <dgm:prSet phldrT="[文本]"/>
      <dgm:spPr/>
      <dgm:t>
        <a:bodyPr/>
        <a:lstStyle/>
        <a:p>
          <a:r>
            <a:rPr lang="zh-CN" altLang="en-US" dirty="0" smtClean="0"/>
            <a:t>业务知识培训步骤</a:t>
          </a:r>
        </a:p>
      </dgm:t>
    </dgm:pt>
    <dgm:pt modelId="{F9403668-9A7F-CC48-A6DD-9F8CB0DBC49C}" type="par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7F74825A-61DD-5748-8543-3A8F7FAAB7A1}" type="sibTrans" cxnId="{EF557017-A561-1C49-953D-C5CE042B5959}">
      <dgm:prSet/>
      <dgm:spPr/>
      <dgm:t>
        <a:bodyPr/>
        <a:lstStyle/>
        <a:p>
          <a:endParaRPr lang="zh-CN" altLang="en-US"/>
        </a:p>
      </dgm:t>
    </dgm:pt>
    <dgm:pt modelId="{BDB218D1-3726-C24E-972F-90676E5DD12C}">
      <dgm:prSet phldrT="[文本]"/>
      <dgm:spPr/>
      <dgm:t>
        <a:bodyPr/>
        <a:lstStyle/>
        <a:p>
          <a:r>
            <a:rPr lang="zh-CN" altLang="en-US" dirty="0" smtClean="0"/>
            <a:t>专业知识培训步骤</a:t>
          </a:r>
        </a:p>
      </dgm:t>
    </dgm:pt>
    <dgm:pt modelId="{C0428964-C8A0-0B4F-9587-CE3F69018896}" type="par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0C14A565-975B-C44B-8C1B-A87495AFF713}" type="sibTrans" cxnId="{427A928D-6863-CA46-BFC6-CD1330C93307}">
      <dgm:prSet/>
      <dgm:spPr/>
      <dgm:t>
        <a:bodyPr/>
        <a:lstStyle/>
        <a:p>
          <a:endParaRPr lang="zh-CN" altLang="en-US"/>
        </a:p>
      </dgm:t>
    </dgm:pt>
    <dgm:pt modelId="{8500B4BE-9EB9-F449-B9FD-BA930EEAC1E8}">
      <dgm:prSet phldrT="[文本]"/>
      <dgm:spPr/>
      <dgm:t>
        <a:bodyPr/>
        <a:lstStyle/>
        <a:p>
          <a:r>
            <a:rPr lang="zh-CN" altLang="en-US" smtClean="0"/>
            <a:t>岗位专属知识培训步骤</a:t>
          </a:r>
        </a:p>
      </dgm:t>
    </dgm:pt>
    <dgm:pt modelId="{23E1D530-99CE-FA4A-B317-EB95F2E78F7F}" type="par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765B8336-A865-8F47-A635-A2FC29A88D48}" type="sibTrans" cxnId="{B288E4DA-B9D4-F54C-98F8-3692EE811D65}">
      <dgm:prSet/>
      <dgm:spPr/>
      <dgm:t>
        <a:bodyPr/>
        <a:lstStyle/>
        <a:p>
          <a:endParaRPr lang="zh-CN" altLang="en-US"/>
        </a:p>
      </dgm:t>
    </dgm:pt>
    <dgm:pt modelId="{6A148BB1-DF4A-F848-AA56-4630D8ED2354}">
      <dgm:prSet phldrT="[文本]"/>
      <dgm:spPr/>
      <dgm:t>
        <a:bodyPr/>
        <a:lstStyle/>
        <a:p>
          <a:r>
            <a:rPr lang="zh-CN" altLang="en-US" dirty="0" smtClean="0"/>
            <a:t>正确工作步骤</a:t>
          </a:r>
        </a:p>
      </dgm:t>
    </dgm:pt>
    <dgm:pt modelId="{630A9C42-FB07-024E-AA63-48E06B8CD2B6}" type="par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BC0EF622-1843-E542-942B-11E4000BEB2B}" type="sibTrans" cxnId="{77D9A92F-7047-D547-9E40-235324CF1E56}">
      <dgm:prSet/>
      <dgm:spPr/>
      <dgm:t>
        <a:bodyPr/>
        <a:lstStyle/>
        <a:p>
          <a:endParaRPr lang="zh-CN" altLang="en-US"/>
        </a:p>
      </dgm:t>
    </dgm:pt>
    <dgm:pt modelId="{CBBCA5C7-7D12-1246-B188-F80B039D37B8}">
      <dgm:prSet phldrT="[文本]"/>
      <dgm:spPr/>
      <dgm:t>
        <a:bodyPr/>
        <a:lstStyle/>
        <a:p>
          <a:r>
            <a:rPr lang="zh-CN" altLang="en-US" dirty="0" smtClean="0"/>
            <a:t>高效工作步骤</a:t>
          </a:r>
        </a:p>
      </dgm:t>
    </dgm:pt>
    <dgm:pt modelId="{476FF536-EFB2-BA47-9009-85F9B7B3EEB9}" type="par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2838C444-4E24-2644-8379-963DECEC1105}" type="sibTrans" cxnId="{EA50DF23-5633-5243-B716-C994AB1B24B7}">
      <dgm:prSet/>
      <dgm:spPr/>
      <dgm:t>
        <a:bodyPr/>
        <a:lstStyle/>
        <a:p>
          <a:endParaRPr lang="zh-CN" altLang="en-US"/>
        </a:p>
      </dgm:t>
    </dgm:pt>
    <dgm:pt modelId="{78230DFB-207C-5343-A780-402B08F7501F}">
      <dgm:prSet phldrT="[文本]"/>
      <dgm:spPr/>
      <dgm:t>
        <a:bodyPr/>
        <a:lstStyle/>
        <a:p>
          <a:r>
            <a:rPr lang="zh-CN" altLang="en-US" dirty="0" smtClean="0"/>
            <a:t>工作授权步骤</a:t>
          </a:r>
        </a:p>
      </dgm:t>
    </dgm:pt>
    <dgm:pt modelId="{C4907F9E-0B0F-234C-8CE2-3BE0152866B3}" type="par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985D1FD9-64D5-C449-815C-2CB9D42ED0B5}" type="sibTrans" cxnId="{6597619F-EC15-774D-82D9-45364FB2D1CA}">
      <dgm:prSet/>
      <dgm:spPr/>
      <dgm:t>
        <a:bodyPr/>
        <a:lstStyle/>
        <a:p>
          <a:endParaRPr lang="zh-CN" altLang="en-US"/>
        </a:p>
      </dgm:t>
    </dgm:pt>
    <dgm:pt modelId="{DD3DD933-0AF0-CD4B-8B59-C4CB4F4C4D71}">
      <dgm:prSet phldrT="[文本]"/>
      <dgm:spPr/>
      <dgm:t>
        <a:bodyPr/>
        <a:lstStyle/>
        <a:p>
          <a:r>
            <a:rPr lang="zh-CN" altLang="en-US" dirty="0" smtClean="0"/>
            <a:t>更换工作岗位步骤</a:t>
          </a:r>
        </a:p>
      </dgm:t>
    </dgm:pt>
    <dgm:pt modelId="{37C21EDF-7011-474F-BBD7-419FAED63451}" type="par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2CC9D551-2EFC-E249-9CA2-25B3B5B47743}" type="sibTrans" cxnId="{DB7CA6A0-19C9-3748-AB92-64D162E34B40}">
      <dgm:prSet/>
      <dgm:spPr/>
      <dgm:t>
        <a:bodyPr/>
        <a:lstStyle/>
        <a:p>
          <a:endParaRPr lang="zh-CN" altLang="en-US"/>
        </a:p>
      </dgm:t>
    </dgm:pt>
    <dgm:pt modelId="{0EA1608C-252A-6249-B228-6CCBB2DB50CE}" type="pres">
      <dgm:prSet presAssocID="{39823582-98D1-B547-9FEC-58DC51AF05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845A9FA-793B-ED4B-A925-FDCD4EAB27CA}" type="pres">
      <dgm:prSet presAssocID="{C4A9BA37-D516-8941-B9F3-A65209AA9490}" presName="hierRoot1" presStyleCnt="0"/>
      <dgm:spPr/>
    </dgm:pt>
    <dgm:pt modelId="{9686A2FC-5D7D-7147-A43F-C3FB5E84D1B7}" type="pres">
      <dgm:prSet presAssocID="{C4A9BA37-D516-8941-B9F3-A65209AA9490}" presName="composite" presStyleCnt="0"/>
      <dgm:spPr/>
    </dgm:pt>
    <dgm:pt modelId="{9F0685DB-CF38-F640-A925-D2F20EB3363C}" type="pres">
      <dgm:prSet presAssocID="{C4A9BA37-D516-8941-B9F3-A65209AA9490}" presName="background" presStyleLbl="node0" presStyleIdx="0" presStyleCnt="1"/>
      <dgm:spPr/>
    </dgm:pt>
    <dgm:pt modelId="{6B7D6DD0-D791-E540-A80C-69708F6BC972}" type="pres">
      <dgm:prSet presAssocID="{C4A9BA37-D516-8941-B9F3-A65209AA94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8A045E-22CF-B140-9ED6-F58937C408C5}" type="pres">
      <dgm:prSet presAssocID="{C4A9BA37-D516-8941-B9F3-A65209AA9490}" presName="hierChild2" presStyleCnt="0"/>
      <dgm:spPr/>
    </dgm:pt>
    <dgm:pt modelId="{A76B24DF-18D7-984A-BF43-FB0EC58E6BE9}" type="pres">
      <dgm:prSet presAssocID="{9D9C98C7-FDD2-C648-A13F-BFEAD8984380}" presName="Name10" presStyleLbl="parChTrans1D2" presStyleIdx="0" presStyleCnt="4"/>
      <dgm:spPr/>
      <dgm:t>
        <a:bodyPr/>
        <a:lstStyle/>
        <a:p>
          <a:endParaRPr lang="zh-CN" altLang="en-US"/>
        </a:p>
      </dgm:t>
    </dgm:pt>
    <dgm:pt modelId="{7069547D-B23E-EB4E-BE3E-0D80342893C2}" type="pres">
      <dgm:prSet presAssocID="{A00F9227-D656-7343-B3F3-FA8E00CC9F01}" presName="hierRoot2" presStyleCnt="0"/>
      <dgm:spPr/>
    </dgm:pt>
    <dgm:pt modelId="{DD35628C-BC94-8847-8410-CB6C46E666EB}" type="pres">
      <dgm:prSet presAssocID="{A00F9227-D656-7343-B3F3-FA8E00CC9F01}" presName="composite2" presStyleCnt="0"/>
      <dgm:spPr/>
    </dgm:pt>
    <dgm:pt modelId="{4DB41010-4D3D-E64D-B947-D0F6A66B610C}" type="pres">
      <dgm:prSet presAssocID="{A00F9227-D656-7343-B3F3-FA8E00CC9F01}" presName="background2" presStyleLbl="node2" presStyleIdx="0" presStyleCnt="4"/>
      <dgm:spPr/>
    </dgm:pt>
    <dgm:pt modelId="{F30F697E-8F7E-7944-97E0-8065ED17420D}" type="pres">
      <dgm:prSet presAssocID="{A00F9227-D656-7343-B3F3-FA8E00CC9F0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5A531E-35D1-844B-B3A5-2698FDF09F98}" type="pres">
      <dgm:prSet presAssocID="{A00F9227-D656-7343-B3F3-FA8E00CC9F01}" presName="hierChild3" presStyleCnt="0"/>
      <dgm:spPr/>
    </dgm:pt>
    <dgm:pt modelId="{3AC5A6CB-4CDC-3549-9EC2-246CFF9A13F8}" type="pres">
      <dgm:prSet presAssocID="{576F07C0-8BB0-C344-A449-C070BAA0874E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98EE24CF-C867-9C4A-9886-41A77703B96D}" type="pres">
      <dgm:prSet presAssocID="{6289A2A3-445C-B84F-9292-877896A9071B}" presName="hierRoot3" presStyleCnt="0"/>
      <dgm:spPr/>
    </dgm:pt>
    <dgm:pt modelId="{38E470D7-498E-F04A-B08F-39DC927D71DB}" type="pres">
      <dgm:prSet presAssocID="{6289A2A3-445C-B84F-9292-877896A9071B}" presName="composite3" presStyleCnt="0"/>
      <dgm:spPr/>
    </dgm:pt>
    <dgm:pt modelId="{AD075501-5EC0-0441-83EF-BAD2C8AE23C5}" type="pres">
      <dgm:prSet presAssocID="{6289A2A3-445C-B84F-9292-877896A9071B}" presName="background3" presStyleLbl="node3" presStyleIdx="0" presStyleCnt="9"/>
      <dgm:spPr/>
    </dgm:pt>
    <dgm:pt modelId="{094F88B3-AE83-B647-912F-1761C1DF64CE}" type="pres">
      <dgm:prSet presAssocID="{6289A2A3-445C-B84F-9292-877896A9071B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28AE29-9734-E146-AA02-097B06624011}" type="pres">
      <dgm:prSet presAssocID="{6289A2A3-445C-B84F-9292-877896A9071B}" presName="hierChild4" presStyleCnt="0"/>
      <dgm:spPr/>
    </dgm:pt>
    <dgm:pt modelId="{241B16E2-0EB8-BC44-B2D4-861C534253DA}" type="pres">
      <dgm:prSet presAssocID="{E28F1B3E-2C07-2347-BCF9-3238C6A43667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70A719BD-5C7C-434F-9B10-305E7208CB00}" type="pres">
      <dgm:prSet presAssocID="{AEBFFD01-4793-6843-8C6C-434DFD56E893}" presName="hierRoot3" presStyleCnt="0"/>
      <dgm:spPr/>
    </dgm:pt>
    <dgm:pt modelId="{C123926D-EB0D-C04E-A83B-96A5E7692231}" type="pres">
      <dgm:prSet presAssocID="{AEBFFD01-4793-6843-8C6C-434DFD56E893}" presName="composite3" presStyleCnt="0"/>
      <dgm:spPr/>
    </dgm:pt>
    <dgm:pt modelId="{2AA1CE8E-B581-8546-86C4-138D2C4CAD11}" type="pres">
      <dgm:prSet presAssocID="{AEBFFD01-4793-6843-8C6C-434DFD56E893}" presName="background3" presStyleLbl="node3" presStyleIdx="1" presStyleCnt="9"/>
      <dgm:spPr/>
    </dgm:pt>
    <dgm:pt modelId="{311479A0-D5AC-BC44-B0A6-E7307675C558}" type="pres">
      <dgm:prSet presAssocID="{AEBFFD01-4793-6843-8C6C-434DFD56E893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1F1F51-3705-2043-88F3-FFDF52B9CACE}" type="pres">
      <dgm:prSet presAssocID="{AEBFFD01-4793-6843-8C6C-434DFD56E893}" presName="hierChild4" presStyleCnt="0"/>
      <dgm:spPr/>
    </dgm:pt>
    <dgm:pt modelId="{AC0048B5-1D48-384B-8A34-BDBC0A91E3E9}" type="pres">
      <dgm:prSet presAssocID="{F9403668-9A7F-CC48-A6DD-9F8CB0DBC49C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0D06A618-A8A1-F14E-9E7E-DBFD560457BD}" type="pres">
      <dgm:prSet presAssocID="{5E643D33-3516-A341-B746-4F277BFF39FA}" presName="hierRoot3" presStyleCnt="0"/>
      <dgm:spPr/>
    </dgm:pt>
    <dgm:pt modelId="{29855D59-D3B6-9041-8070-A2C2857727B8}" type="pres">
      <dgm:prSet presAssocID="{5E643D33-3516-A341-B746-4F277BFF39FA}" presName="composite3" presStyleCnt="0"/>
      <dgm:spPr/>
    </dgm:pt>
    <dgm:pt modelId="{F38EC871-406F-DD4D-9369-95573B120B6B}" type="pres">
      <dgm:prSet presAssocID="{5E643D33-3516-A341-B746-4F277BFF39FA}" presName="background3" presStyleLbl="node3" presStyleIdx="2" presStyleCnt="9"/>
      <dgm:spPr/>
    </dgm:pt>
    <dgm:pt modelId="{CE9AA9EA-9C26-4049-AF67-509618EAD1DF}" type="pres">
      <dgm:prSet presAssocID="{5E643D33-3516-A341-B746-4F277BFF39FA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323A59-9219-B04C-A710-C4AD02D845B1}" type="pres">
      <dgm:prSet presAssocID="{5E643D33-3516-A341-B746-4F277BFF39FA}" presName="hierChild4" presStyleCnt="0"/>
      <dgm:spPr/>
    </dgm:pt>
    <dgm:pt modelId="{D1AD84F0-632A-B74B-99C2-5624D3B3111B}" type="pres">
      <dgm:prSet presAssocID="{C0428964-C8A0-0B4F-9587-CE3F69018896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9B17A53A-133F-6D48-B2AB-96D127DAF9F2}" type="pres">
      <dgm:prSet presAssocID="{BDB218D1-3726-C24E-972F-90676E5DD12C}" presName="hierRoot3" presStyleCnt="0"/>
      <dgm:spPr/>
    </dgm:pt>
    <dgm:pt modelId="{AA045F47-FBE0-2341-A4A4-28B7770915E8}" type="pres">
      <dgm:prSet presAssocID="{BDB218D1-3726-C24E-972F-90676E5DD12C}" presName="composite3" presStyleCnt="0"/>
      <dgm:spPr/>
    </dgm:pt>
    <dgm:pt modelId="{9AEDCA90-8D86-524B-84D8-FE94984D8A79}" type="pres">
      <dgm:prSet presAssocID="{BDB218D1-3726-C24E-972F-90676E5DD12C}" presName="background3" presStyleLbl="node3" presStyleIdx="3" presStyleCnt="9"/>
      <dgm:spPr/>
    </dgm:pt>
    <dgm:pt modelId="{D7C39A4A-41CC-E545-B6B8-074303E260BD}" type="pres">
      <dgm:prSet presAssocID="{BDB218D1-3726-C24E-972F-90676E5DD12C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BF23E3-46E6-5B43-9EA8-50A2C3180B6D}" type="pres">
      <dgm:prSet presAssocID="{BDB218D1-3726-C24E-972F-90676E5DD12C}" presName="hierChild4" presStyleCnt="0"/>
      <dgm:spPr/>
    </dgm:pt>
    <dgm:pt modelId="{A460C921-A084-4E43-B23F-9F444A9999A2}" type="pres">
      <dgm:prSet presAssocID="{23E1D530-99CE-FA4A-B317-EB95F2E78F7F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5C5DBE8D-47D9-C445-9F07-067AB627D6A5}" type="pres">
      <dgm:prSet presAssocID="{8500B4BE-9EB9-F449-B9FD-BA930EEAC1E8}" presName="hierRoot3" presStyleCnt="0"/>
      <dgm:spPr/>
    </dgm:pt>
    <dgm:pt modelId="{37258139-465D-FA40-98AB-299397BABF22}" type="pres">
      <dgm:prSet presAssocID="{8500B4BE-9EB9-F449-B9FD-BA930EEAC1E8}" presName="composite3" presStyleCnt="0"/>
      <dgm:spPr/>
    </dgm:pt>
    <dgm:pt modelId="{1101DDE3-17B5-8C4F-B0FB-AC81E229E63B}" type="pres">
      <dgm:prSet presAssocID="{8500B4BE-9EB9-F449-B9FD-BA930EEAC1E8}" presName="background3" presStyleLbl="node3" presStyleIdx="4" presStyleCnt="9"/>
      <dgm:spPr/>
    </dgm:pt>
    <dgm:pt modelId="{F4CF00D9-3784-524B-8F9A-1C07032DCE9E}" type="pres">
      <dgm:prSet presAssocID="{8500B4BE-9EB9-F449-B9FD-BA930EEAC1E8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DB4DFF6-0842-584F-981B-DBD1189994E4}" type="pres">
      <dgm:prSet presAssocID="{8500B4BE-9EB9-F449-B9FD-BA930EEAC1E8}" presName="hierChild4" presStyleCnt="0"/>
      <dgm:spPr/>
    </dgm:pt>
    <dgm:pt modelId="{FDF3EAE9-AD9C-4F41-9C54-8C4A91F653EC}" type="pres">
      <dgm:prSet presAssocID="{08421AC7-667E-0249-ACCD-4791846F5C6F}" presName="Name10" presStyleLbl="parChTrans1D2" presStyleIdx="1" presStyleCnt="4"/>
      <dgm:spPr/>
      <dgm:t>
        <a:bodyPr/>
        <a:lstStyle/>
        <a:p>
          <a:endParaRPr lang="zh-CN" altLang="en-US"/>
        </a:p>
      </dgm:t>
    </dgm:pt>
    <dgm:pt modelId="{64424BD0-9580-E64E-B7F5-FDCF066F0505}" type="pres">
      <dgm:prSet presAssocID="{73C2BBB7-D01E-3645-99BD-79FF63553198}" presName="hierRoot2" presStyleCnt="0"/>
      <dgm:spPr/>
    </dgm:pt>
    <dgm:pt modelId="{4A974BF8-1B67-E545-851E-D2451DA41A95}" type="pres">
      <dgm:prSet presAssocID="{73C2BBB7-D01E-3645-99BD-79FF63553198}" presName="composite2" presStyleCnt="0"/>
      <dgm:spPr/>
    </dgm:pt>
    <dgm:pt modelId="{317BC5BE-E817-194F-B0EA-CBCB6BFD3D68}" type="pres">
      <dgm:prSet presAssocID="{73C2BBB7-D01E-3645-99BD-79FF63553198}" presName="background2" presStyleLbl="node2" presStyleIdx="1" presStyleCnt="4"/>
      <dgm:spPr/>
    </dgm:pt>
    <dgm:pt modelId="{7B594C47-3CA6-3949-9AB5-525E8E2F66E8}" type="pres">
      <dgm:prSet presAssocID="{73C2BBB7-D01E-3645-99BD-79FF63553198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6C565-3C63-374D-81E9-D464616A533A}" type="pres">
      <dgm:prSet presAssocID="{73C2BBB7-D01E-3645-99BD-79FF63553198}" presName="hierChild3" presStyleCnt="0"/>
      <dgm:spPr/>
    </dgm:pt>
    <dgm:pt modelId="{B901054E-B8D6-2944-AD51-D95EBC837E81}" type="pres">
      <dgm:prSet presAssocID="{630A9C42-FB07-024E-AA63-48E06B8CD2B6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3D0B4752-7593-9B40-B8D6-FC2E4E940185}" type="pres">
      <dgm:prSet presAssocID="{6A148BB1-DF4A-F848-AA56-4630D8ED2354}" presName="hierRoot3" presStyleCnt="0"/>
      <dgm:spPr/>
    </dgm:pt>
    <dgm:pt modelId="{E9E070CC-F65E-FA43-8EB4-C8BD72DBB45D}" type="pres">
      <dgm:prSet presAssocID="{6A148BB1-DF4A-F848-AA56-4630D8ED2354}" presName="composite3" presStyleCnt="0"/>
      <dgm:spPr/>
    </dgm:pt>
    <dgm:pt modelId="{41F50B51-B9EB-1544-B299-D710E9EFD79E}" type="pres">
      <dgm:prSet presAssocID="{6A148BB1-DF4A-F848-AA56-4630D8ED2354}" presName="background3" presStyleLbl="node3" presStyleIdx="5" presStyleCnt="9"/>
      <dgm:spPr/>
    </dgm:pt>
    <dgm:pt modelId="{1139B020-A7B5-C54B-A31C-D5D8D71AD450}" type="pres">
      <dgm:prSet presAssocID="{6A148BB1-DF4A-F848-AA56-4630D8ED2354}" presName="text3" presStyleLbl="fgAcc3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85F63E-6809-E945-91F4-024F00982763}" type="pres">
      <dgm:prSet presAssocID="{6A148BB1-DF4A-F848-AA56-4630D8ED2354}" presName="hierChild4" presStyleCnt="0"/>
      <dgm:spPr/>
    </dgm:pt>
    <dgm:pt modelId="{F9AAD98C-726A-3840-87A1-A4B450156938}" type="pres">
      <dgm:prSet presAssocID="{476FF536-EFB2-BA47-9009-85F9B7B3EEB9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23BA9779-A296-6042-B6C7-882D51025BA2}" type="pres">
      <dgm:prSet presAssocID="{CBBCA5C7-7D12-1246-B188-F80B039D37B8}" presName="hierRoot3" presStyleCnt="0"/>
      <dgm:spPr/>
    </dgm:pt>
    <dgm:pt modelId="{1971452A-DBDD-BF49-81BC-CA3EE926CBE9}" type="pres">
      <dgm:prSet presAssocID="{CBBCA5C7-7D12-1246-B188-F80B039D37B8}" presName="composite3" presStyleCnt="0"/>
      <dgm:spPr/>
    </dgm:pt>
    <dgm:pt modelId="{2BFEFD21-1400-1D4A-9B21-49C7F34E446A}" type="pres">
      <dgm:prSet presAssocID="{CBBCA5C7-7D12-1246-B188-F80B039D37B8}" presName="background3" presStyleLbl="node3" presStyleIdx="6" presStyleCnt="9"/>
      <dgm:spPr/>
    </dgm:pt>
    <dgm:pt modelId="{D3A5A161-596E-1242-8C00-9942B53405EE}" type="pres">
      <dgm:prSet presAssocID="{CBBCA5C7-7D12-1246-B188-F80B039D37B8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D501-1034-AF49-8B06-60B5D1935C46}" type="pres">
      <dgm:prSet presAssocID="{CBBCA5C7-7D12-1246-B188-F80B039D37B8}" presName="hierChild4" presStyleCnt="0"/>
      <dgm:spPr/>
    </dgm:pt>
    <dgm:pt modelId="{CC6F4FC8-8BFB-514D-BEA1-4FBEF36AEC9C}" type="pres">
      <dgm:prSet presAssocID="{04E7E6CA-ED79-EF42-A0E9-67674F071984}" presName="Name10" presStyleLbl="parChTrans1D2" presStyleIdx="2" presStyleCnt="4"/>
      <dgm:spPr/>
      <dgm:t>
        <a:bodyPr/>
        <a:lstStyle/>
        <a:p>
          <a:endParaRPr lang="zh-CN" altLang="en-US"/>
        </a:p>
      </dgm:t>
    </dgm:pt>
    <dgm:pt modelId="{1D612737-8417-7C4C-A440-95870203BFF5}" type="pres">
      <dgm:prSet presAssocID="{8AEA0E6D-2E1E-CC40-A282-AAFFA22DD96E}" presName="hierRoot2" presStyleCnt="0"/>
      <dgm:spPr/>
    </dgm:pt>
    <dgm:pt modelId="{23B2C68B-4926-BC40-8032-01CEFD041956}" type="pres">
      <dgm:prSet presAssocID="{8AEA0E6D-2E1E-CC40-A282-AAFFA22DD96E}" presName="composite2" presStyleCnt="0"/>
      <dgm:spPr/>
    </dgm:pt>
    <dgm:pt modelId="{342A794E-9E5B-B542-A7D6-2726A96D1D72}" type="pres">
      <dgm:prSet presAssocID="{8AEA0E6D-2E1E-CC40-A282-AAFFA22DD96E}" presName="background2" presStyleLbl="node2" presStyleIdx="2" presStyleCnt="4"/>
      <dgm:spPr/>
    </dgm:pt>
    <dgm:pt modelId="{D2DB4F72-99E5-C343-A0F3-731E0FE6DBCE}" type="pres">
      <dgm:prSet presAssocID="{8AEA0E6D-2E1E-CC40-A282-AAFFA22DD96E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CF6B8-040E-4B42-AF35-1C6592AA8F13}" type="pres">
      <dgm:prSet presAssocID="{8AEA0E6D-2E1E-CC40-A282-AAFFA22DD96E}" presName="hierChild3" presStyleCnt="0"/>
      <dgm:spPr/>
    </dgm:pt>
    <dgm:pt modelId="{6AD7E76E-4A69-2347-BEA2-71945EA9E903}" type="pres">
      <dgm:prSet presAssocID="{C4907F9E-0B0F-234C-8CE2-3BE0152866B3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97CB72B5-CFD8-CE44-8CCF-7FA66920BC7A}" type="pres">
      <dgm:prSet presAssocID="{78230DFB-207C-5343-A780-402B08F7501F}" presName="hierRoot3" presStyleCnt="0"/>
      <dgm:spPr/>
    </dgm:pt>
    <dgm:pt modelId="{318E7392-5CED-DD4E-BAF6-19DF6E5B71D8}" type="pres">
      <dgm:prSet presAssocID="{78230DFB-207C-5343-A780-402B08F7501F}" presName="composite3" presStyleCnt="0"/>
      <dgm:spPr/>
    </dgm:pt>
    <dgm:pt modelId="{3F12E42D-9DDE-D349-BFFA-7F4B4AB3D5BC}" type="pres">
      <dgm:prSet presAssocID="{78230DFB-207C-5343-A780-402B08F7501F}" presName="background3" presStyleLbl="node3" presStyleIdx="7" presStyleCnt="9"/>
      <dgm:spPr/>
    </dgm:pt>
    <dgm:pt modelId="{F0E6664B-44CA-7744-84BE-E4C68A744953}" type="pres">
      <dgm:prSet presAssocID="{78230DFB-207C-5343-A780-402B08F7501F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2CC21-80C5-394F-A3F7-F9B092D35C14}" type="pres">
      <dgm:prSet presAssocID="{78230DFB-207C-5343-A780-402B08F7501F}" presName="hierChild4" presStyleCnt="0"/>
      <dgm:spPr/>
    </dgm:pt>
    <dgm:pt modelId="{D02DFA58-124F-1849-958C-6282F8368001}" type="pres">
      <dgm:prSet presAssocID="{2347FCBE-D049-7B46-A612-472C156A4870}" presName="Name10" presStyleLbl="parChTrans1D2" presStyleIdx="3" presStyleCnt="4"/>
      <dgm:spPr/>
      <dgm:t>
        <a:bodyPr/>
        <a:lstStyle/>
        <a:p>
          <a:endParaRPr lang="zh-CN" altLang="en-US"/>
        </a:p>
      </dgm:t>
    </dgm:pt>
    <dgm:pt modelId="{7FC7098E-3351-D042-9C71-95CC05DB44A9}" type="pres">
      <dgm:prSet presAssocID="{7CA50258-30C2-7C4D-8502-76A86465EFBD}" presName="hierRoot2" presStyleCnt="0"/>
      <dgm:spPr/>
    </dgm:pt>
    <dgm:pt modelId="{EFC343CD-3526-624D-BB59-4FC0997C31C4}" type="pres">
      <dgm:prSet presAssocID="{7CA50258-30C2-7C4D-8502-76A86465EFBD}" presName="composite2" presStyleCnt="0"/>
      <dgm:spPr/>
    </dgm:pt>
    <dgm:pt modelId="{69E200BB-1205-F642-A9D8-DB18D50543CD}" type="pres">
      <dgm:prSet presAssocID="{7CA50258-30C2-7C4D-8502-76A86465EFBD}" presName="background2" presStyleLbl="node2" presStyleIdx="3" presStyleCnt="4"/>
      <dgm:spPr/>
    </dgm:pt>
    <dgm:pt modelId="{C5E0A48A-272D-F940-A197-FB9CC3D862C6}" type="pres">
      <dgm:prSet presAssocID="{7CA50258-30C2-7C4D-8502-76A86465EFBD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4D86F1-F7C8-704A-9380-163E655442D5}" type="pres">
      <dgm:prSet presAssocID="{7CA50258-30C2-7C4D-8502-76A86465EFBD}" presName="hierChild3" presStyleCnt="0"/>
      <dgm:spPr/>
    </dgm:pt>
    <dgm:pt modelId="{673229A1-5D53-C243-A8FE-A8F0511796E7}" type="pres">
      <dgm:prSet presAssocID="{37C21EDF-7011-474F-BBD7-419FAED63451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0BFE48CB-1FC0-4C48-9215-8561865FF235}" type="pres">
      <dgm:prSet presAssocID="{DD3DD933-0AF0-CD4B-8B59-C4CB4F4C4D71}" presName="hierRoot3" presStyleCnt="0"/>
      <dgm:spPr/>
    </dgm:pt>
    <dgm:pt modelId="{3F82C941-328D-4248-B2F6-BDD1F830316F}" type="pres">
      <dgm:prSet presAssocID="{DD3DD933-0AF0-CD4B-8B59-C4CB4F4C4D71}" presName="composite3" presStyleCnt="0"/>
      <dgm:spPr/>
    </dgm:pt>
    <dgm:pt modelId="{FF597126-A9FA-C640-AC0B-AB90FBF89EB2}" type="pres">
      <dgm:prSet presAssocID="{DD3DD933-0AF0-CD4B-8B59-C4CB4F4C4D71}" presName="background3" presStyleLbl="node3" presStyleIdx="8" presStyleCnt="9"/>
      <dgm:spPr/>
    </dgm:pt>
    <dgm:pt modelId="{10D16BD6-C873-CB49-B71C-EB4791FB7AA0}" type="pres">
      <dgm:prSet presAssocID="{DD3DD933-0AF0-CD4B-8B59-C4CB4F4C4D71}" presName="text3" presStyleLbl="fgAcc3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217586-FB78-964A-A30F-B5535FE7DCF1}" type="pres">
      <dgm:prSet presAssocID="{DD3DD933-0AF0-CD4B-8B59-C4CB4F4C4D71}" presName="hierChild4" presStyleCnt="0"/>
      <dgm:spPr/>
    </dgm:pt>
  </dgm:ptLst>
  <dgm:cxnLst>
    <dgm:cxn modelId="{4185EB55-E0A3-C143-A14E-7F9109BDCF2E}" type="presOf" srcId="{6A148BB1-DF4A-F848-AA56-4630D8ED2354}" destId="{1139B020-A7B5-C54B-A31C-D5D8D71AD450}" srcOrd="0" destOrd="0" presId="urn:microsoft.com/office/officeart/2005/8/layout/hierarchy1"/>
    <dgm:cxn modelId="{445EE50F-BA66-BC4C-ADED-9EC54C7E55A5}" type="presOf" srcId="{5E643D33-3516-A341-B746-4F277BFF39FA}" destId="{CE9AA9EA-9C26-4049-AF67-509618EAD1DF}" srcOrd="0" destOrd="0" presId="urn:microsoft.com/office/officeart/2005/8/layout/hierarchy1"/>
    <dgm:cxn modelId="{77D9A92F-7047-D547-9E40-235324CF1E56}" srcId="{73C2BBB7-D01E-3645-99BD-79FF63553198}" destId="{6A148BB1-DF4A-F848-AA56-4630D8ED2354}" srcOrd="0" destOrd="0" parTransId="{630A9C42-FB07-024E-AA63-48E06B8CD2B6}" sibTransId="{BC0EF622-1843-E542-942B-11E4000BEB2B}"/>
    <dgm:cxn modelId="{113C8CD7-912A-2F4B-83E2-B92492BC1451}" type="presOf" srcId="{9D9C98C7-FDD2-C648-A13F-BFEAD8984380}" destId="{A76B24DF-18D7-984A-BF43-FB0EC58E6BE9}" srcOrd="0" destOrd="0" presId="urn:microsoft.com/office/officeart/2005/8/layout/hierarchy1"/>
    <dgm:cxn modelId="{3A411FB1-6F03-AB40-9C62-B70B8FD570A3}" type="presOf" srcId="{8AEA0E6D-2E1E-CC40-A282-AAFFA22DD96E}" destId="{D2DB4F72-99E5-C343-A0F3-731E0FE6DBCE}" srcOrd="0" destOrd="0" presId="urn:microsoft.com/office/officeart/2005/8/layout/hierarchy1"/>
    <dgm:cxn modelId="{9476994A-CA18-A14B-92DB-BA05A4FB31CB}" srcId="{A00F9227-D656-7343-B3F3-FA8E00CC9F01}" destId="{AEBFFD01-4793-6843-8C6C-434DFD56E893}" srcOrd="1" destOrd="0" parTransId="{E28F1B3E-2C07-2347-BCF9-3238C6A43667}" sibTransId="{C5FD3AEA-1206-5043-9DF7-AA53AB35B802}"/>
    <dgm:cxn modelId="{C38683C1-DA51-AC4C-BC22-29452DFABB5F}" type="presOf" srcId="{73C2BBB7-D01E-3645-99BD-79FF63553198}" destId="{7B594C47-3CA6-3949-9AB5-525E8E2F66E8}" srcOrd="0" destOrd="0" presId="urn:microsoft.com/office/officeart/2005/8/layout/hierarchy1"/>
    <dgm:cxn modelId="{B288E4DA-B9D4-F54C-98F8-3692EE811D65}" srcId="{A00F9227-D656-7343-B3F3-FA8E00CC9F01}" destId="{8500B4BE-9EB9-F449-B9FD-BA930EEAC1E8}" srcOrd="4" destOrd="0" parTransId="{23E1D530-99CE-FA4A-B317-EB95F2E78F7F}" sibTransId="{765B8336-A865-8F47-A635-A2FC29A88D48}"/>
    <dgm:cxn modelId="{B6E9DCB2-8694-8041-AEB9-92324D1D44AB}" type="presOf" srcId="{39823582-98D1-B547-9FEC-58DC51AF05D6}" destId="{0EA1608C-252A-6249-B228-6CCBB2DB50CE}" srcOrd="0" destOrd="0" presId="urn:microsoft.com/office/officeart/2005/8/layout/hierarchy1"/>
    <dgm:cxn modelId="{EAF97493-5A95-AE4A-BE5F-479431ACC19E}" type="presOf" srcId="{C0428964-C8A0-0B4F-9587-CE3F69018896}" destId="{D1AD84F0-632A-B74B-99C2-5624D3B3111B}" srcOrd="0" destOrd="0" presId="urn:microsoft.com/office/officeart/2005/8/layout/hierarchy1"/>
    <dgm:cxn modelId="{AC3AC707-B7C2-EB49-8C24-20E174315909}" type="presOf" srcId="{6289A2A3-445C-B84F-9292-877896A9071B}" destId="{094F88B3-AE83-B647-912F-1761C1DF64CE}" srcOrd="0" destOrd="0" presId="urn:microsoft.com/office/officeart/2005/8/layout/hierarchy1"/>
    <dgm:cxn modelId="{02992EF4-938B-344D-B098-49767C0704BE}" type="presOf" srcId="{CBBCA5C7-7D12-1246-B188-F80B039D37B8}" destId="{D3A5A161-596E-1242-8C00-9942B53405EE}" srcOrd="0" destOrd="0" presId="urn:microsoft.com/office/officeart/2005/8/layout/hierarchy1"/>
    <dgm:cxn modelId="{FC2EDA75-A5D8-DA4F-BCED-38013F89DCDF}" type="presOf" srcId="{2347FCBE-D049-7B46-A612-472C156A4870}" destId="{D02DFA58-124F-1849-958C-6282F8368001}" srcOrd="0" destOrd="0" presId="urn:microsoft.com/office/officeart/2005/8/layout/hierarchy1"/>
    <dgm:cxn modelId="{EC4F872E-FE97-6E4C-82B0-FB5955DDECA1}" srcId="{A00F9227-D656-7343-B3F3-FA8E00CC9F01}" destId="{6289A2A3-445C-B84F-9292-877896A9071B}" srcOrd="0" destOrd="0" parTransId="{576F07C0-8BB0-C344-A449-C070BAA0874E}" sibTransId="{B3E17787-9DC0-324C-8412-464DC510C7AD}"/>
    <dgm:cxn modelId="{E1C215D1-F956-FB4E-95E9-808A37DE5624}" srcId="{39823582-98D1-B547-9FEC-58DC51AF05D6}" destId="{C4A9BA37-D516-8941-B9F3-A65209AA9490}" srcOrd="0" destOrd="0" parTransId="{5BED3707-F2A1-0645-9799-ACE4156556A2}" sibTransId="{D7A654F3-AF73-7C47-8F4F-35C7ADBF5C87}"/>
    <dgm:cxn modelId="{C3268D71-3966-0041-B5D3-E67D232E65B4}" type="presOf" srcId="{C4907F9E-0B0F-234C-8CE2-3BE0152866B3}" destId="{6AD7E76E-4A69-2347-BEA2-71945EA9E903}" srcOrd="0" destOrd="0" presId="urn:microsoft.com/office/officeart/2005/8/layout/hierarchy1"/>
    <dgm:cxn modelId="{2E52091F-4A7A-2541-89B3-5E5567CB81DF}" type="presOf" srcId="{23E1D530-99CE-FA4A-B317-EB95F2E78F7F}" destId="{A460C921-A084-4E43-B23F-9F444A9999A2}" srcOrd="0" destOrd="0" presId="urn:microsoft.com/office/officeart/2005/8/layout/hierarchy1"/>
    <dgm:cxn modelId="{5C108587-FC0E-1A42-A8BB-9FBA330636A3}" type="presOf" srcId="{F9403668-9A7F-CC48-A6DD-9F8CB0DBC49C}" destId="{AC0048B5-1D48-384B-8A34-BDBC0A91E3E9}" srcOrd="0" destOrd="0" presId="urn:microsoft.com/office/officeart/2005/8/layout/hierarchy1"/>
    <dgm:cxn modelId="{EF557017-A561-1C49-953D-C5CE042B5959}" srcId="{A00F9227-D656-7343-B3F3-FA8E00CC9F01}" destId="{5E643D33-3516-A341-B746-4F277BFF39FA}" srcOrd="2" destOrd="0" parTransId="{F9403668-9A7F-CC48-A6DD-9F8CB0DBC49C}" sibTransId="{7F74825A-61DD-5748-8543-3A8F7FAAB7A1}"/>
    <dgm:cxn modelId="{57A9B83C-A17A-8A44-8CA9-B47C87C7BAF6}" type="presOf" srcId="{08421AC7-667E-0249-ACCD-4791846F5C6F}" destId="{FDF3EAE9-AD9C-4F41-9C54-8C4A91F653EC}" srcOrd="0" destOrd="0" presId="urn:microsoft.com/office/officeart/2005/8/layout/hierarchy1"/>
    <dgm:cxn modelId="{259B59B4-EAF8-CA4A-80D9-EC443DBC80B4}" srcId="{C4A9BA37-D516-8941-B9F3-A65209AA9490}" destId="{73C2BBB7-D01E-3645-99BD-79FF63553198}" srcOrd="1" destOrd="0" parTransId="{08421AC7-667E-0249-ACCD-4791846F5C6F}" sibTransId="{126AC74F-57AA-D242-A650-6178B1DB49C9}"/>
    <dgm:cxn modelId="{A4368110-6927-F94F-AB1D-A75BE999F4F8}" type="presOf" srcId="{A00F9227-D656-7343-B3F3-FA8E00CC9F01}" destId="{F30F697E-8F7E-7944-97E0-8065ED17420D}" srcOrd="0" destOrd="0" presId="urn:microsoft.com/office/officeart/2005/8/layout/hierarchy1"/>
    <dgm:cxn modelId="{DB7CA6A0-19C9-3748-AB92-64D162E34B40}" srcId="{7CA50258-30C2-7C4D-8502-76A86465EFBD}" destId="{DD3DD933-0AF0-CD4B-8B59-C4CB4F4C4D71}" srcOrd="0" destOrd="0" parTransId="{37C21EDF-7011-474F-BBD7-419FAED63451}" sibTransId="{2CC9D551-2EFC-E249-9CA2-25B3B5B47743}"/>
    <dgm:cxn modelId="{7C1FF679-3EAF-8649-AC4E-D7AD27402507}" type="presOf" srcId="{630A9C42-FB07-024E-AA63-48E06B8CD2B6}" destId="{B901054E-B8D6-2944-AD51-D95EBC837E81}" srcOrd="0" destOrd="0" presId="urn:microsoft.com/office/officeart/2005/8/layout/hierarchy1"/>
    <dgm:cxn modelId="{1DF8F150-7F4C-B74E-9265-C8A71500BB07}" type="presOf" srcId="{E28F1B3E-2C07-2347-BCF9-3238C6A43667}" destId="{241B16E2-0EB8-BC44-B2D4-861C534253DA}" srcOrd="0" destOrd="0" presId="urn:microsoft.com/office/officeart/2005/8/layout/hierarchy1"/>
    <dgm:cxn modelId="{C59C6125-BBB5-7941-BCBC-F00B9A4437D8}" type="presOf" srcId="{576F07C0-8BB0-C344-A449-C070BAA0874E}" destId="{3AC5A6CB-4CDC-3549-9EC2-246CFF9A13F8}" srcOrd="0" destOrd="0" presId="urn:microsoft.com/office/officeart/2005/8/layout/hierarchy1"/>
    <dgm:cxn modelId="{9B0F61E7-A728-CB45-8EAF-07319A643EB1}" type="presOf" srcId="{AEBFFD01-4793-6843-8C6C-434DFD56E893}" destId="{311479A0-D5AC-BC44-B0A6-E7307675C558}" srcOrd="0" destOrd="0" presId="urn:microsoft.com/office/officeart/2005/8/layout/hierarchy1"/>
    <dgm:cxn modelId="{2222F30B-07F7-734E-98FA-DC963A41FD5E}" type="presOf" srcId="{8500B4BE-9EB9-F449-B9FD-BA930EEAC1E8}" destId="{F4CF00D9-3784-524B-8F9A-1C07032DCE9E}" srcOrd="0" destOrd="0" presId="urn:microsoft.com/office/officeart/2005/8/layout/hierarchy1"/>
    <dgm:cxn modelId="{EA50DF23-5633-5243-B716-C994AB1B24B7}" srcId="{73C2BBB7-D01E-3645-99BD-79FF63553198}" destId="{CBBCA5C7-7D12-1246-B188-F80B039D37B8}" srcOrd="1" destOrd="0" parTransId="{476FF536-EFB2-BA47-9009-85F9B7B3EEB9}" sibTransId="{2838C444-4E24-2644-8379-963DECEC1105}"/>
    <dgm:cxn modelId="{CAC70865-B660-4149-AC42-990865FB19BC}" type="presOf" srcId="{04E7E6CA-ED79-EF42-A0E9-67674F071984}" destId="{CC6F4FC8-8BFB-514D-BEA1-4FBEF36AEC9C}" srcOrd="0" destOrd="0" presId="urn:microsoft.com/office/officeart/2005/8/layout/hierarchy1"/>
    <dgm:cxn modelId="{9B6D1C34-B70B-CF48-8BB6-B04D2EDB6C86}" type="presOf" srcId="{BDB218D1-3726-C24E-972F-90676E5DD12C}" destId="{D7C39A4A-41CC-E545-B6B8-074303E260BD}" srcOrd="0" destOrd="0" presId="urn:microsoft.com/office/officeart/2005/8/layout/hierarchy1"/>
    <dgm:cxn modelId="{C041841B-573F-B546-B51C-19393D883737}" srcId="{C4A9BA37-D516-8941-B9F3-A65209AA9490}" destId="{A00F9227-D656-7343-B3F3-FA8E00CC9F01}" srcOrd="0" destOrd="0" parTransId="{9D9C98C7-FDD2-C648-A13F-BFEAD8984380}" sibTransId="{7510EAF6-B6BE-4540-80DD-BB3F463A255A}"/>
    <dgm:cxn modelId="{87BDC4C6-8A97-9C43-9467-965E66F4249E}" srcId="{C4A9BA37-D516-8941-B9F3-A65209AA9490}" destId="{8AEA0E6D-2E1E-CC40-A282-AAFFA22DD96E}" srcOrd="2" destOrd="0" parTransId="{04E7E6CA-ED79-EF42-A0E9-67674F071984}" sibTransId="{B8CC9041-F0C6-6646-ABB8-B6AD5C8C60B7}"/>
    <dgm:cxn modelId="{143AE17B-2A06-854C-A79C-B3AE42448A24}" type="presOf" srcId="{7CA50258-30C2-7C4D-8502-76A86465EFBD}" destId="{C5E0A48A-272D-F940-A197-FB9CC3D862C6}" srcOrd="0" destOrd="0" presId="urn:microsoft.com/office/officeart/2005/8/layout/hierarchy1"/>
    <dgm:cxn modelId="{427A928D-6863-CA46-BFC6-CD1330C93307}" srcId="{A00F9227-D656-7343-B3F3-FA8E00CC9F01}" destId="{BDB218D1-3726-C24E-972F-90676E5DD12C}" srcOrd="3" destOrd="0" parTransId="{C0428964-C8A0-0B4F-9587-CE3F69018896}" sibTransId="{0C14A565-975B-C44B-8C1B-A87495AFF713}"/>
    <dgm:cxn modelId="{76DAADEE-B025-D447-95AD-499B62EF8231}" srcId="{C4A9BA37-D516-8941-B9F3-A65209AA9490}" destId="{7CA50258-30C2-7C4D-8502-76A86465EFBD}" srcOrd="3" destOrd="0" parTransId="{2347FCBE-D049-7B46-A612-472C156A4870}" sibTransId="{455D8A27-180E-4444-9AAB-49AAADC542D0}"/>
    <dgm:cxn modelId="{A4026E2D-140B-524D-A28B-6549BA67494F}" type="presOf" srcId="{37C21EDF-7011-474F-BBD7-419FAED63451}" destId="{673229A1-5D53-C243-A8FE-A8F0511796E7}" srcOrd="0" destOrd="0" presId="urn:microsoft.com/office/officeart/2005/8/layout/hierarchy1"/>
    <dgm:cxn modelId="{8F0DF256-33CE-2342-A751-1146CC4FE630}" type="presOf" srcId="{DD3DD933-0AF0-CD4B-8B59-C4CB4F4C4D71}" destId="{10D16BD6-C873-CB49-B71C-EB4791FB7AA0}" srcOrd="0" destOrd="0" presId="urn:microsoft.com/office/officeart/2005/8/layout/hierarchy1"/>
    <dgm:cxn modelId="{DC250B78-7531-8A4A-8E38-35C63FAD26C2}" type="presOf" srcId="{78230DFB-207C-5343-A780-402B08F7501F}" destId="{F0E6664B-44CA-7744-84BE-E4C68A744953}" srcOrd="0" destOrd="0" presId="urn:microsoft.com/office/officeart/2005/8/layout/hierarchy1"/>
    <dgm:cxn modelId="{01ACCCDA-3607-A441-807D-1F2B186EEABF}" type="presOf" srcId="{C4A9BA37-D516-8941-B9F3-A65209AA9490}" destId="{6B7D6DD0-D791-E540-A80C-69708F6BC972}" srcOrd="0" destOrd="0" presId="urn:microsoft.com/office/officeart/2005/8/layout/hierarchy1"/>
    <dgm:cxn modelId="{6597619F-EC15-774D-82D9-45364FB2D1CA}" srcId="{8AEA0E6D-2E1E-CC40-A282-AAFFA22DD96E}" destId="{78230DFB-207C-5343-A780-402B08F7501F}" srcOrd="0" destOrd="0" parTransId="{C4907F9E-0B0F-234C-8CE2-3BE0152866B3}" sibTransId="{985D1FD9-64D5-C449-815C-2CB9D42ED0B5}"/>
    <dgm:cxn modelId="{FE82F0AA-79B7-0C47-AE53-14D92275F743}" type="presOf" srcId="{476FF536-EFB2-BA47-9009-85F9B7B3EEB9}" destId="{F9AAD98C-726A-3840-87A1-A4B450156938}" srcOrd="0" destOrd="0" presId="urn:microsoft.com/office/officeart/2005/8/layout/hierarchy1"/>
    <dgm:cxn modelId="{3011D95E-2DA8-3441-A494-A862F57FDC7E}" type="presParOf" srcId="{0EA1608C-252A-6249-B228-6CCBB2DB50CE}" destId="{9845A9FA-793B-ED4B-A925-FDCD4EAB27CA}" srcOrd="0" destOrd="0" presId="urn:microsoft.com/office/officeart/2005/8/layout/hierarchy1"/>
    <dgm:cxn modelId="{D874A935-67A7-A548-88F3-A42339B60A23}" type="presParOf" srcId="{9845A9FA-793B-ED4B-A925-FDCD4EAB27CA}" destId="{9686A2FC-5D7D-7147-A43F-C3FB5E84D1B7}" srcOrd="0" destOrd="0" presId="urn:microsoft.com/office/officeart/2005/8/layout/hierarchy1"/>
    <dgm:cxn modelId="{5AD7F5ED-F359-884C-BE76-3DC6E163A33B}" type="presParOf" srcId="{9686A2FC-5D7D-7147-A43F-C3FB5E84D1B7}" destId="{9F0685DB-CF38-F640-A925-D2F20EB3363C}" srcOrd="0" destOrd="0" presId="urn:microsoft.com/office/officeart/2005/8/layout/hierarchy1"/>
    <dgm:cxn modelId="{A4BCC157-66F2-E64E-AEFE-FB05822F115B}" type="presParOf" srcId="{9686A2FC-5D7D-7147-A43F-C3FB5E84D1B7}" destId="{6B7D6DD0-D791-E540-A80C-69708F6BC972}" srcOrd="1" destOrd="0" presId="urn:microsoft.com/office/officeart/2005/8/layout/hierarchy1"/>
    <dgm:cxn modelId="{F0AE2814-D23F-F642-AA4B-4286C6192E65}" type="presParOf" srcId="{9845A9FA-793B-ED4B-A925-FDCD4EAB27CA}" destId="{298A045E-22CF-B140-9ED6-F58937C408C5}" srcOrd="1" destOrd="0" presId="urn:microsoft.com/office/officeart/2005/8/layout/hierarchy1"/>
    <dgm:cxn modelId="{5F1BBB5A-1372-3C4D-9B0D-A546CE7552D6}" type="presParOf" srcId="{298A045E-22CF-B140-9ED6-F58937C408C5}" destId="{A76B24DF-18D7-984A-BF43-FB0EC58E6BE9}" srcOrd="0" destOrd="0" presId="urn:microsoft.com/office/officeart/2005/8/layout/hierarchy1"/>
    <dgm:cxn modelId="{CC3F4472-59D3-6048-808A-0496F114FD2E}" type="presParOf" srcId="{298A045E-22CF-B140-9ED6-F58937C408C5}" destId="{7069547D-B23E-EB4E-BE3E-0D80342893C2}" srcOrd="1" destOrd="0" presId="urn:microsoft.com/office/officeart/2005/8/layout/hierarchy1"/>
    <dgm:cxn modelId="{CD115F64-8B06-114F-B4B3-02328F31C2B0}" type="presParOf" srcId="{7069547D-B23E-EB4E-BE3E-0D80342893C2}" destId="{DD35628C-BC94-8847-8410-CB6C46E666EB}" srcOrd="0" destOrd="0" presId="urn:microsoft.com/office/officeart/2005/8/layout/hierarchy1"/>
    <dgm:cxn modelId="{3F65E580-42A7-7D49-9FFC-3C62834B6F82}" type="presParOf" srcId="{DD35628C-BC94-8847-8410-CB6C46E666EB}" destId="{4DB41010-4D3D-E64D-B947-D0F6A66B610C}" srcOrd="0" destOrd="0" presId="urn:microsoft.com/office/officeart/2005/8/layout/hierarchy1"/>
    <dgm:cxn modelId="{9C867792-3882-2649-A091-F88ED0B142B1}" type="presParOf" srcId="{DD35628C-BC94-8847-8410-CB6C46E666EB}" destId="{F30F697E-8F7E-7944-97E0-8065ED17420D}" srcOrd="1" destOrd="0" presId="urn:microsoft.com/office/officeart/2005/8/layout/hierarchy1"/>
    <dgm:cxn modelId="{01DB6CEB-D6D3-3443-B2E2-858868B8C50A}" type="presParOf" srcId="{7069547D-B23E-EB4E-BE3E-0D80342893C2}" destId="{6E5A531E-35D1-844B-B3A5-2698FDF09F98}" srcOrd="1" destOrd="0" presId="urn:microsoft.com/office/officeart/2005/8/layout/hierarchy1"/>
    <dgm:cxn modelId="{80349359-E269-B84C-AC38-5156F49FF8CF}" type="presParOf" srcId="{6E5A531E-35D1-844B-B3A5-2698FDF09F98}" destId="{3AC5A6CB-4CDC-3549-9EC2-246CFF9A13F8}" srcOrd="0" destOrd="0" presId="urn:microsoft.com/office/officeart/2005/8/layout/hierarchy1"/>
    <dgm:cxn modelId="{D04F055B-1445-A245-9F4A-0DF4346AF000}" type="presParOf" srcId="{6E5A531E-35D1-844B-B3A5-2698FDF09F98}" destId="{98EE24CF-C867-9C4A-9886-41A77703B96D}" srcOrd="1" destOrd="0" presId="urn:microsoft.com/office/officeart/2005/8/layout/hierarchy1"/>
    <dgm:cxn modelId="{A0B5E742-74C3-AB47-938E-B63D7CAD4261}" type="presParOf" srcId="{98EE24CF-C867-9C4A-9886-41A77703B96D}" destId="{38E470D7-498E-F04A-B08F-39DC927D71DB}" srcOrd="0" destOrd="0" presId="urn:microsoft.com/office/officeart/2005/8/layout/hierarchy1"/>
    <dgm:cxn modelId="{16C7778C-60F2-1843-92DD-E6B0BBBD10A5}" type="presParOf" srcId="{38E470D7-498E-F04A-B08F-39DC927D71DB}" destId="{AD075501-5EC0-0441-83EF-BAD2C8AE23C5}" srcOrd="0" destOrd="0" presId="urn:microsoft.com/office/officeart/2005/8/layout/hierarchy1"/>
    <dgm:cxn modelId="{565534A3-4CBC-434B-B69E-08EF81A2A90D}" type="presParOf" srcId="{38E470D7-498E-F04A-B08F-39DC927D71DB}" destId="{094F88B3-AE83-B647-912F-1761C1DF64CE}" srcOrd="1" destOrd="0" presId="urn:microsoft.com/office/officeart/2005/8/layout/hierarchy1"/>
    <dgm:cxn modelId="{18FBCAA3-0885-B848-86FC-929F7E2E68BC}" type="presParOf" srcId="{98EE24CF-C867-9C4A-9886-41A77703B96D}" destId="{6F28AE29-9734-E146-AA02-097B06624011}" srcOrd="1" destOrd="0" presId="urn:microsoft.com/office/officeart/2005/8/layout/hierarchy1"/>
    <dgm:cxn modelId="{0E8E3C8F-1982-5547-8D0E-0AE107E8854B}" type="presParOf" srcId="{6E5A531E-35D1-844B-B3A5-2698FDF09F98}" destId="{241B16E2-0EB8-BC44-B2D4-861C534253DA}" srcOrd="2" destOrd="0" presId="urn:microsoft.com/office/officeart/2005/8/layout/hierarchy1"/>
    <dgm:cxn modelId="{26843153-060D-C844-B2D4-6D85DF8B5018}" type="presParOf" srcId="{6E5A531E-35D1-844B-B3A5-2698FDF09F98}" destId="{70A719BD-5C7C-434F-9B10-305E7208CB00}" srcOrd="3" destOrd="0" presId="urn:microsoft.com/office/officeart/2005/8/layout/hierarchy1"/>
    <dgm:cxn modelId="{428E3C80-6ABF-B340-BBDE-C66802723A3A}" type="presParOf" srcId="{70A719BD-5C7C-434F-9B10-305E7208CB00}" destId="{C123926D-EB0D-C04E-A83B-96A5E7692231}" srcOrd="0" destOrd="0" presId="urn:microsoft.com/office/officeart/2005/8/layout/hierarchy1"/>
    <dgm:cxn modelId="{2694B480-B303-E847-9D4E-4ACA432750AA}" type="presParOf" srcId="{C123926D-EB0D-C04E-A83B-96A5E7692231}" destId="{2AA1CE8E-B581-8546-86C4-138D2C4CAD11}" srcOrd="0" destOrd="0" presId="urn:microsoft.com/office/officeart/2005/8/layout/hierarchy1"/>
    <dgm:cxn modelId="{857D851C-7922-B649-B662-B76B5790E617}" type="presParOf" srcId="{C123926D-EB0D-C04E-A83B-96A5E7692231}" destId="{311479A0-D5AC-BC44-B0A6-E7307675C558}" srcOrd="1" destOrd="0" presId="urn:microsoft.com/office/officeart/2005/8/layout/hierarchy1"/>
    <dgm:cxn modelId="{2560EF1B-AED3-7B4B-9035-750DA9D96965}" type="presParOf" srcId="{70A719BD-5C7C-434F-9B10-305E7208CB00}" destId="{211F1F51-3705-2043-88F3-FFDF52B9CACE}" srcOrd="1" destOrd="0" presId="urn:microsoft.com/office/officeart/2005/8/layout/hierarchy1"/>
    <dgm:cxn modelId="{2FBAEE0E-7935-3E46-9140-7188CB31DA3F}" type="presParOf" srcId="{6E5A531E-35D1-844B-B3A5-2698FDF09F98}" destId="{AC0048B5-1D48-384B-8A34-BDBC0A91E3E9}" srcOrd="4" destOrd="0" presId="urn:microsoft.com/office/officeart/2005/8/layout/hierarchy1"/>
    <dgm:cxn modelId="{EA2ED085-9EAA-7A49-88D2-F2E2F0FC1781}" type="presParOf" srcId="{6E5A531E-35D1-844B-B3A5-2698FDF09F98}" destId="{0D06A618-A8A1-F14E-9E7E-DBFD560457BD}" srcOrd="5" destOrd="0" presId="urn:microsoft.com/office/officeart/2005/8/layout/hierarchy1"/>
    <dgm:cxn modelId="{712710C2-3B45-AE41-A354-30087DDC6365}" type="presParOf" srcId="{0D06A618-A8A1-F14E-9E7E-DBFD560457BD}" destId="{29855D59-D3B6-9041-8070-A2C2857727B8}" srcOrd="0" destOrd="0" presId="urn:microsoft.com/office/officeart/2005/8/layout/hierarchy1"/>
    <dgm:cxn modelId="{9D5F433E-DBEC-2046-B86F-2776E1A4A2E2}" type="presParOf" srcId="{29855D59-D3B6-9041-8070-A2C2857727B8}" destId="{F38EC871-406F-DD4D-9369-95573B120B6B}" srcOrd="0" destOrd="0" presId="urn:microsoft.com/office/officeart/2005/8/layout/hierarchy1"/>
    <dgm:cxn modelId="{885D5565-CE7F-A942-B31F-E8C3086CFA0D}" type="presParOf" srcId="{29855D59-D3B6-9041-8070-A2C2857727B8}" destId="{CE9AA9EA-9C26-4049-AF67-509618EAD1DF}" srcOrd="1" destOrd="0" presId="urn:microsoft.com/office/officeart/2005/8/layout/hierarchy1"/>
    <dgm:cxn modelId="{DBD5BF7E-AF27-ED48-8AE3-2CBB8FBF7883}" type="presParOf" srcId="{0D06A618-A8A1-F14E-9E7E-DBFD560457BD}" destId="{3A323A59-9219-B04C-A710-C4AD02D845B1}" srcOrd="1" destOrd="0" presId="urn:microsoft.com/office/officeart/2005/8/layout/hierarchy1"/>
    <dgm:cxn modelId="{4AA67788-0EB5-C544-87DB-0E0E13BB7A5C}" type="presParOf" srcId="{6E5A531E-35D1-844B-B3A5-2698FDF09F98}" destId="{D1AD84F0-632A-B74B-99C2-5624D3B3111B}" srcOrd="6" destOrd="0" presId="urn:microsoft.com/office/officeart/2005/8/layout/hierarchy1"/>
    <dgm:cxn modelId="{306E1F2F-6297-5244-92BE-1342EA11C562}" type="presParOf" srcId="{6E5A531E-35D1-844B-B3A5-2698FDF09F98}" destId="{9B17A53A-133F-6D48-B2AB-96D127DAF9F2}" srcOrd="7" destOrd="0" presId="urn:microsoft.com/office/officeart/2005/8/layout/hierarchy1"/>
    <dgm:cxn modelId="{6F7415C7-BDC0-654B-88EB-C7182CF0158A}" type="presParOf" srcId="{9B17A53A-133F-6D48-B2AB-96D127DAF9F2}" destId="{AA045F47-FBE0-2341-A4A4-28B7770915E8}" srcOrd="0" destOrd="0" presId="urn:microsoft.com/office/officeart/2005/8/layout/hierarchy1"/>
    <dgm:cxn modelId="{765F2A50-B4B8-FF42-9132-61F7DDCAD624}" type="presParOf" srcId="{AA045F47-FBE0-2341-A4A4-28B7770915E8}" destId="{9AEDCA90-8D86-524B-84D8-FE94984D8A79}" srcOrd="0" destOrd="0" presId="urn:microsoft.com/office/officeart/2005/8/layout/hierarchy1"/>
    <dgm:cxn modelId="{0DF7BE0A-B88F-4144-8EAB-BCC7F5E9AAAF}" type="presParOf" srcId="{AA045F47-FBE0-2341-A4A4-28B7770915E8}" destId="{D7C39A4A-41CC-E545-B6B8-074303E260BD}" srcOrd="1" destOrd="0" presId="urn:microsoft.com/office/officeart/2005/8/layout/hierarchy1"/>
    <dgm:cxn modelId="{395436AC-CCE6-0A40-9C06-F2E3CAA10A97}" type="presParOf" srcId="{9B17A53A-133F-6D48-B2AB-96D127DAF9F2}" destId="{D7BF23E3-46E6-5B43-9EA8-50A2C3180B6D}" srcOrd="1" destOrd="0" presId="urn:microsoft.com/office/officeart/2005/8/layout/hierarchy1"/>
    <dgm:cxn modelId="{0A7C8B97-05DC-634F-AE31-48621BC08FD5}" type="presParOf" srcId="{6E5A531E-35D1-844B-B3A5-2698FDF09F98}" destId="{A460C921-A084-4E43-B23F-9F444A9999A2}" srcOrd="8" destOrd="0" presId="urn:microsoft.com/office/officeart/2005/8/layout/hierarchy1"/>
    <dgm:cxn modelId="{BE48279E-B844-A446-B6B1-32F7C1A3E313}" type="presParOf" srcId="{6E5A531E-35D1-844B-B3A5-2698FDF09F98}" destId="{5C5DBE8D-47D9-C445-9F07-067AB627D6A5}" srcOrd="9" destOrd="0" presId="urn:microsoft.com/office/officeart/2005/8/layout/hierarchy1"/>
    <dgm:cxn modelId="{7D02C198-6CEB-BF4D-BA27-8064F8744744}" type="presParOf" srcId="{5C5DBE8D-47D9-C445-9F07-067AB627D6A5}" destId="{37258139-465D-FA40-98AB-299397BABF22}" srcOrd="0" destOrd="0" presId="urn:microsoft.com/office/officeart/2005/8/layout/hierarchy1"/>
    <dgm:cxn modelId="{D9C9415D-3212-2C40-AA0A-F4FC6ADB789B}" type="presParOf" srcId="{37258139-465D-FA40-98AB-299397BABF22}" destId="{1101DDE3-17B5-8C4F-B0FB-AC81E229E63B}" srcOrd="0" destOrd="0" presId="urn:microsoft.com/office/officeart/2005/8/layout/hierarchy1"/>
    <dgm:cxn modelId="{84A7CFED-5FAF-C541-8330-60A0D5CC4B13}" type="presParOf" srcId="{37258139-465D-FA40-98AB-299397BABF22}" destId="{F4CF00D9-3784-524B-8F9A-1C07032DCE9E}" srcOrd="1" destOrd="0" presId="urn:microsoft.com/office/officeart/2005/8/layout/hierarchy1"/>
    <dgm:cxn modelId="{F6C36D96-37DF-2144-9873-8029583A27E8}" type="presParOf" srcId="{5C5DBE8D-47D9-C445-9F07-067AB627D6A5}" destId="{ADB4DFF6-0842-584F-981B-DBD1189994E4}" srcOrd="1" destOrd="0" presId="urn:microsoft.com/office/officeart/2005/8/layout/hierarchy1"/>
    <dgm:cxn modelId="{4A594141-38D5-974A-A3AD-46F32D666C47}" type="presParOf" srcId="{298A045E-22CF-B140-9ED6-F58937C408C5}" destId="{FDF3EAE9-AD9C-4F41-9C54-8C4A91F653EC}" srcOrd="2" destOrd="0" presId="urn:microsoft.com/office/officeart/2005/8/layout/hierarchy1"/>
    <dgm:cxn modelId="{4D9A57E8-BD92-3543-8945-AD5A7EB6F04A}" type="presParOf" srcId="{298A045E-22CF-B140-9ED6-F58937C408C5}" destId="{64424BD0-9580-E64E-B7F5-FDCF066F0505}" srcOrd="3" destOrd="0" presId="urn:microsoft.com/office/officeart/2005/8/layout/hierarchy1"/>
    <dgm:cxn modelId="{97E86048-73E4-DB40-AABC-9D59C8F80CF9}" type="presParOf" srcId="{64424BD0-9580-E64E-B7F5-FDCF066F0505}" destId="{4A974BF8-1B67-E545-851E-D2451DA41A95}" srcOrd="0" destOrd="0" presId="urn:microsoft.com/office/officeart/2005/8/layout/hierarchy1"/>
    <dgm:cxn modelId="{799654BB-8EDB-2F40-8B48-F887DBB5CACC}" type="presParOf" srcId="{4A974BF8-1B67-E545-851E-D2451DA41A95}" destId="{317BC5BE-E817-194F-B0EA-CBCB6BFD3D68}" srcOrd="0" destOrd="0" presId="urn:microsoft.com/office/officeart/2005/8/layout/hierarchy1"/>
    <dgm:cxn modelId="{9DD4E36A-7524-7748-9498-C917ED053296}" type="presParOf" srcId="{4A974BF8-1B67-E545-851E-D2451DA41A95}" destId="{7B594C47-3CA6-3949-9AB5-525E8E2F66E8}" srcOrd="1" destOrd="0" presId="urn:microsoft.com/office/officeart/2005/8/layout/hierarchy1"/>
    <dgm:cxn modelId="{CD2AF8A4-C2B8-3E4E-8C4B-BAE810942D6B}" type="presParOf" srcId="{64424BD0-9580-E64E-B7F5-FDCF066F0505}" destId="{BD06C565-3C63-374D-81E9-D464616A533A}" srcOrd="1" destOrd="0" presId="urn:microsoft.com/office/officeart/2005/8/layout/hierarchy1"/>
    <dgm:cxn modelId="{A29CFAD3-E9E9-6846-A410-18EBF3831102}" type="presParOf" srcId="{BD06C565-3C63-374D-81E9-D464616A533A}" destId="{B901054E-B8D6-2944-AD51-D95EBC837E81}" srcOrd="0" destOrd="0" presId="urn:microsoft.com/office/officeart/2005/8/layout/hierarchy1"/>
    <dgm:cxn modelId="{660FB532-99C7-2641-A818-9675B0A26FAD}" type="presParOf" srcId="{BD06C565-3C63-374D-81E9-D464616A533A}" destId="{3D0B4752-7593-9B40-B8D6-FC2E4E940185}" srcOrd="1" destOrd="0" presId="urn:microsoft.com/office/officeart/2005/8/layout/hierarchy1"/>
    <dgm:cxn modelId="{B1CF555B-17FC-6E42-8CE1-D94B60343194}" type="presParOf" srcId="{3D0B4752-7593-9B40-B8D6-FC2E4E940185}" destId="{E9E070CC-F65E-FA43-8EB4-C8BD72DBB45D}" srcOrd="0" destOrd="0" presId="urn:microsoft.com/office/officeart/2005/8/layout/hierarchy1"/>
    <dgm:cxn modelId="{99DD2D38-1521-7644-A221-3DBFEA72D670}" type="presParOf" srcId="{E9E070CC-F65E-FA43-8EB4-C8BD72DBB45D}" destId="{41F50B51-B9EB-1544-B299-D710E9EFD79E}" srcOrd="0" destOrd="0" presId="urn:microsoft.com/office/officeart/2005/8/layout/hierarchy1"/>
    <dgm:cxn modelId="{521A9627-D106-BD4F-9F21-521D5E690092}" type="presParOf" srcId="{E9E070CC-F65E-FA43-8EB4-C8BD72DBB45D}" destId="{1139B020-A7B5-C54B-A31C-D5D8D71AD450}" srcOrd="1" destOrd="0" presId="urn:microsoft.com/office/officeart/2005/8/layout/hierarchy1"/>
    <dgm:cxn modelId="{82F713A8-B2AD-1C4C-8395-C92447ACBA27}" type="presParOf" srcId="{3D0B4752-7593-9B40-B8D6-FC2E4E940185}" destId="{CC85F63E-6809-E945-91F4-024F00982763}" srcOrd="1" destOrd="0" presId="urn:microsoft.com/office/officeart/2005/8/layout/hierarchy1"/>
    <dgm:cxn modelId="{304F5999-BB05-3F4B-8CC6-D6C84AAFC402}" type="presParOf" srcId="{BD06C565-3C63-374D-81E9-D464616A533A}" destId="{F9AAD98C-726A-3840-87A1-A4B450156938}" srcOrd="2" destOrd="0" presId="urn:microsoft.com/office/officeart/2005/8/layout/hierarchy1"/>
    <dgm:cxn modelId="{54FCC0A5-BF18-A74B-A3E9-B95C48038035}" type="presParOf" srcId="{BD06C565-3C63-374D-81E9-D464616A533A}" destId="{23BA9779-A296-6042-B6C7-882D51025BA2}" srcOrd="3" destOrd="0" presId="urn:microsoft.com/office/officeart/2005/8/layout/hierarchy1"/>
    <dgm:cxn modelId="{0721170B-9256-534A-8BDE-476B81D657BD}" type="presParOf" srcId="{23BA9779-A296-6042-B6C7-882D51025BA2}" destId="{1971452A-DBDD-BF49-81BC-CA3EE926CBE9}" srcOrd="0" destOrd="0" presId="urn:microsoft.com/office/officeart/2005/8/layout/hierarchy1"/>
    <dgm:cxn modelId="{BDD09673-E2F5-804A-A70D-97B8524B16DE}" type="presParOf" srcId="{1971452A-DBDD-BF49-81BC-CA3EE926CBE9}" destId="{2BFEFD21-1400-1D4A-9B21-49C7F34E446A}" srcOrd="0" destOrd="0" presId="urn:microsoft.com/office/officeart/2005/8/layout/hierarchy1"/>
    <dgm:cxn modelId="{2FA5737F-8816-B54C-AD6A-1FDB4E05E6B3}" type="presParOf" srcId="{1971452A-DBDD-BF49-81BC-CA3EE926CBE9}" destId="{D3A5A161-596E-1242-8C00-9942B53405EE}" srcOrd="1" destOrd="0" presId="urn:microsoft.com/office/officeart/2005/8/layout/hierarchy1"/>
    <dgm:cxn modelId="{5213BCBC-ADA1-5C4E-ABD6-EEA12B1FB3BB}" type="presParOf" srcId="{23BA9779-A296-6042-B6C7-882D51025BA2}" destId="{4635D501-1034-AF49-8B06-60B5D1935C46}" srcOrd="1" destOrd="0" presId="urn:microsoft.com/office/officeart/2005/8/layout/hierarchy1"/>
    <dgm:cxn modelId="{3E70C108-A67C-2E44-B34F-6A889155355B}" type="presParOf" srcId="{298A045E-22CF-B140-9ED6-F58937C408C5}" destId="{CC6F4FC8-8BFB-514D-BEA1-4FBEF36AEC9C}" srcOrd="4" destOrd="0" presId="urn:microsoft.com/office/officeart/2005/8/layout/hierarchy1"/>
    <dgm:cxn modelId="{8A739E7C-ABD9-1047-ADA5-37F28464A7F5}" type="presParOf" srcId="{298A045E-22CF-B140-9ED6-F58937C408C5}" destId="{1D612737-8417-7C4C-A440-95870203BFF5}" srcOrd="5" destOrd="0" presId="urn:microsoft.com/office/officeart/2005/8/layout/hierarchy1"/>
    <dgm:cxn modelId="{9E05F4C0-9AC7-F346-8A9B-029976A1EE0F}" type="presParOf" srcId="{1D612737-8417-7C4C-A440-95870203BFF5}" destId="{23B2C68B-4926-BC40-8032-01CEFD041956}" srcOrd="0" destOrd="0" presId="urn:microsoft.com/office/officeart/2005/8/layout/hierarchy1"/>
    <dgm:cxn modelId="{9BF936A2-7A6B-E84A-9CF9-A6317CC3DFA9}" type="presParOf" srcId="{23B2C68B-4926-BC40-8032-01CEFD041956}" destId="{342A794E-9E5B-B542-A7D6-2726A96D1D72}" srcOrd="0" destOrd="0" presId="urn:microsoft.com/office/officeart/2005/8/layout/hierarchy1"/>
    <dgm:cxn modelId="{35E3708B-8096-5246-BBB3-18E5386B8436}" type="presParOf" srcId="{23B2C68B-4926-BC40-8032-01CEFD041956}" destId="{D2DB4F72-99E5-C343-A0F3-731E0FE6DBCE}" srcOrd="1" destOrd="0" presId="urn:microsoft.com/office/officeart/2005/8/layout/hierarchy1"/>
    <dgm:cxn modelId="{DA4E0F9D-FCE6-C244-929B-692C0B848A3E}" type="presParOf" srcId="{1D612737-8417-7C4C-A440-95870203BFF5}" destId="{BB4CF6B8-040E-4B42-AF35-1C6592AA8F13}" srcOrd="1" destOrd="0" presId="urn:microsoft.com/office/officeart/2005/8/layout/hierarchy1"/>
    <dgm:cxn modelId="{CE8B56D5-F1E4-454F-A728-3D3FCD80866D}" type="presParOf" srcId="{BB4CF6B8-040E-4B42-AF35-1C6592AA8F13}" destId="{6AD7E76E-4A69-2347-BEA2-71945EA9E903}" srcOrd="0" destOrd="0" presId="urn:microsoft.com/office/officeart/2005/8/layout/hierarchy1"/>
    <dgm:cxn modelId="{2EEC9E31-2640-CA4C-9F69-7FED5BE157D4}" type="presParOf" srcId="{BB4CF6B8-040E-4B42-AF35-1C6592AA8F13}" destId="{97CB72B5-CFD8-CE44-8CCF-7FA66920BC7A}" srcOrd="1" destOrd="0" presId="urn:microsoft.com/office/officeart/2005/8/layout/hierarchy1"/>
    <dgm:cxn modelId="{EE5BE7F3-36CA-B946-8051-803B3A86C76A}" type="presParOf" srcId="{97CB72B5-CFD8-CE44-8CCF-7FA66920BC7A}" destId="{318E7392-5CED-DD4E-BAF6-19DF6E5B71D8}" srcOrd="0" destOrd="0" presId="urn:microsoft.com/office/officeart/2005/8/layout/hierarchy1"/>
    <dgm:cxn modelId="{92A3A21F-E92C-A546-AF9E-A7D3CF86FC33}" type="presParOf" srcId="{318E7392-5CED-DD4E-BAF6-19DF6E5B71D8}" destId="{3F12E42D-9DDE-D349-BFFA-7F4B4AB3D5BC}" srcOrd="0" destOrd="0" presId="urn:microsoft.com/office/officeart/2005/8/layout/hierarchy1"/>
    <dgm:cxn modelId="{090C6F9D-E1F8-7446-995E-F58A8C3BC20D}" type="presParOf" srcId="{318E7392-5CED-DD4E-BAF6-19DF6E5B71D8}" destId="{F0E6664B-44CA-7744-84BE-E4C68A744953}" srcOrd="1" destOrd="0" presId="urn:microsoft.com/office/officeart/2005/8/layout/hierarchy1"/>
    <dgm:cxn modelId="{A1C36419-ABD7-5443-8424-C33DE6E71DCE}" type="presParOf" srcId="{97CB72B5-CFD8-CE44-8CCF-7FA66920BC7A}" destId="{0692CC21-80C5-394F-A3F7-F9B092D35C14}" srcOrd="1" destOrd="0" presId="urn:microsoft.com/office/officeart/2005/8/layout/hierarchy1"/>
    <dgm:cxn modelId="{AD987999-2781-8F42-B329-05FE217DE1BD}" type="presParOf" srcId="{298A045E-22CF-B140-9ED6-F58937C408C5}" destId="{D02DFA58-124F-1849-958C-6282F8368001}" srcOrd="6" destOrd="0" presId="urn:microsoft.com/office/officeart/2005/8/layout/hierarchy1"/>
    <dgm:cxn modelId="{A8C22C43-96A5-8A49-9277-1AF0510B72B7}" type="presParOf" srcId="{298A045E-22CF-B140-9ED6-F58937C408C5}" destId="{7FC7098E-3351-D042-9C71-95CC05DB44A9}" srcOrd="7" destOrd="0" presId="urn:microsoft.com/office/officeart/2005/8/layout/hierarchy1"/>
    <dgm:cxn modelId="{EE3CEF66-54CB-E44F-BBB0-463F47EE9748}" type="presParOf" srcId="{7FC7098E-3351-D042-9C71-95CC05DB44A9}" destId="{EFC343CD-3526-624D-BB59-4FC0997C31C4}" srcOrd="0" destOrd="0" presId="urn:microsoft.com/office/officeart/2005/8/layout/hierarchy1"/>
    <dgm:cxn modelId="{B74DD792-6473-2643-BEAB-199DA022564F}" type="presParOf" srcId="{EFC343CD-3526-624D-BB59-4FC0997C31C4}" destId="{69E200BB-1205-F642-A9D8-DB18D50543CD}" srcOrd="0" destOrd="0" presId="urn:microsoft.com/office/officeart/2005/8/layout/hierarchy1"/>
    <dgm:cxn modelId="{72FFC92B-5503-C34A-B0FF-709E46585687}" type="presParOf" srcId="{EFC343CD-3526-624D-BB59-4FC0997C31C4}" destId="{C5E0A48A-272D-F940-A197-FB9CC3D862C6}" srcOrd="1" destOrd="0" presId="urn:microsoft.com/office/officeart/2005/8/layout/hierarchy1"/>
    <dgm:cxn modelId="{719D6606-CD23-7B41-B699-6DF72160C476}" type="presParOf" srcId="{7FC7098E-3351-D042-9C71-95CC05DB44A9}" destId="{294D86F1-F7C8-704A-9380-163E655442D5}" srcOrd="1" destOrd="0" presId="urn:microsoft.com/office/officeart/2005/8/layout/hierarchy1"/>
    <dgm:cxn modelId="{DBBA4F33-5538-BE4F-99D9-D1FFE01D4B50}" type="presParOf" srcId="{294D86F1-F7C8-704A-9380-163E655442D5}" destId="{673229A1-5D53-C243-A8FE-A8F0511796E7}" srcOrd="0" destOrd="0" presId="urn:microsoft.com/office/officeart/2005/8/layout/hierarchy1"/>
    <dgm:cxn modelId="{C820F619-C7E9-B346-A484-E5E84C13212B}" type="presParOf" srcId="{294D86F1-F7C8-704A-9380-163E655442D5}" destId="{0BFE48CB-1FC0-4C48-9215-8561865FF235}" srcOrd="1" destOrd="0" presId="urn:microsoft.com/office/officeart/2005/8/layout/hierarchy1"/>
    <dgm:cxn modelId="{220C7CF6-6194-AD4E-89E3-AF58BAE53B51}" type="presParOf" srcId="{0BFE48CB-1FC0-4C48-9215-8561865FF235}" destId="{3F82C941-328D-4248-B2F6-BDD1F830316F}" srcOrd="0" destOrd="0" presId="urn:microsoft.com/office/officeart/2005/8/layout/hierarchy1"/>
    <dgm:cxn modelId="{69C16308-1215-CB4D-A19D-4E82555EFD48}" type="presParOf" srcId="{3F82C941-328D-4248-B2F6-BDD1F830316F}" destId="{FF597126-A9FA-C640-AC0B-AB90FBF89EB2}" srcOrd="0" destOrd="0" presId="urn:microsoft.com/office/officeart/2005/8/layout/hierarchy1"/>
    <dgm:cxn modelId="{589081F7-12B6-FB4F-AFCB-A9EDE3A0E1D6}" type="presParOf" srcId="{3F82C941-328D-4248-B2F6-BDD1F830316F}" destId="{10D16BD6-C873-CB49-B71C-EB4791FB7AA0}" srcOrd="1" destOrd="0" presId="urn:microsoft.com/office/officeart/2005/8/layout/hierarchy1"/>
    <dgm:cxn modelId="{71312C33-3837-FC4F-9FDA-9B5A963202F4}" type="presParOf" srcId="{0BFE48CB-1FC0-4C48-9215-8561865FF235}" destId="{A3217586-FB78-964A-A30F-B5535FE7DC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D52BC-6648-5243-8312-7F3CA406AB14}">
      <dsp:nvSpPr>
        <dsp:cNvPr id="0" name=""/>
        <dsp:cNvSpPr/>
      </dsp:nvSpPr>
      <dsp:spPr>
        <a:xfrm>
          <a:off x="-6318314" y="-967207"/>
          <a:ext cx="7526321" cy="7526321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C2664-28CC-BD45-BBB3-ABC566DC0EA6}">
      <dsp:nvSpPr>
        <dsp:cNvPr id="0" name=""/>
        <dsp:cNvSpPr/>
      </dsp:nvSpPr>
      <dsp:spPr>
        <a:xfrm>
          <a:off x="392272" y="254208"/>
          <a:ext cx="8129387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前言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普遍现象、理想情况、现实情况</a:t>
          </a:r>
          <a:endParaRPr lang="zh-CN" altLang="en-US" sz="1000" kern="1200" dirty="0"/>
        </a:p>
      </dsp:txBody>
      <dsp:txXfrm>
        <a:off x="392272" y="254208"/>
        <a:ext cx="8129387" cy="508192"/>
      </dsp:txXfrm>
    </dsp:sp>
    <dsp:sp modelId="{7A697A29-8FB3-2B44-B32B-ACAB5FAA71FE}">
      <dsp:nvSpPr>
        <dsp:cNvPr id="0" name=""/>
        <dsp:cNvSpPr/>
      </dsp:nvSpPr>
      <dsp:spPr>
        <a:xfrm>
          <a:off x="74651" y="190683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1793C-663F-2D46-BA60-9C3AE93852A2}">
      <dsp:nvSpPr>
        <dsp:cNvPr id="0" name=""/>
        <dsp:cNvSpPr/>
      </dsp:nvSpPr>
      <dsp:spPr>
        <a:xfrm>
          <a:off x="852486" y="1016944"/>
          <a:ext cx="7669173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员工生命周期</a:t>
          </a:r>
          <a:endParaRPr lang="zh-CN" altLang="en-US" sz="1300" kern="1200" dirty="0"/>
        </a:p>
      </dsp:txBody>
      <dsp:txXfrm>
        <a:off x="852486" y="1016944"/>
        <a:ext cx="7669173" cy="508192"/>
      </dsp:txXfrm>
    </dsp:sp>
    <dsp:sp modelId="{6A2E23AE-819D-BB49-84FA-6A688788B243}">
      <dsp:nvSpPr>
        <dsp:cNvPr id="0" name=""/>
        <dsp:cNvSpPr/>
      </dsp:nvSpPr>
      <dsp:spPr>
        <a:xfrm>
          <a:off x="534865" y="953419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C36A1-07C6-1E47-9988-471BA39194FD}">
      <dsp:nvSpPr>
        <dsp:cNvPr id="0" name=""/>
        <dsp:cNvSpPr/>
      </dsp:nvSpPr>
      <dsp:spPr>
        <a:xfrm>
          <a:off x="1104681" y="1779120"/>
          <a:ext cx="7416979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员工角色分类标准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按工作年限分类标准、按岗位分类标准</a:t>
          </a:r>
          <a:endParaRPr lang="zh-CN" altLang="en-US" sz="1000" kern="1200" dirty="0"/>
        </a:p>
      </dsp:txBody>
      <dsp:txXfrm>
        <a:off x="1104681" y="1779120"/>
        <a:ext cx="7416979" cy="508192"/>
      </dsp:txXfrm>
    </dsp:sp>
    <dsp:sp modelId="{44638089-225E-784E-BD0C-B63B748DE5C2}">
      <dsp:nvSpPr>
        <dsp:cNvPr id="0" name=""/>
        <dsp:cNvSpPr/>
      </dsp:nvSpPr>
      <dsp:spPr>
        <a:xfrm>
          <a:off x="787060" y="1715596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C87E1-4C87-F141-B8A6-5E9BDC7F6AA4}">
      <dsp:nvSpPr>
        <dsp:cNvPr id="0" name=""/>
        <dsp:cNvSpPr/>
      </dsp:nvSpPr>
      <dsp:spPr>
        <a:xfrm>
          <a:off x="1185204" y="2541856"/>
          <a:ext cx="7336455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准备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能力模型数据库、岗位职责说明书、编写面试题</a:t>
          </a:r>
          <a:endParaRPr lang="zh-CN" altLang="en-US" sz="1000" kern="1200" dirty="0"/>
        </a:p>
      </dsp:txBody>
      <dsp:txXfrm>
        <a:off x="1185204" y="2541856"/>
        <a:ext cx="7336455" cy="508192"/>
      </dsp:txXfrm>
    </dsp:sp>
    <dsp:sp modelId="{CCE7476E-3A22-FE4E-9B40-312715A57152}">
      <dsp:nvSpPr>
        <dsp:cNvPr id="0" name=""/>
        <dsp:cNvSpPr/>
      </dsp:nvSpPr>
      <dsp:spPr>
        <a:xfrm>
          <a:off x="867584" y="2478332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72154-64E3-1D4B-8163-20594D379F77}">
      <dsp:nvSpPr>
        <dsp:cNvPr id="0" name=""/>
        <dsp:cNvSpPr/>
      </dsp:nvSpPr>
      <dsp:spPr>
        <a:xfrm>
          <a:off x="1104681" y="3304592"/>
          <a:ext cx="7416979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选拔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选拔范围内的生命周期、面试官候选人、候选人面试过程、面试汇总</a:t>
          </a:r>
          <a:endParaRPr lang="zh-CN" altLang="en-US" sz="1000" kern="1200" dirty="0"/>
        </a:p>
      </dsp:txBody>
      <dsp:txXfrm>
        <a:off x="1104681" y="3304592"/>
        <a:ext cx="7416979" cy="508192"/>
      </dsp:txXfrm>
    </dsp:sp>
    <dsp:sp modelId="{4D165DBD-839F-B544-BA03-1550AF9CCE2C}">
      <dsp:nvSpPr>
        <dsp:cNvPr id="0" name=""/>
        <dsp:cNvSpPr/>
      </dsp:nvSpPr>
      <dsp:spPr>
        <a:xfrm>
          <a:off x="787060" y="3241068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6A7D-C992-494F-B4B5-E16817885A3F}">
      <dsp:nvSpPr>
        <dsp:cNvPr id="0" name=""/>
        <dsp:cNvSpPr/>
      </dsp:nvSpPr>
      <dsp:spPr>
        <a:xfrm>
          <a:off x="852486" y="4066769"/>
          <a:ext cx="7669173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zh-CN" altLang="en-US" sz="1000" kern="1200" dirty="0" smtClean="0"/>
            <a:t>培训范围内的生命周期、</a:t>
          </a:r>
          <a:r>
            <a:rPr lang="zh-CN" altLang="en-US" sz="1000" kern="1200" dirty="0" smtClean="0"/>
            <a:t>基础素质强化培训、通用技能培训、岗位素质培训、岗位技能培训、岗位考核标准培训</a:t>
          </a:r>
          <a:endParaRPr lang="zh-CN" altLang="en-US" sz="1000" kern="1200" dirty="0"/>
        </a:p>
      </dsp:txBody>
      <dsp:txXfrm>
        <a:off x="852486" y="4066769"/>
        <a:ext cx="7669173" cy="508192"/>
      </dsp:txXfrm>
    </dsp:sp>
    <dsp:sp modelId="{77991A24-D817-3343-B370-ADBD617C7D20}">
      <dsp:nvSpPr>
        <dsp:cNvPr id="0" name=""/>
        <dsp:cNvSpPr/>
      </dsp:nvSpPr>
      <dsp:spPr>
        <a:xfrm>
          <a:off x="534865" y="4003245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4BBFA-C353-354F-85F2-81A3A9A52CCF}">
      <dsp:nvSpPr>
        <dsp:cNvPr id="0" name=""/>
        <dsp:cNvSpPr/>
      </dsp:nvSpPr>
      <dsp:spPr>
        <a:xfrm>
          <a:off x="392272" y="4829505"/>
          <a:ext cx="8129387" cy="5081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378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考核</a:t>
          </a:r>
          <a:endParaRPr lang="zh-CN" alt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基础素质考核、通用技能考核、岗位素质考核、岗位技能考核</a:t>
          </a:r>
          <a:endParaRPr lang="zh-CN" altLang="en-US" sz="1000" kern="1200" dirty="0"/>
        </a:p>
      </dsp:txBody>
      <dsp:txXfrm>
        <a:off x="392272" y="4829505"/>
        <a:ext cx="8129387" cy="508192"/>
      </dsp:txXfrm>
    </dsp:sp>
    <dsp:sp modelId="{745EA2B7-6654-DF4A-9289-7F66E8BA57A7}">
      <dsp:nvSpPr>
        <dsp:cNvPr id="0" name=""/>
        <dsp:cNvSpPr/>
      </dsp:nvSpPr>
      <dsp:spPr>
        <a:xfrm>
          <a:off x="74651" y="4765981"/>
          <a:ext cx="635240" cy="635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4879-EE1C-474E-B073-8A783D2CBF44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DF525E43-9308-114C-AD58-5933CDFEE7A2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A09A3E06-D006-E243-98C8-41DE30B916AE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C36A86A1-D38E-A747-9B0A-68562E73901F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C297B86B-7BB3-6542-954C-8DE3CCED5C85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按工作年限分类标准</a:t>
          </a:r>
          <a:endParaRPr lang="zh-CN" altLang="en-US" sz="3300" kern="1200" dirty="0"/>
        </a:p>
      </dsp:txBody>
      <dsp:txXfrm>
        <a:off x="906090" y="1571981"/>
        <a:ext cx="3881437" cy="737473"/>
      </dsp:txXfrm>
    </dsp:sp>
    <dsp:sp modelId="{A7CB5DFD-D18D-794E-BBF8-70F85B2A1C4F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0-1</a:t>
          </a:r>
          <a:r>
            <a:rPr lang="zh-CN" altLang="en-US" sz="2200" kern="1200" dirty="0" smtClean="0"/>
            <a:t>年内工作经验（包含应届毕业生）</a:t>
          </a:r>
          <a:endParaRPr lang="zh-CN" altLang="en-US" sz="2200" kern="1200" dirty="0"/>
        </a:p>
      </dsp:txBody>
      <dsp:txXfrm>
        <a:off x="3699327" y="189220"/>
        <a:ext cx="2418911" cy="737473"/>
      </dsp:txXfrm>
    </dsp:sp>
    <dsp:sp modelId="{B1DC4F1B-559B-C340-BC51-1FAF46FE69C5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1-3</a:t>
          </a:r>
          <a:r>
            <a:rPr lang="zh-CN" altLang="en-US" sz="2200" kern="1200" dirty="0" smtClean="0"/>
            <a:t>年内工作经验</a:t>
          </a:r>
          <a:endParaRPr lang="zh-CN" altLang="en-US" sz="2200" kern="1200" dirty="0"/>
        </a:p>
      </dsp:txBody>
      <dsp:txXfrm>
        <a:off x="3699327" y="1111061"/>
        <a:ext cx="2418911" cy="737473"/>
      </dsp:txXfrm>
    </dsp:sp>
    <dsp:sp modelId="{78400C95-56F2-A645-B343-8837098DB6B8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3-5</a:t>
          </a:r>
          <a:r>
            <a:rPr lang="zh-CN" altLang="en-US" sz="2200" kern="1200" dirty="0" smtClean="0"/>
            <a:t>年内工作经验</a:t>
          </a:r>
          <a:endParaRPr lang="zh-CN" altLang="en-US" sz="2200" kern="1200" dirty="0"/>
        </a:p>
      </dsp:txBody>
      <dsp:txXfrm>
        <a:off x="3699327" y="2032902"/>
        <a:ext cx="2418911" cy="737473"/>
      </dsp:txXfrm>
    </dsp:sp>
    <dsp:sp modelId="{72CF1946-A151-7745-8DBE-89940BDC78EA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5</a:t>
          </a:r>
          <a:r>
            <a:rPr lang="zh-CN" altLang="en-US" sz="2200" kern="1200" dirty="0" smtClean="0"/>
            <a:t>年以上工作经验</a:t>
          </a:r>
          <a:endParaRPr lang="zh-CN" altLang="en-US" sz="2200" kern="1200" dirty="0"/>
        </a:p>
      </dsp:txBody>
      <dsp:txXfrm>
        <a:off x="3699327" y="2954743"/>
        <a:ext cx="2418911" cy="7374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4D036-BF11-5243-95BE-54C7663ABBB1}">
      <dsp:nvSpPr>
        <dsp:cNvPr id="0" name=""/>
        <dsp:cNvSpPr/>
      </dsp:nvSpPr>
      <dsp:spPr>
        <a:xfrm>
          <a:off x="2729280" y="2226093"/>
          <a:ext cx="299529" cy="1426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1426873"/>
              </a:lnTo>
              <a:lnTo>
                <a:pt x="299529" y="1426873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2595" y="2903080"/>
        <a:ext cx="72898" cy="72898"/>
      </dsp:txXfrm>
    </dsp:sp>
    <dsp:sp modelId="{9AD8F244-FECF-1D44-AE83-1C5BD3304D34}">
      <dsp:nvSpPr>
        <dsp:cNvPr id="0" name=""/>
        <dsp:cNvSpPr/>
      </dsp:nvSpPr>
      <dsp:spPr>
        <a:xfrm>
          <a:off x="2729280" y="2226093"/>
          <a:ext cx="299529" cy="85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856124"/>
              </a:lnTo>
              <a:lnTo>
                <a:pt x="299529" y="85612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6369" y="2631480"/>
        <a:ext cx="45350" cy="45350"/>
      </dsp:txXfrm>
    </dsp:sp>
    <dsp:sp modelId="{099141F2-915E-064D-A138-20BB4AD8DE88}">
      <dsp:nvSpPr>
        <dsp:cNvPr id="0" name=""/>
        <dsp:cNvSpPr/>
      </dsp:nvSpPr>
      <dsp:spPr>
        <a:xfrm>
          <a:off x="2729280" y="2226093"/>
          <a:ext cx="299529" cy="28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285374"/>
              </a:lnTo>
              <a:lnTo>
                <a:pt x="299529" y="285374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8701" y="2358437"/>
        <a:ext cx="20685" cy="20685"/>
      </dsp:txXfrm>
    </dsp:sp>
    <dsp:sp modelId="{E7D90B60-6204-7C4A-AAB0-B90B788ADA07}">
      <dsp:nvSpPr>
        <dsp:cNvPr id="0" name=""/>
        <dsp:cNvSpPr/>
      </dsp:nvSpPr>
      <dsp:spPr>
        <a:xfrm>
          <a:off x="2729280" y="1940718"/>
          <a:ext cx="299529" cy="285374"/>
        </a:xfrm>
        <a:custGeom>
          <a:avLst/>
          <a:gdLst/>
          <a:ahLst/>
          <a:cxnLst/>
          <a:rect l="0" t="0" r="0" b="0"/>
          <a:pathLst>
            <a:path>
              <a:moveTo>
                <a:pt x="0" y="285374"/>
              </a:moveTo>
              <a:lnTo>
                <a:pt x="149764" y="285374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8701" y="2073063"/>
        <a:ext cx="20685" cy="20685"/>
      </dsp:txXfrm>
    </dsp:sp>
    <dsp:sp modelId="{B07067C3-08C0-A444-ABED-539E6C797F5A}">
      <dsp:nvSpPr>
        <dsp:cNvPr id="0" name=""/>
        <dsp:cNvSpPr/>
      </dsp:nvSpPr>
      <dsp:spPr>
        <a:xfrm>
          <a:off x="2729280" y="1369969"/>
          <a:ext cx="299529" cy="856124"/>
        </a:xfrm>
        <a:custGeom>
          <a:avLst/>
          <a:gdLst/>
          <a:ahLst/>
          <a:cxnLst/>
          <a:rect l="0" t="0" r="0" b="0"/>
          <a:pathLst>
            <a:path>
              <a:moveTo>
                <a:pt x="0" y="856124"/>
              </a:moveTo>
              <a:lnTo>
                <a:pt x="149764" y="856124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56369" y="1775355"/>
        <a:ext cx="45350" cy="45350"/>
      </dsp:txXfrm>
    </dsp:sp>
    <dsp:sp modelId="{80367FB8-39D5-A249-AEAB-F29F78D43F0A}">
      <dsp:nvSpPr>
        <dsp:cNvPr id="0" name=""/>
        <dsp:cNvSpPr/>
      </dsp:nvSpPr>
      <dsp:spPr>
        <a:xfrm>
          <a:off x="4526455" y="799219"/>
          <a:ext cx="299529" cy="57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764" y="0"/>
              </a:lnTo>
              <a:lnTo>
                <a:pt x="149764" y="570749"/>
              </a:lnTo>
              <a:lnTo>
                <a:pt x="299529" y="57074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106" y="1068480"/>
        <a:ext cx="32228" cy="32228"/>
      </dsp:txXfrm>
    </dsp:sp>
    <dsp:sp modelId="{EBAAB742-DF64-D643-A50B-044D3E09F796}">
      <dsp:nvSpPr>
        <dsp:cNvPr id="0" name=""/>
        <dsp:cNvSpPr/>
      </dsp:nvSpPr>
      <dsp:spPr>
        <a:xfrm>
          <a:off x="4526455" y="753499"/>
          <a:ext cx="2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29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8732" y="791731"/>
        <a:ext cx="14976" cy="14976"/>
      </dsp:txXfrm>
    </dsp:sp>
    <dsp:sp modelId="{69C70495-5E01-A341-9DCD-95A201F10C46}">
      <dsp:nvSpPr>
        <dsp:cNvPr id="0" name=""/>
        <dsp:cNvSpPr/>
      </dsp:nvSpPr>
      <dsp:spPr>
        <a:xfrm>
          <a:off x="4526455" y="228470"/>
          <a:ext cx="299529" cy="570749"/>
        </a:xfrm>
        <a:custGeom>
          <a:avLst/>
          <a:gdLst/>
          <a:ahLst/>
          <a:cxnLst/>
          <a:rect l="0" t="0" r="0" b="0"/>
          <a:pathLst>
            <a:path>
              <a:moveTo>
                <a:pt x="0" y="570749"/>
              </a:moveTo>
              <a:lnTo>
                <a:pt x="149764" y="570749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106" y="497730"/>
        <a:ext cx="32228" cy="32228"/>
      </dsp:txXfrm>
    </dsp:sp>
    <dsp:sp modelId="{51D4636D-60B2-CF41-863C-A861E17F84F3}">
      <dsp:nvSpPr>
        <dsp:cNvPr id="0" name=""/>
        <dsp:cNvSpPr/>
      </dsp:nvSpPr>
      <dsp:spPr>
        <a:xfrm>
          <a:off x="2729280" y="799219"/>
          <a:ext cx="299529" cy="1426873"/>
        </a:xfrm>
        <a:custGeom>
          <a:avLst/>
          <a:gdLst/>
          <a:ahLst/>
          <a:cxnLst/>
          <a:rect l="0" t="0" r="0" b="0"/>
          <a:pathLst>
            <a:path>
              <a:moveTo>
                <a:pt x="0" y="1426873"/>
              </a:moveTo>
              <a:lnTo>
                <a:pt x="149764" y="1426873"/>
              </a:lnTo>
              <a:lnTo>
                <a:pt x="149764" y="0"/>
              </a:lnTo>
              <a:lnTo>
                <a:pt x="29952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42595" y="1476207"/>
        <a:ext cx="72898" cy="72898"/>
      </dsp:txXfrm>
    </dsp:sp>
    <dsp:sp modelId="{6F58C694-D9C7-8A4D-83DC-92506490D3FD}">
      <dsp:nvSpPr>
        <dsp:cNvPr id="0" name=""/>
        <dsp:cNvSpPr/>
      </dsp:nvSpPr>
      <dsp:spPr>
        <a:xfrm rot="16200000">
          <a:off x="1299402" y="1997793"/>
          <a:ext cx="2403155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按岗位分类标准</a:t>
          </a:r>
          <a:endParaRPr lang="zh-CN" altLang="en-US" sz="2600" kern="1200" dirty="0"/>
        </a:p>
      </dsp:txBody>
      <dsp:txXfrm>
        <a:off x="1299402" y="1997793"/>
        <a:ext cx="2403155" cy="456599"/>
      </dsp:txXfrm>
    </dsp:sp>
    <dsp:sp modelId="{A1C3FB14-F3C8-6948-B680-AB594A1BE358}">
      <dsp:nvSpPr>
        <dsp:cNvPr id="0" name=""/>
        <dsp:cNvSpPr/>
      </dsp:nvSpPr>
      <dsp:spPr>
        <a:xfrm>
          <a:off x="3028809" y="57091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普通技术人员</a:t>
          </a:r>
        </a:p>
      </dsp:txBody>
      <dsp:txXfrm>
        <a:off x="3028809" y="570919"/>
        <a:ext cx="1497646" cy="456599"/>
      </dsp:txXfrm>
    </dsp:sp>
    <dsp:sp modelId="{EE16A6C8-F2A9-054A-8892-A9BE1D6337AD}">
      <dsp:nvSpPr>
        <dsp:cNvPr id="0" name=""/>
        <dsp:cNvSpPr/>
      </dsp:nvSpPr>
      <dsp:spPr>
        <a:xfrm>
          <a:off x="4825985" y="170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初级技术人员</a:t>
          </a:r>
        </a:p>
      </dsp:txBody>
      <dsp:txXfrm>
        <a:off x="4825985" y="170"/>
        <a:ext cx="1497646" cy="456599"/>
      </dsp:txXfrm>
    </dsp:sp>
    <dsp:sp modelId="{ACB12EE3-41B5-A64E-8324-2238EDC6BD56}">
      <dsp:nvSpPr>
        <dsp:cNvPr id="0" name=""/>
        <dsp:cNvSpPr/>
      </dsp:nvSpPr>
      <dsp:spPr>
        <a:xfrm>
          <a:off x="4825985" y="57091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中级技术人员</a:t>
          </a:r>
        </a:p>
      </dsp:txBody>
      <dsp:txXfrm>
        <a:off x="4825985" y="570919"/>
        <a:ext cx="1497646" cy="456599"/>
      </dsp:txXfrm>
    </dsp:sp>
    <dsp:sp modelId="{F14F1D49-E6ED-0742-8916-256BF0A3DE79}">
      <dsp:nvSpPr>
        <dsp:cNvPr id="0" name=""/>
        <dsp:cNvSpPr/>
      </dsp:nvSpPr>
      <dsp:spPr>
        <a:xfrm>
          <a:off x="4825985" y="114166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高级技术人员</a:t>
          </a:r>
        </a:p>
      </dsp:txBody>
      <dsp:txXfrm>
        <a:off x="4825985" y="1141669"/>
        <a:ext cx="1497646" cy="456599"/>
      </dsp:txXfrm>
    </dsp:sp>
    <dsp:sp modelId="{222FB17D-A221-F640-8911-4921DF1DC895}">
      <dsp:nvSpPr>
        <dsp:cNvPr id="0" name=""/>
        <dsp:cNvSpPr/>
      </dsp:nvSpPr>
      <dsp:spPr>
        <a:xfrm>
          <a:off x="3028809" y="1141669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开发组组长</a:t>
          </a:r>
          <a:endParaRPr lang="zh-CN" altLang="en-US" sz="1900" kern="1200" dirty="0"/>
        </a:p>
      </dsp:txBody>
      <dsp:txXfrm>
        <a:off x="3028809" y="1141669"/>
        <a:ext cx="1497646" cy="456599"/>
      </dsp:txXfrm>
    </dsp:sp>
    <dsp:sp modelId="{575EB516-C8D5-464C-A3B1-C3BAE8F53CB0}">
      <dsp:nvSpPr>
        <dsp:cNvPr id="0" name=""/>
        <dsp:cNvSpPr/>
      </dsp:nvSpPr>
      <dsp:spPr>
        <a:xfrm>
          <a:off x="3028809" y="1712418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业务领域专家</a:t>
          </a:r>
          <a:endParaRPr lang="zh-CN" altLang="en-US" sz="1900" kern="1200" dirty="0"/>
        </a:p>
      </dsp:txBody>
      <dsp:txXfrm>
        <a:off x="3028809" y="1712418"/>
        <a:ext cx="1497646" cy="456599"/>
      </dsp:txXfrm>
    </dsp:sp>
    <dsp:sp modelId="{23100DE6-C2FD-D142-BC37-6C9DD11C2402}">
      <dsp:nvSpPr>
        <dsp:cNvPr id="0" name=""/>
        <dsp:cNvSpPr/>
      </dsp:nvSpPr>
      <dsp:spPr>
        <a:xfrm>
          <a:off x="3028809" y="2283168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架构师</a:t>
          </a:r>
          <a:endParaRPr lang="zh-CN" altLang="en-US" sz="1900" kern="1200" dirty="0"/>
        </a:p>
      </dsp:txBody>
      <dsp:txXfrm>
        <a:off x="3028809" y="2283168"/>
        <a:ext cx="1497646" cy="456599"/>
      </dsp:txXfrm>
    </dsp:sp>
    <dsp:sp modelId="{CFDFC51E-51E5-1642-9A99-E50EEC417FB8}">
      <dsp:nvSpPr>
        <dsp:cNvPr id="0" name=""/>
        <dsp:cNvSpPr/>
      </dsp:nvSpPr>
      <dsp:spPr>
        <a:xfrm>
          <a:off x="3028809" y="2853917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项目经理</a:t>
          </a:r>
          <a:endParaRPr lang="zh-CN" altLang="en-US" sz="1900" kern="1200" dirty="0"/>
        </a:p>
      </dsp:txBody>
      <dsp:txXfrm>
        <a:off x="3028809" y="2853917"/>
        <a:ext cx="1497646" cy="456599"/>
      </dsp:txXfrm>
    </dsp:sp>
    <dsp:sp modelId="{0FE08498-6E6D-7D4C-9F09-E4540AB96A52}">
      <dsp:nvSpPr>
        <dsp:cNvPr id="0" name=""/>
        <dsp:cNvSpPr/>
      </dsp:nvSpPr>
      <dsp:spPr>
        <a:xfrm>
          <a:off x="3028809" y="3424666"/>
          <a:ext cx="1497646" cy="456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产品经理</a:t>
          </a:r>
          <a:endParaRPr lang="zh-CN" altLang="en-US" sz="1900" kern="1200" dirty="0"/>
        </a:p>
      </dsp:txBody>
      <dsp:txXfrm>
        <a:off x="3028809" y="3424666"/>
        <a:ext cx="1497646" cy="4565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39225-BC98-A440-9D3A-5F6406A8701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E14E-214B-5840-8E69-BF2EDE912748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能力模型数据库</a:t>
          </a:r>
          <a:endParaRPr lang="zh-CN" altLang="en-US" sz="3700" kern="1200" dirty="0"/>
        </a:p>
      </dsp:txBody>
      <dsp:txXfrm>
        <a:off x="540004" y="388143"/>
        <a:ext cx="8004004" cy="776287"/>
      </dsp:txXfrm>
    </dsp:sp>
    <dsp:sp modelId="{B21860B6-31D2-E241-B402-303B66804644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068A8-ADAA-8D41-82BC-8427761BE53C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岗位职责说明书</a:t>
          </a:r>
          <a:endParaRPr lang="zh-CN" altLang="en-US" sz="3700" kern="1200" dirty="0"/>
        </a:p>
      </dsp:txBody>
      <dsp:txXfrm>
        <a:off x="822184" y="1552574"/>
        <a:ext cx="7721824" cy="776287"/>
      </dsp:txXfrm>
    </dsp:sp>
    <dsp:sp modelId="{E356A42C-0650-EC4C-8CA8-AC85B3763A41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A5CE6-E3CD-1545-BAD7-C312DE3D953A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178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编写面试题</a:t>
          </a:r>
          <a:endParaRPr lang="zh-CN" altLang="en-US" sz="3700" kern="1200" dirty="0"/>
        </a:p>
      </dsp:txBody>
      <dsp:txXfrm>
        <a:off x="540004" y="2717005"/>
        <a:ext cx="8004004" cy="776287"/>
      </dsp:txXfrm>
    </dsp:sp>
    <dsp:sp modelId="{02C5709C-108E-5B43-B724-7F43F4CA478B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F3B5F-30B1-3549-858F-77E83E4B56A8}">
      <dsp:nvSpPr>
        <dsp:cNvPr id="0" name=""/>
        <dsp:cNvSpPr/>
      </dsp:nvSpPr>
      <dsp:spPr>
        <a:xfrm>
          <a:off x="-6070979" y="-928896"/>
          <a:ext cx="7226961" cy="7226961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69701-0EF8-BE4F-B7AA-6CF0C0BC00DF}">
      <dsp:nvSpPr>
        <dsp:cNvPr id="0" name=""/>
        <dsp:cNvSpPr/>
      </dsp:nvSpPr>
      <dsp:spPr>
        <a:xfrm>
          <a:off x="605010" y="412781"/>
          <a:ext cx="7915501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选拔范围内的生命周期阶段</a:t>
          </a:r>
          <a:endParaRPr lang="zh-CN" altLang="en-US" sz="2100" kern="1200" dirty="0"/>
        </a:p>
      </dsp:txBody>
      <dsp:txXfrm>
        <a:off x="605010" y="412781"/>
        <a:ext cx="7915501" cy="825992"/>
      </dsp:txXfrm>
    </dsp:sp>
    <dsp:sp modelId="{33A978A0-F3D9-4A45-AF58-E86F14DCC689}">
      <dsp:nvSpPr>
        <dsp:cNvPr id="0" name=""/>
        <dsp:cNvSpPr/>
      </dsp:nvSpPr>
      <dsp:spPr>
        <a:xfrm>
          <a:off x="88764" y="309532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F294-301F-0145-9534-FC726A9656E3}">
      <dsp:nvSpPr>
        <dsp:cNvPr id="0" name=""/>
        <dsp:cNvSpPr/>
      </dsp:nvSpPr>
      <dsp:spPr>
        <a:xfrm>
          <a:off x="1078570" y="1651985"/>
          <a:ext cx="7441940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面试官候选人</a:t>
          </a:r>
          <a:endParaRPr lang="zh-CN" altLang="en-US" sz="2100" kern="1200" dirty="0"/>
        </a:p>
      </dsp:txBody>
      <dsp:txXfrm>
        <a:off x="1078570" y="1651985"/>
        <a:ext cx="7441940" cy="825992"/>
      </dsp:txXfrm>
    </dsp:sp>
    <dsp:sp modelId="{ED8A011A-B6D2-BA45-A9E7-B2872342C807}">
      <dsp:nvSpPr>
        <dsp:cNvPr id="0" name=""/>
        <dsp:cNvSpPr/>
      </dsp:nvSpPr>
      <dsp:spPr>
        <a:xfrm>
          <a:off x="562325" y="1548736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509BC-601E-DB4B-9F83-6FC9E287D70F}">
      <dsp:nvSpPr>
        <dsp:cNvPr id="0" name=""/>
        <dsp:cNvSpPr/>
      </dsp:nvSpPr>
      <dsp:spPr>
        <a:xfrm>
          <a:off x="1078570" y="2891189"/>
          <a:ext cx="7441940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候选人面试过程</a:t>
          </a:r>
          <a:endParaRPr lang="zh-CN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资料真实性、素质水平、基础素质面试题、技能面试题、岗位职能面试题</a:t>
          </a:r>
          <a:endParaRPr lang="zh-CN" altLang="en-US" sz="1600" kern="1200" dirty="0"/>
        </a:p>
      </dsp:txBody>
      <dsp:txXfrm>
        <a:off x="1078570" y="2891189"/>
        <a:ext cx="7441940" cy="825992"/>
      </dsp:txXfrm>
    </dsp:sp>
    <dsp:sp modelId="{E74D60E1-7416-0643-BE6F-654B147D3961}">
      <dsp:nvSpPr>
        <dsp:cNvPr id="0" name=""/>
        <dsp:cNvSpPr/>
      </dsp:nvSpPr>
      <dsp:spPr>
        <a:xfrm>
          <a:off x="562325" y="2787940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47862-8F6C-4648-A564-D37C1F41EC60}">
      <dsp:nvSpPr>
        <dsp:cNvPr id="0" name=""/>
        <dsp:cNvSpPr/>
      </dsp:nvSpPr>
      <dsp:spPr>
        <a:xfrm>
          <a:off x="605010" y="4130393"/>
          <a:ext cx="7915501" cy="8259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5563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面试汇总</a:t>
          </a:r>
          <a:endParaRPr lang="zh-CN" altLang="en-US" sz="2100" kern="1200" dirty="0"/>
        </a:p>
      </dsp:txBody>
      <dsp:txXfrm>
        <a:off x="605010" y="4130393"/>
        <a:ext cx="7915501" cy="825992"/>
      </dsp:txXfrm>
    </dsp:sp>
    <dsp:sp modelId="{3E6B8280-B72E-084B-89CF-357A8471348A}">
      <dsp:nvSpPr>
        <dsp:cNvPr id="0" name=""/>
        <dsp:cNvSpPr/>
      </dsp:nvSpPr>
      <dsp:spPr>
        <a:xfrm>
          <a:off x="88764" y="4027144"/>
          <a:ext cx="1032491" cy="1032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BA63F-8A1F-5D48-8B01-CD257BB9B591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843513CA-94A9-A54F-A23F-D657EF09BF64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B16C6F-6BF1-A344-823F-2E7199295B3C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67CE9-787E-F341-8B99-BE242C20050F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72955-085C-514C-8D08-381076F78B35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培训范围内的生命周期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1F7D67A6-8794-A54B-8E93-7EC4B7E58835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3A145-453B-D84E-8298-F64648EE5190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培训师候选人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525A58D7-F9ED-6F46-B3A0-C53425838E76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B5DA6-07F2-A345-A071-3B361E7361CB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培训师培训过程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CA0F459A-46B1-E14D-85B1-E8514FC8FB6D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91431-119B-6446-884F-190A5EAF936F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培训结果汇总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31310EC-2303-C74D-808A-7BEFBE0A91E8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5B1B1-0264-6C49-A2E4-6FB3A46A362C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A017595A-8D03-7F48-B7FE-8BF732DD1BB0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94292-DA70-EB40-8C84-5587DE3FD6CE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A125E-341F-304A-A769-470D5047BE0B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881D5-96AA-6C4B-829F-0B5B6C74DC47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考核范围内的生命周期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B7886D28-65F8-CA43-8E10-F3A8B04F695D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3FB81-5AE5-394B-B232-08C476E79518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培训师考核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AF44F32E-D51C-9E4E-9E4E-D7E4B19BE3F4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AB5F1-3E5A-604E-8EF6-024E9ABF95EA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培训员工考核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D11017EB-7A12-C349-8504-D59C6B6F17BE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FD0D-E40E-E044-B0A8-D3B485230754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考核结果汇总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A62E093C-1607-4C42-AF3E-4001B73EC39A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961390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296464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710646" y="185143"/>
              </a:lnTo>
              <a:lnTo>
                <a:pt x="3710646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819653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296464" y="593991"/>
          <a:ext cx="256890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568908" y="185143"/>
              </a:lnTo>
              <a:lnTo>
                <a:pt x="2568908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8152767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296464" y="593991"/>
          <a:ext cx="856302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856302" y="185143"/>
              </a:lnTo>
              <a:lnTo>
                <a:pt x="856302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5B1B1-0264-6C49-A2E4-6FB3A46A362C}">
      <dsp:nvSpPr>
        <dsp:cNvPr id="0" name=""/>
        <dsp:cNvSpPr/>
      </dsp:nvSpPr>
      <dsp:spPr>
        <a:xfrm>
          <a:off x="3585818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854343" y="185143"/>
              </a:lnTo>
              <a:lnTo>
                <a:pt x="2854343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712605" y="185143"/>
              </a:lnTo>
              <a:lnTo>
                <a:pt x="1712605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014949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1873212" y="1458857"/>
          <a:ext cx="1712605" cy="271681"/>
        </a:xfrm>
        <a:custGeom>
          <a:avLst/>
          <a:gdLst/>
          <a:ahLst/>
          <a:cxnLst/>
          <a:rect l="0" t="0" r="0" b="0"/>
          <a:pathLst>
            <a:path>
              <a:moveTo>
                <a:pt x="1712605" y="0"/>
              </a:moveTo>
              <a:lnTo>
                <a:pt x="1712605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731475" y="1458857"/>
          <a:ext cx="2854343" cy="271681"/>
        </a:xfrm>
        <a:custGeom>
          <a:avLst/>
          <a:gdLst/>
          <a:ahLst/>
          <a:cxnLst/>
          <a:rect l="0" t="0" r="0" b="0"/>
          <a:pathLst>
            <a:path>
              <a:moveTo>
                <a:pt x="2854343" y="0"/>
              </a:moveTo>
              <a:lnTo>
                <a:pt x="2854343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710646" cy="271681"/>
        </a:xfrm>
        <a:custGeom>
          <a:avLst/>
          <a:gdLst/>
          <a:ahLst/>
          <a:cxnLst/>
          <a:rect l="0" t="0" r="0" b="0"/>
          <a:pathLst>
            <a:path>
              <a:moveTo>
                <a:pt x="3710646" y="0"/>
              </a:moveTo>
              <a:lnTo>
                <a:pt x="3710646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829390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933184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950558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26440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36819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385569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40613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150993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1527306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254787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2651669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2669043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3689612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3793406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3810780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483134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493514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岗位专属知识培训步骤</a:t>
          </a:r>
        </a:p>
      </dsp:txBody>
      <dsp:txXfrm>
        <a:off x="4952518" y="1846517"/>
        <a:ext cx="899400" cy="558436"/>
      </dsp:txXfrm>
    </dsp:sp>
    <dsp:sp modelId="{A017595A-8D03-7F48-B7FE-8BF732DD1BB0}">
      <dsp:nvSpPr>
        <dsp:cNvPr id="0" name=""/>
        <dsp:cNvSpPr/>
      </dsp:nvSpPr>
      <dsp:spPr>
        <a:xfrm>
          <a:off x="597308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94292-DA70-EB40-8C84-5587DE3FD6CE}">
      <dsp:nvSpPr>
        <dsp:cNvPr id="0" name=""/>
        <dsp:cNvSpPr/>
      </dsp:nvSpPr>
      <dsp:spPr>
        <a:xfrm>
          <a:off x="607688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考核步骤</a:t>
          </a:r>
        </a:p>
      </dsp:txBody>
      <dsp:txXfrm>
        <a:off x="6094255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68569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789487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806861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7114824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721861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7235992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825656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836035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8377729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9398298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9502093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9519467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939829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950209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9519467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10540036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643830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661204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1054003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64383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661204" y="1846517"/>
        <a:ext cx="899400" cy="558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E0114-F10E-1547-8A9C-FC05723069B5}">
      <dsp:nvSpPr>
        <dsp:cNvPr id="0" name=""/>
        <dsp:cNvSpPr/>
      </dsp:nvSpPr>
      <dsp:spPr>
        <a:xfrm rot="5400000">
          <a:off x="-209704" y="210823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标准问题</a:t>
          </a:r>
          <a:endParaRPr lang="zh-CN" altLang="en-US" sz="1800" kern="1200" dirty="0"/>
        </a:p>
      </dsp:txBody>
      <dsp:txXfrm rot="-5400000">
        <a:off x="1" y="490428"/>
        <a:ext cx="978620" cy="419409"/>
      </dsp:txXfrm>
    </dsp:sp>
    <dsp:sp modelId="{0D43A789-187E-8F4F-B2B7-A0E2CA86E773}">
      <dsp:nvSpPr>
        <dsp:cNvPr id="0" name=""/>
        <dsp:cNvSpPr/>
      </dsp:nvSpPr>
      <dsp:spPr>
        <a:xfrm rot="5400000">
          <a:off x="4333106" y="-3353367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各企业管理流程、开发流程标准不一致，导致员工遵守的标准不同。</a:t>
          </a:r>
          <a:endParaRPr lang="zh-CN" altLang="en-US" sz="2500" kern="1200" dirty="0"/>
        </a:p>
      </dsp:txBody>
      <dsp:txXfrm rot="-5400000">
        <a:off x="978620" y="45479"/>
        <a:ext cx="7573331" cy="819998"/>
      </dsp:txXfrm>
    </dsp:sp>
    <dsp:sp modelId="{A64E9ED3-7927-BB40-A3A5-0798241C5DAB}">
      <dsp:nvSpPr>
        <dsp:cNvPr id="0" name=""/>
        <dsp:cNvSpPr/>
      </dsp:nvSpPr>
      <dsp:spPr>
        <a:xfrm rot="5400000">
          <a:off x="-209704" y="1463685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企业文化</a:t>
          </a:r>
          <a:endParaRPr lang="zh-CN" altLang="en-US" sz="1800" kern="1200" dirty="0"/>
        </a:p>
      </dsp:txBody>
      <dsp:txXfrm rot="-5400000">
        <a:off x="1" y="1743290"/>
        <a:ext cx="978620" cy="419409"/>
      </dsp:txXfrm>
    </dsp:sp>
    <dsp:sp modelId="{27B4F4C9-8481-BB4C-82DD-88902640E238}">
      <dsp:nvSpPr>
        <dsp:cNvPr id="0" name=""/>
        <dsp:cNvSpPr/>
      </dsp:nvSpPr>
      <dsp:spPr>
        <a:xfrm rot="5400000">
          <a:off x="4333106" y="-2100505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各企业根据实际情况制定自身企业文化，员工受到企业文化的制约。</a:t>
          </a:r>
          <a:endParaRPr lang="zh-CN" altLang="en-US" sz="2500" kern="1200" dirty="0"/>
        </a:p>
      </dsp:txBody>
      <dsp:txXfrm rot="-5400000">
        <a:off x="978620" y="1298341"/>
        <a:ext cx="7573331" cy="819998"/>
      </dsp:txXfrm>
    </dsp:sp>
    <dsp:sp modelId="{1FDF0AAB-4C73-4148-A055-E96F9226D6C0}">
      <dsp:nvSpPr>
        <dsp:cNvPr id="0" name=""/>
        <dsp:cNvSpPr/>
      </dsp:nvSpPr>
      <dsp:spPr>
        <a:xfrm rot="5400000">
          <a:off x="-209704" y="2716547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基础素质</a:t>
          </a:r>
          <a:endParaRPr lang="zh-CN" altLang="en-US" sz="1800" kern="1200" dirty="0"/>
        </a:p>
      </dsp:txBody>
      <dsp:txXfrm rot="-5400000">
        <a:off x="1" y="2996152"/>
        <a:ext cx="978620" cy="419409"/>
      </dsp:txXfrm>
    </dsp:sp>
    <dsp:sp modelId="{0900766E-2543-AD40-A9A8-1899D1111B26}">
      <dsp:nvSpPr>
        <dsp:cNvPr id="0" name=""/>
        <dsp:cNvSpPr/>
      </dsp:nvSpPr>
      <dsp:spPr>
        <a:xfrm rot="5400000">
          <a:off x="4333106" y="-847643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员工的教育经历、性格习性不同，导致其基础素质不尽相同。</a:t>
          </a:r>
          <a:endParaRPr lang="zh-CN" altLang="en-US" sz="2500" kern="1200" dirty="0"/>
        </a:p>
      </dsp:txBody>
      <dsp:txXfrm rot="-5400000">
        <a:off x="978620" y="2551203"/>
        <a:ext cx="7573331" cy="819998"/>
      </dsp:txXfrm>
    </dsp:sp>
    <dsp:sp modelId="{5BA233A7-C976-1A44-BE93-94C4B7801E02}">
      <dsp:nvSpPr>
        <dsp:cNvPr id="0" name=""/>
        <dsp:cNvSpPr/>
      </dsp:nvSpPr>
      <dsp:spPr>
        <a:xfrm rot="5400000">
          <a:off x="-209704" y="3969409"/>
          <a:ext cx="1398029" cy="9786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职业技能</a:t>
          </a:r>
          <a:endParaRPr lang="zh-CN" altLang="en-US" sz="1800" kern="1200" dirty="0"/>
        </a:p>
      </dsp:txBody>
      <dsp:txXfrm rot="-5400000">
        <a:off x="1" y="4249014"/>
        <a:ext cx="978620" cy="419409"/>
      </dsp:txXfrm>
    </dsp:sp>
    <dsp:sp modelId="{35CE9743-219D-D647-8EB4-C1027ABC8F83}">
      <dsp:nvSpPr>
        <dsp:cNvPr id="0" name=""/>
        <dsp:cNvSpPr/>
      </dsp:nvSpPr>
      <dsp:spPr>
        <a:xfrm rot="5400000">
          <a:off x="4333106" y="405218"/>
          <a:ext cx="908718" cy="7617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技术应用场景不同，导致员工偏重于某一方面的职业技能。</a:t>
          </a:r>
          <a:endParaRPr lang="zh-CN" altLang="en-US" sz="2500" kern="1200" dirty="0"/>
        </a:p>
      </dsp:txBody>
      <dsp:txXfrm rot="-5400000">
        <a:off x="978620" y="3804064"/>
        <a:ext cx="7573331" cy="8199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9552-05C1-B148-B8B7-B954CD68FBC1}">
      <dsp:nvSpPr>
        <dsp:cNvPr id="0" name=""/>
        <dsp:cNvSpPr/>
      </dsp:nvSpPr>
      <dsp:spPr>
        <a:xfrm>
          <a:off x="10001259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C63D-00A6-2941-8415-A46083854772}">
      <dsp:nvSpPr>
        <dsp:cNvPr id="0" name=""/>
        <dsp:cNvSpPr/>
      </dsp:nvSpPr>
      <dsp:spPr>
        <a:xfrm>
          <a:off x="10001259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16C4E-911C-F44B-8609-EB3DD3352444}">
      <dsp:nvSpPr>
        <dsp:cNvPr id="0" name=""/>
        <dsp:cNvSpPr/>
      </dsp:nvSpPr>
      <dsp:spPr>
        <a:xfrm>
          <a:off x="9543292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D12AB-3B58-2E4B-99B6-6B66E722E88F}">
      <dsp:nvSpPr>
        <dsp:cNvPr id="0" name=""/>
        <dsp:cNvSpPr/>
      </dsp:nvSpPr>
      <dsp:spPr>
        <a:xfrm>
          <a:off x="8627358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89FF1-CDBF-7A49-8E7F-0DF29B1C7FA9}">
      <dsp:nvSpPr>
        <dsp:cNvPr id="0" name=""/>
        <dsp:cNvSpPr/>
      </dsp:nvSpPr>
      <dsp:spPr>
        <a:xfrm>
          <a:off x="5879556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121703" y="148527"/>
              </a:lnTo>
              <a:lnTo>
                <a:pt x="4121703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A22EA-3FEC-3D49-A6A4-648A78779B72}">
      <dsp:nvSpPr>
        <dsp:cNvPr id="0" name=""/>
        <dsp:cNvSpPr/>
      </dsp:nvSpPr>
      <dsp:spPr>
        <a:xfrm>
          <a:off x="7665704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CDCA2-972E-B840-84B0-7F5440EDFF71}">
      <dsp:nvSpPr>
        <dsp:cNvPr id="0" name=""/>
        <dsp:cNvSpPr/>
      </dsp:nvSpPr>
      <dsp:spPr>
        <a:xfrm>
          <a:off x="5879556" y="716130"/>
          <a:ext cx="1831868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831868" y="148527"/>
              </a:lnTo>
              <a:lnTo>
                <a:pt x="1831868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403-0981-124B-AF12-76C9E0515F71}">
      <dsp:nvSpPr>
        <dsp:cNvPr id="0" name=""/>
        <dsp:cNvSpPr/>
      </dsp:nvSpPr>
      <dsp:spPr>
        <a:xfrm>
          <a:off x="6749770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1AC32-A8AB-B649-8287-A48D3357DD5E}">
      <dsp:nvSpPr>
        <dsp:cNvPr id="0" name=""/>
        <dsp:cNvSpPr/>
      </dsp:nvSpPr>
      <dsp:spPr>
        <a:xfrm>
          <a:off x="5879556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DE7-05F3-274B-ACD7-C57ED64DBB8E}">
      <dsp:nvSpPr>
        <dsp:cNvPr id="0" name=""/>
        <dsp:cNvSpPr/>
      </dsp:nvSpPr>
      <dsp:spPr>
        <a:xfrm>
          <a:off x="4963622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915934" y="148527"/>
              </a:lnTo>
              <a:lnTo>
                <a:pt x="915934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47FB-CA7A-B141-AAF3-34A86B85DBC3}">
      <dsp:nvSpPr>
        <dsp:cNvPr id="0" name=""/>
        <dsp:cNvSpPr/>
      </dsp:nvSpPr>
      <dsp:spPr>
        <a:xfrm>
          <a:off x="4917902" y="1409950"/>
          <a:ext cx="91440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2C427-2435-5041-A06E-F53672C8BDEE}">
      <dsp:nvSpPr>
        <dsp:cNvPr id="0" name=""/>
        <dsp:cNvSpPr/>
      </dsp:nvSpPr>
      <dsp:spPr>
        <a:xfrm>
          <a:off x="4047688" y="140995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8B35D-020E-964E-A85A-5694051F8F90}">
      <dsp:nvSpPr>
        <dsp:cNvPr id="0" name=""/>
        <dsp:cNvSpPr/>
      </dsp:nvSpPr>
      <dsp:spPr>
        <a:xfrm>
          <a:off x="4963622" y="716130"/>
          <a:ext cx="915934" cy="217950"/>
        </a:xfrm>
        <a:custGeom>
          <a:avLst/>
          <a:gdLst/>
          <a:ahLst/>
          <a:cxnLst/>
          <a:rect l="0" t="0" r="0" b="0"/>
          <a:pathLst>
            <a:path>
              <a:moveTo>
                <a:pt x="915934" y="0"/>
              </a:moveTo>
              <a:lnTo>
                <a:pt x="915934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36624-C1BF-E64B-BA65-28C629C3F891}">
      <dsp:nvSpPr>
        <dsp:cNvPr id="0" name=""/>
        <dsp:cNvSpPr/>
      </dsp:nvSpPr>
      <dsp:spPr>
        <a:xfrm>
          <a:off x="1757853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1373901" y="148527"/>
              </a:lnTo>
              <a:lnTo>
                <a:pt x="1373901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9444A-F971-8543-9648-1B4E2D74E760}">
      <dsp:nvSpPr>
        <dsp:cNvPr id="0" name=""/>
        <dsp:cNvSpPr/>
      </dsp:nvSpPr>
      <dsp:spPr>
        <a:xfrm>
          <a:off x="1757853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27"/>
              </a:lnTo>
              <a:lnTo>
                <a:pt x="457967" y="148527"/>
              </a:lnTo>
              <a:lnTo>
                <a:pt x="457967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3FBBC-C849-F747-9237-7F99CA1E9F4E}">
      <dsp:nvSpPr>
        <dsp:cNvPr id="0" name=""/>
        <dsp:cNvSpPr/>
      </dsp:nvSpPr>
      <dsp:spPr>
        <a:xfrm>
          <a:off x="1299886" y="1409950"/>
          <a:ext cx="457967" cy="217950"/>
        </a:xfrm>
        <a:custGeom>
          <a:avLst/>
          <a:gdLst/>
          <a:ahLst/>
          <a:cxnLst/>
          <a:rect l="0" t="0" r="0" b="0"/>
          <a:pathLst>
            <a:path>
              <a:moveTo>
                <a:pt x="457967" y="0"/>
              </a:moveTo>
              <a:lnTo>
                <a:pt x="457967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1F7B8-AD94-3B4D-8C01-FAD7B196B1C2}">
      <dsp:nvSpPr>
        <dsp:cNvPr id="0" name=""/>
        <dsp:cNvSpPr/>
      </dsp:nvSpPr>
      <dsp:spPr>
        <a:xfrm>
          <a:off x="383952" y="1409950"/>
          <a:ext cx="1373901" cy="217950"/>
        </a:xfrm>
        <a:custGeom>
          <a:avLst/>
          <a:gdLst/>
          <a:ahLst/>
          <a:cxnLst/>
          <a:rect l="0" t="0" r="0" b="0"/>
          <a:pathLst>
            <a:path>
              <a:moveTo>
                <a:pt x="1373901" y="0"/>
              </a:moveTo>
              <a:lnTo>
                <a:pt x="1373901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7B826-29B4-3A4A-9CBD-EE15F22A8EDF}">
      <dsp:nvSpPr>
        <dsp:cNvPr id="0" name=""/>
        <dsp:cNvSpPr/>
      </dsp:nvSpPr>
      <dsp:spPr>
        <a:xfrm>
          <a:off x="1757853" y="716130"/>
          <a:ext cx="4121703" cy="217950"/>
        </a:xfrm>
        <a:custGeom>
          <a:avLst/>
          <a:gdLst/>
          <a:ahLst/>
          <a:cxnLst/>
          <a:rect l="0" t="0" r="0" b="0"/>
          <a:pathLst>
            <a:path>
              <a:moveTo>
                <a:pt x="4121703" y="0"/>
              </a:moveTo>
              <a:lnTo>
                <a:pt x="4121703" y="148527"/>
              </a:lnTo>
              <a:lnTo>
                <a:pt x="0" y="148527"/>
              </a:lnTo>
              <a:lnTo>
                <a:pt x="0" y="21795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17A6-FE67-2E45-9F00-3F116972F955}">
      <dsp:nvSpPr>
        <dsp:cNvPr id="0" name=""/>
        <dsp:cNvSpPr/>
      </dsp:nvSpPr>
      <dsp:spPr>
        <a:xfrm>
          <a:off x="5504856" y="24026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FDEDB-7B8B-2A43-9C96-5BFC6E352AB9}">
      <dsp:nvSpPr>
        <dsp:cNvPr id="0" name=""/>
        <dsp:cNvSpPr/>
      </dsp:nvSpPr>
      <dsp:spPr>
        <a:xfrm>
          <a:off x="5588123" y="31936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员工生命周期</a:t>
          </a:r>
          <a:endParaRPr lang="zh-CN" altLang="en-US" sz="1000" kern="1200" dirty="0"/>
        </a:p>
      </dsp:txBody>
      <dsp:txXfrm>
        <a:off x="5602061" y="333302"/>
        <a:ext cx="721524" cy="447993"/>
      </dsp:txXfrm>
    </dsp:sp>
    <dsp:sp modelId="{FEB12D91-FD5E-CD44-9D9C-82BD5C946503}">
      <dsp:nvSpPr>
        <dsp:cNvPr id="0" name=""/>
        <dsp:cNvSpPr/>
      </dsp:nvSpPr>
      <dsp:spPr>
        <a:xfrm>
          <a:off x="138315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A2F1F-69CC-274C-9ECA-8A6D38240B9A}">
      <dsp:nvSpPr>
        <dsp:cNvPr id="0" name=""/>
        <dsp:cNvSpPr/>
      </dsp:nvSpPr>
      <dsp:spPr>
        <a:xfrm>
          <a:off x="1466419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面试前阶段</a:t>
          </a:r>
          <a:endParaRPr lang="zh-CN" altLang="en-US" sz="1000" kern="1200" dirty="0"/>
        </a:p>
      </dsp:txBody>
      <dsp:txXfrm>
        <a:off x="1480357" y="1027122"/>
        <a:ext cx="721524" cy="447993"/>
      </dsp:txXfrm>
    </dsp:sp>
    <dsp:sp modelId="{09646BA0-DDD4-2B48-8BF2-1E86CA12EC32}">
      <dsp:nvSpPr>
        <dsp:cNvPr id="0" name=""/>
        <dsp:cNvSpPr/>
      </dsp:nvSpPr>
      <dsp:spPr>
        <a:xfrm>
          <a:off x="9251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387A9E-4E1B-164D-A26B-7F16837B791D}">
      <dsp:nvSpPr>
        <dsp:cNvPr id="0" name=""/>
        <dsp:cNvSpPr/>
      </dsp:nvSpPr>
      <dsp:spPr>
        <a:xfrm>
          <a:off x="9251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素质模型数据库步骤</a:t>
          </a:r>
          <a:endParaRPr lang="zh-CN" altLang="en-US" sz="1000" kern="1200" dirty="0"/>
        </a:p>
      </dsp:txBody>
      <dsp:txXfrm>
        <a:off x="106456" y="1720942"/>
        <a:ext cx="721524" cy="447993"/>
      </dsp:txXfrm>
    </dsp:sp>
    <dsp:sp modelId="{320930ED-77A0-4443-833D-275375387CC8}">
      <dsp:nvSpPr>
        <dsp:cNvPr id="0" name=""/>
        <dsp:cNvSpPr/>
      </dsp:nvSpPr>
      <dsp:spPr>
        <a:xfrm>
          <a:off x="925185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99CC97-9607-C440-BE69-4F9C3FB22627}">
      <dsp:nvSpPr>
        <dsp:cNvPr id="0" name=""/>
        <dsp:cNvSpPr/>
      </dsp:nvSpPr>
      <dsp:spPr>
        <a:xfrm>
          <a:off x="1008452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岗位职责说明书步骤</a:t>
          </a:r>
          <a:endParaRPr lang="zh-CN" altLang="en-US" sz="1000" kern="1200" dirty="0"/>
        </a:p>
      </dsp:txBody>
      <dsp:txXfrm>
        <a:off x="1022390" y="1720942"/>
        <a:ext cx="721524" cy="447993"/>
      </dsp:txXfrm>
    </dsp:sp>
    <dsp:sp modelId="{B3D97071-50E7-1841-B2A0-E5B12872A9BE}">
      <dsp:nvSpPr>
        <dsp:cNvPr id="0" name=""/>
        <dsp:cNvSpPr/>
      </dsp:nvSpPr>
      <dsp:spPr>
        <a:xfrm>
          <a:off x="184112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43F4B8-C214-0D43-905B-9560B4B976EE}">
      <dsp:nvSpPr>
        <dsp:cNvPr id="0" name=""/>
        <dsp:cNvSpPr/>
      </dsp:nvSpPr>
      <dsp:spPr>
        <a:xfrm>
          <a:off x="1924386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面试官候选人步骤</a:t>
          </a:r>
          <a:endParaRPr lang="zh-CN" altLang="en-US" sz="1000" kern="1200" dirty="0"/>
        </a:p>
      </dsp:txBody>
      <dsp:txXfrm>
        <a:off x="1938324" y="1720942"/>
        <a:ext cx="721524" cy="447993"/>
      </dsp:txXfrm>
    </dsp:sp>
    <dsp:sp modelId="{FA5017C0-C280-2547-8BDF-A324209E9457}">
      <dsp:nvSpPr>
        <dsp:cNvPr id="0" name=""/>
        <dsp:cNvSpPr/>
      </dsp:nvSpPr>
      <dsp:spPr>
        <a:xfrm>
          <a:off x="275705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30CB28-16FD-3B40-9C96-33FAC82E94C9}">
      <dsp:nvSpPr>
        <dsp:cNvPr id="0" name=""/>
        <dsp:cNvSpPr/>
      </dsp:nvSpPr>
      <dsp:spPr>
        <a:xfrm>
          <a:off x="2840320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编写面试题步骤</a:t>
          </a:r>
          <a:endParaRPr lang="zh-CN" altLang="en-US" sz="1000" kern="1200" dirty="0"/>
        </a:p>
      </dsp:txBody>
      <dsp:txXfrm>
        <a:off x="2854258" y="1720942"/>
        <a:ext cx="721524" cy="447993"/>
      </dsp:txXfrm>
    </dsp:sp>
    <dsp:sp modelId="{314A4EF8-62AC-8843-AF8F-9C4C172B6B6F}">
      <dsp:nvSpPr>
        <dsp:cNvPr id="0" name=""/>
        <dsp:cNvSpPr/>
      </dsp:nvSpPr>
      <dsp:spPr>
        <a:xfrm>
          <a:off x="4588922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0E8E8-D538-A94C-8500-EC878922EDD3}">
      <dsp:nvSpPr>
        <dsp:cNvPr id="0" name=""/>
        <dsp:cNvSpPr/>
      </dsp:nvSpPr>
      <dsp:spPr>
        <a:xfrm>
          <a:off x="4672188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面试阶段</a:t>
          </a:r>
          <a:endParaRPr lang="zh-CN" altLang="en-US" sz="1000" kern="1200" dirty="0"/>
        </a:p>
      </dsp:txBody>
      <dsp:txXfrm>
        <a:off x="4686126" y="1027122"/>
        <a:ext cx="721524" cy="447993"/>
      </dsp:txXfrm>
    </dsp:sp>
    <dsp:sp modelId="{EEE30257-69F5-6F47-BB7D-2E0D7F91CB38}">
      <dsp:nvSpPr>
        <dsp:cNvPr id="0" name=""/>
        <dsp:cNvSpPr/>
      </dsp:nvSpPr>
      <dsp:spPr>
        <a:xfrm>
          <a:off x="367298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28A4-7002-C943-8F5C-28EA5E12D1AD}">
      <dsp:nvSpPr>
        <dsp:cNvPr id="0" name=""/>
        <dsp:cNvSpPr/>
      </dsp:nvSpPr>
      <dsp:spPr>
        <a:xfrm>
          <a:off x="3756254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笔试面试步骤</a:t>
          </a:r>
          <a:endParaRPr lang="zh-CN" altLang="en-US" sz="1000" kern="1200" dirty="0"/>
        </a:p>
      </dsp:txBody>
      <dsp:txXfrm>
        <a:off x="3770192" y="1720942"/>
        <a:ext cx="721524" cy="447993"/>
      </dsp:txXfrm>
    </dsp:sp>
    <dsp:sp modelId="{E525399B-780C-7441-8DF9-250FD9AF88F5}">
      <dsp:nvSpPr>
        <dsp:cNvPr id="0" name=""/>
        <dsp:cNvSpPr/>
      </dsp:nvSpPr>
      <dsp:spPr>
        <a:xfrm>
          <a:off x="458892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3EFA2-0F8C-6741-8E14-579398E61215}">
      <dsp:nvSpPr>
        <dsp:cNvPr id="0" name=""/>
        <dsp:cNvSpPr/>
      </dsp:nvSpPr>
      <dsp:spPr>
        <a:xfrm>
          <a:off x="4672188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技术面试步骤</a:t>
          </a:r>
          <a:endParaRPr lang="zh-CN" altLang="en-US" sz="1000" kern="1200" dirty="0"/>
        </a:p>
      </dsp:txBody>
      <dsp:txXfrm>
        <a:off x="4686126" y="1720942"/>
        <a:ext cx="721524" cy="447993"/>
      </dsp:txXfrm>
    </dsp:sp>
    <dsp:sp modelId="{E60D85D3-4EC4-6244-8C19-C94474809301}">
      <dsp:nvSpPr>
        <dsp:cNvPr id="0" name=""/>
        <dsp:cNvSpPr/>
      </dsp:nvSpPr>
      <dsp:spPr>
        <a:xfrm>
          <a:off x="550485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FD48-1EE8-1D42-BC9B-2EEBECAB13E8}">
      <dsp:nvSpPr>
        <dsp:cNvPr id="0" name=""/>
        <dsp:cNvSpPr/>
      </dsp:nvSpPr>
      <dsp:spPr>
        <a:xfrm>
          <a:off x="558812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人力资源面试步骤</a:t>
          </a:r>
          <a:endParaRPr lang="zh-CN" altLang="en-US" sz="1000" kern="1200" dirty="0"/>
        </a:p>
      </dsp:txBody>
      <dsp:txXfrm>
        <a:off x="5602061" y="1720942"/>
        <a:ext cx="721524" cy="447993"/>
      </dsp:txXfrm>
    </dsp:sp>
    <dsp:sp modelId="{A1B4F70A-F8E7-C645-92A4-68261DC5EDD4}">
      <dsp:nvSpPr>
        <dsp:cNvPr id="0" name=""/>
        <dsp:cNvSpPr/>
      </dsp:nvSpPr>
      <dsp:spPr>
        <a:xfrm>
          <a:off x="6420790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C3560-C28B-BD41-9BF4-BD3168B3409D}">
      <dsp:nvSpPr>
        <dsp:cNvPr id="0" name=""/>
        <dsp:cNvSpPr/>
      </dsp:nvSpPr>
      <dsp:spPr>
        <a:xfrm>
          <a:off x="6504057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员工入职阶段</a:t>
          </a:r>
          <a:endParaRPr lang="zh-CN" altLang="en-US" sz="1000" kern="1200" dirty="0"/>
        </a:p>
      </dsp:txBody>
      <dsp:txXfrm>
        <a:off x="6517995" y="1027122"/>
        <a:ext cx="721524" cy="447993"/>
      </dsp:txXfrm>
    </dsp:sp>
    <dsp:sp modelId="{A627B036-C78B-F34C-906D-6018E107FF6A}">
      <dsp:nvSpPr>
        <dsp:cNvPr id="0" name=""/>
        <dsp:cNvSpPr/>
      </dsp:nvSpPr>
      <dsp:spPr>
        <a:xfrm>
          <a:off x="642079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FC0BEC-013C-4F40-9A83-2F5CA2CCADF4}">
      <dsp:nvSpPr>
        <dsp:cNvPr id="0" name=""/>
        <dsp:cNvSpPr/>
      </dsp:nvSpPr>
      <dsp:spPr>
        <a:xfrm>
          <a:off x="650405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入职手续步骤</a:t>
          </a:r>
          <a:endParaRPr lang="zh-CN" altLang="en-US" sz="1000" kern="1200" dirty="0"/>
        </a:p>
      </dsp:txBody>
      <dsp:txXfrm>
        <a:off x="6517995" y="1720942"/>
        <a:ext cx="721524" cy="447993"/>
      </dsp:txXfrm>
    </dsp:sp>
    <dsp:sp modelId="{53F35FF1-FF2A-5744-84D5-EC2FFA7EB44D}">
      <dsp:nvSpPr>
        <dsp:cNvPr id="0" name=""/>
        <dsp:cNvSpPr/>
      </dsp:nvSpPr>
      <dsp:spPr>
        <a:xfrm>
          <a:off x="7336724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CCCCDA-6524-4A40-8D63-CBE653C1D7CB}">
      <dsp:nvSpPr>
        <dsp:cNvPr id="0" name=""/>
        <dsp:cNvSpPr/>
      </dsp:nvSpPr>
      <dsp:spPr>
        <a:xfrm>
          <a:off x="7419991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员工价值生命周期阶段</a:t>
          </a:r>
          <a:endParaRPr lang="zh-CN" altLang="en-US" sz="1000" kern="1200" dirty="0"/>
        </a:p>
      </dsp:txBody>
      <dsp:txXfrm>
        <a:off x="7433929" y="1027122"/>
        <a:ext cx="721524" cy="447993"/>
      </dsp:txXfrm>
    </dsp:sp>
    <dsp:sp modelId="{6EF071FB-F223-4745-AABB-4907D0B84DBB}">
      <dsp:nvSpPr>
        <dsp:cNvPr id="0" name=""/>
        <dsp:cNvSpPr/>
      </dsp:nvSpPr>
      <dsp:spPr>
        <a:xfrm>
          <a:off x="7336724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B6A37-60DE-6C47-B282-C6304AB583DD}">
      <dsp:nvSpPr>
        <dsp:cNvPr id="0" name=""/>
        <dsp:cNvSpPr/>
      </dsp:nvSpPr>
      <dsp:spPr>
        <a:xfrm>
          <a:off x="7419991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>
        <a:off x="7433929" y="1720942"/>
        <a:ext cx="721524" cy="447993"/>
      </dsp:txXfrm>
    </dsp:sp>
    <dsp:sp modelId="{82209622-4756-B34D-9CC4-4E8460C56644}">
      <dsp:nvSpPr>
        <dsp:cNvPr id="0" name=""/>
        <dsp:cNvSpPr/>
      </dsp:nvSpPr>
      <dsp:spPr>
        <a:xfrm>
          <a:off x="9626559" y="93408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44A80-38CB-754A-BECF-45B51955E5FF}">
      <dsp:nvSpPr>
        <dsp:cNvPr id="0" name=""/>
        <dsp:cNvSpPr/>
      </dsp:nvSpPr>
      <dsp:spPr>
        <a:xfrm>
          <a:off x="9709826" y="101318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员工离职阶段</a:t>
          </a:r>
        </a:p>
      </dsp:txBody>
      <dsp:txXfrm>
        <a:off x="9723764" y="1027122"/>
        <a:ext cx="721524" cy="447993"/>
      </dsp:txXfrm>
    </dsp:sp>
    <dsp:sp modelId="{472F95E5-DE25-D14C-94AA-AB14D141AFEA}">
      <dsp:nvSpPr>
        <dsp:cNvPr id="0" name=""/>
        <dsp:cNvSpPr/>
      </dsp:nvSpPr>
      <dsp:spPr>
        <a:xfrm>
          <a:off x="8252658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E1D6B-6875-934E-BB3E-48116CD736CD}">
      <dsp:nvSpPr>
        <dsp:cNvPr id="0" name=""/>
        <dsp:cNvSpPr/>
      </dsp:nvSpPr>
      <dsp:spPr>
        <a:xfrm>
          <a:off x="8335925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离职申请步骤</a:t>
          </a:r>
        </a:p>
      </dsp:txBody>
      <dsp:txXfrm>
        <a:off x="8349863" y="1720942"/>
        <a:ext cx="721524" cy="447993"/>
      </dsp:txXfrm>
    </dsp:sp>
    <dsp:sp modelId="{7F680803-3182-234F-81DC-FD03061022C8}">
      <dsp:nvSpPr>
        <dsp:cNvPr id="0" name=""/>
        <dsp:cNvSpPr/>
      </dsp:nvSpPr>
      <dsp:spPr>
        <a:xfrm>
          <a:off x="9168592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3C322B-2AC9-7A4D-9979-65420BC9FE07}">
      <dsp:nvSpPr>
        <dsp:cNvPr id="0" name=""/>
        <dsp:cNvSpPr/>
      </dsp:nvSpPr>
      <dsp:spPr>
        <a:xfrm>
          <a:off x="9251859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离职结果确认步骤</a:t>
          </a:r>
        </a:p>
      </dsp:txBody>
      <dsp:txXfrm>
        <a:off x="9265797" y="1720942"/>
        <a:ext cx="721524" cy="447993"/>
      </dsp:txXfrm>
    </dsp:sp>
    <dsp:sp modelId="{72DA6C91-098C-5A43-8600-783515433A55}">
      <dsp:nvSpPr>
        <dsp:cNvPr id="0" name=""/>
        <dsp:cNvSpPr/>
      </dsp:nvSpPr>
      <dsp:spPr>
        <a:xfrm>
          <a:off x="10084526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B8CDC6-A874-774D-A972-FBA688BE3ED8}">
      <dsp:nvSpPr>
        <dsp:cNvPr id="0" name=""/>
        <dsp:cNvSpPr/>
      </dsp:nvSpPr>
      <dsp:spPr>
        <a:xfrm>
          <a:off x="10167793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工作交接步骤</a:t>
          </a:r>
        </a:p>
      </dsp:txBody>
      <dsp:txXfrm>
        <a:off x="10181731" y="1720942"/>
        <a:ext cx="721524" cy="447993"/>
      </dsp:txXfrm>
    </dsp:sp>
    <dsp:sp modelId="{D2B05A21-C422-E745-998C-52396060780B}">
      <dsp:nvSpPr>
        <dsp:cNvPr id="0" name=""/>
        <dsp:cNvSpPr/>
      </dsp:nvSpPr>
      <dsp:spPr>
        <a:xfrm>
          <a:off x="11000460" y="1627901"/>
          <a:ext cx="749400" cy="475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06D59A-0257-5B4A-B377-AAEA95C0DFB5}">
      <dsp:nvSpPr>
        <dsp:cNvPr id="0" name=""/>
        <dsp:cNvSpPr/>
      </dsp:nvSpPr>
      <dsp:spPr>
        <a:xfrm>
          <a:off x="11083727" y="1707004"/>
          <a:ext cx="749400" cy="475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离职流程步骤</a:t>
          </a:r>
        </a:p>
      </dsp:txBody>
      <dsp:txXfrm>
        <a:off x="11097665" y="1720942"/>
        <a:ext cx="721524" cy="447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229A1-5D53-C243-A8FE-A8F0511796E7}">
      <dsp:nvSpPr>
        <dsp:cNvPr id="0" name=""/>
        <dsp:cNvSpPr/>
      </dsp:nvSpPr>
      <dsp:spPr>
        <a:xfrm>
          <a:off x="10390521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DFA58-124F-1849-958C-6282F8368001}">
      <dsp:nvSpPr>
        <dsp:cNvPr id="0" name=""/>
        <dsp:cNvSpPr/>
      </dsp:nvSpPr>
      <dsp:spPr>
        <a:xfrm>
          <a:off x="7011030" y="593991"/>
          <a:ext cx="3425211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3425211" y="185143"/>
              </a:lnTo>
              <a:lnTo>
                <a:pt x="3425211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7E76E-4A69-2347-BEA2-71945EA9E903}">
      <dsp:nvSpPr>
        <dsp:cNvPr id="0" name=""/>
        <dsp:cNvSpPr/>
      </dsp:nvSpPr>
      <dsp:spPr>
        <a:xfrm>
          <a:off x="9248784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F4FC8-8BFB-514D-BEA1-4FBEF36AEC9C}">
      <dsp:nvSpPr>
        <dsp:cNvPr id="0" name=""/>
        <dsp:cNvSpPr/>
      </dsp:nvSpPr>
      <dsp:spPr>
        <a:xfrm>
          <a:off x="7011030" y="593991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283474" y="185143"/>
              </a:lnTo>
              <a:lnTo>
                <a:pt x="2283474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D98C-726A-3840-87A1-A4B450156938}">
      <dsp:nvSpPr>
        <dsp:cNvPr id="0" name=""/>
        <dsp:cNvSpPr/>
      </dsp:nvSpPr>
      <dsp:spPr>
        <a:xfrm>
          <a:off x="7581898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1054E-B8D6-2944-AD51-D95EBC837E81}">
      <dsp:nvSpPr>
        <dsp:cNvPr id="0" name=""/>
        <dsp:cNvSpPr/>
      </dsp:nvSpPr>
      <dsp:spPr>
        <a:xfrm>
          <a:off x="7011030" y="1458857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570868" y="0"/>
              </a:moveTo>
              <a:lnTo>
                <a:pt x="570868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3EAE9-AD9C-4F41-9C54-8C4A91F653EC}">
      <dsp:nvSpPr>
        <dsp:cNvPr id="0" name=""/>
        <dsp:cNvSpPr/>
      </dsp:nvSpPr>
      <dsp:spPr>
        <a:xfrm>
          <a:off x="7011030" y="593991"/>
          <a:ext cx="570868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570868" y="185143"/>
              </a:lnTo>
              <a:lnTo>
                <a:pt x="570868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0C921-A084-4E43-B23F-9F444A9999A2}">
      <dsp:nvSpPr>
        <dsp:cNvPr id="0" name=""/>
        <dsp:cNvSpPr/>
      </dsp:nvSpPr>
      <dsp:spPr>
        <a:xfrm>
          <a:off x="3585818" y="1458857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2283474" y="185143"/>
              </a:lnTo>
              <a:lnTo>
                <a:pt x="2283474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D84F0-632A-B74B-99C2-5624D3B3111B}">
      <dsp:nvSpPr>
        <dsp:cNvPr id="0" name=""/>
        <dsp:cNvSpPr/>
      </dsp:nvSpPr>
      <dsp:spPr>
        <a:xfrm>
          <a:off x="3585818" y="1458857"/>
          <a:ext cx="1141737" cy="2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43"/>
              </a:lnTo>
              <a:lnTo>
                <a:pt x="1141737" y="185143"/>
              </a:lnTo>
              <a:lnTo>
                <a:pt x="1141737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048B5-1D48-384B-8A34-BDBC0A91E3E9}">
      <dsp:nvSpPr>
        <dsp:cNvPr id="0" name=""/>
        <dsp:cNvSpPr/>
      </dsp:nvSpPr>
      <dsp:spPr>
        <a:xfrm>
          <a:off x="3540098" y="1458857"/>
          <a:ext cx="91440" cy="2716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16E2-0EB8-BC44-B2D4-861C534253DA}">
      <dsp:nvSpPr>
        <dsp:cNvPr id="0" name=""/>
        <dsp:cNvSpPr/>
      </dsp:nvSpPr>
      <dsp:spPr>
        <a:xfrm>
          <a:off x="2444081" y="1458857"/>
          <a:ext cx="1141737" cy="271681"/>
        </a:xfrm>
        <a:custGeom>
          <a:avLst/>
          <a:gdLst/>
          <a:ahLst/>
          <a:cxnLst/>
          <a:rect l="0" t="0" r="0" b="0"/>
          <a:pathLst>
            <a:path>
              <a:moveTo>
                <a:pt x="1141737" y="0"/>
              </a:moveTo>
              <a:lnTo>
                <a:pt x="1141737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5A6CB-4CDC-3549-9EC2-246CFF9A13F8}">
      <dsp:nvSpPr>
        <dsp:cNvPr id="0" name=""/>
        <dsp:cNvSpPr/>
      </dsp:nvSpPr>
      <dsp:spPr>
        <a:xfrm>
          <a:off x="1302343" y="1458857"/>
          <a:ext cx="2283474" cy="271681"/>
        </a:xfrm>
        <a:custGeom>
          <a:avLst/>
          <a:gdLst/>
          <a:ahLst/>
          <a:cxnLst/>
          <a:rect l="0" t="0" r="0" b="0"/>
          <a:pathLst>
            <a:path>
              <a:moveTo>
                <a:pt x="2283474" y="0"/>
              </a:moveTo>
              <a:lnTo>
                <a:pt x="2283474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B24DF-18D7-984A-BF43-FB0EC58E6BE9}">
      <dsp:nvSpPr>
        <dsp:cNvPr id="0" name=""/>
        <dsp:cNvSpPr/>
      </dsp:nvSpPr>
      <dsp:spPr>
        <a:xfrm>
          <a:off x="3585818" y="593991"/>
          <a:ext cx="3425211" cy="271681"/>
        </a:xfrm>
        <a:custGeom>
          <a:avLst/>
          <a:gdLst/>
          <a:ahLst/>
          <a:cxnLst/>
          <a:rect l="0" t="0" r="0" b="0"/>
          <a:pathLst>
            <a:path>
              <a:moveTo>
                <a:pt x="3425211" y="0"/>
              </a:moveTo>
              <a:lnTo>
                <a:pt x="3425211" y="185143"/>
              </a:lnTo>
              <a:lnTo>
                <a:pt x="0" y="185143"/>
              </a:lnTo>
              <a:lnTo>
                <a:pt x="0" y="27168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685DB-CF38-F640-A925-D2F20EB3363C}">
      <dsp:nvSpPr>
        <dsp:cNvPr id="0" name=""/>
        <dsp:cNvSpPr/>
      </dsp:nvSpPr>
      <dsp:spPr>
        <a:xfrm>
          <a:off x="6543955" y="807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D6DD0-D791-E540-A80C-69708F6BC972}">
      <dsp:nvSpPr>
        <dsp:cNvPr id="0" name=""/>
        <dsp:cNvSpPr/>
      </dsp:nvSpPr>
      <dsp:spPr>
        <a:xfrm>
          <a:off x="6647750" y="99411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员工价值生命周期阶段</a:t>
          </a:r>
          <a:endParaRPr lang="zh-CN" altLang="en-US" sz="1200" kern="1200" dirty="0"/>
        </a:p>
      </dsp:txBody>
      <dsp:txXfrm>
        <a:off x="6665124" y="116785"/>
        <a:ext cx="899400" cy="558436"/>
      </dsp:txXfrm>
    </dsp:sp>
    <dsp:sp modelId="{4DB41010-4D3D-E64D-B947-D0F6A66B610C}">
      <dsp:nvSpPr>
        <dsp:cNvPr id="0" name=""/>
        <dsp:cNvSpPr/>
      </dsp:nvSpPr>
      <dsp:spPr>
        <a:xfrm>
          <a:off x="3118743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0F697E-8F7E-7944-97E0-8065ED17420D}">
      <dsp:nvSpPr>
        <dsp:cNvPr id="0" name=""/>
        <dsp:cNvSpPr/>
      </dsp:nvSpPr>
      <dsp:spPr>
        <a:xfrm>
          <a:off x="322253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学习投入阶段</a:t>
          </a:r>
        </a:p>
      </dsp:txBody>
      <dsp:txXfrm>
        <a:off x="3239912" y="981651"/>
        <a:ext cx="899400" cy="558436"/>
      </dsp:txXfrm>
    </dsp:sp>
    <dsp:sp modelId="{AD075501-5EC0-0441-83EF-BAD2C8AE23C5}">
      <dsp:nvSpPr>
        <dsp:cNvPr id="0" name=""/>
        <dsp:cNvSpPr/>
      </dsp:nvSpPr>
      <dsp:spPr>
        <a:xfrm>
          <a:off x="835269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F88B3-AE83-B647-912F-1761C1DF64CE}">
      <dsp:nvSpPr>
        <dsp:cNvPr id="0" name=""/>
        <dsp:cNvSpPr/>
      </dsp:nvSpPr>
      <dsp:spPr>
        <a:xfrm>
          <a:off x="939063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素质培训步骤</a:t>
          </a:r>
        </a:p>
      </dsp:txBody>
      <dsp:txXfrm>
        <a:off x="956437" y="1846517"/>
        <a:ext cx="899400" cy="558436"/>
      </dsp:txXfrm>
    </dsp:sp>
    <dsp:sp modelId="{2AA1CE8E-B581-8546-86C4-138D2C4CAD11}">
      <dsp:nvSpPr>
        <dsp:cNvPr id="0" name=""/>
        <dsp:cNvSpPr/>
      </dsp:nvSpPr>
      <dsp:spPr>
        <a:xfrm>
          <a:off x="1977006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479A0-D5AC-BC44-B0A6-E7307675C558}">
      <dsp:nvSpPr>
        <dsp:cNvPr id="0" name=""/>
        <dsp:cNvSpPr/>
      </dsp:nvSpPr>
      <dsp:spPr>
        <a:xfrm>
          <a:off x="208080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基础知识培训步骤</a:t>
          </a:r>
        </a:p>
      </dsp:txBody>
      <dsp:txXfrm>
        <a:off x="2098174" y="1846517"/>
        <a:ext cx="899400" cy="558436"/>
      </dsp:txXfrm>
    </dsp:sp>
    <dsp:sp modelId="{F38EC871-406F-DD4D-9369-95573B120B6B}">
      <dsp:nvSpPr>
        <dsp:cNvPr id="0" name=""/>
        <dsp:cNvSpPr/>
      </dsp:nvSpPr>
      <dsp:spPr>
        <a:xfrm>
          <a:off x="3118743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9AA9EA-9C26-4049-AF67-509618EAD1DF}">
      <dsp:nvSpPr>
        <dsp:cNvPr id="0" name=""/>
        <dsp:cNvSpPr/>
      </dsp:nvSpPr>
      <dsp:spPr>
        <a:xfrm>
          <a:off x="3222538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业务知识培训步骤</a:t>
          </a:r>
        </a:p>
      </dsp:txBody>
      <dsp:txXfrm>
        <a:off x="3239912" y="1846517"/>
        <a:ext cx="899400" cy="558436"/>
      </dsp:txXfrm>
    </dsp:sp>
    <dsp:sp modelId="{9AEDCA90-8D86-524B-84D8-FE94984D8A79}">
      <dsp:nvSpPr>
        <dsp:cNvPr id="0" name=""/>
        <dsp:cNvSpPr/>
      </dsp:nvSpPr>
      <dsp:spPr>
        <a:xfrm>
          <a:off x="4260481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39A4A-41CC-E545-B6B8-074303E260BD}">
      <dsp:nvSpPr>
        <dsp:cNvPr id="0" name=""/>
        <dsp:cNvSpPr/>
      </dsp:nvSpPr>
      <dsp:spPr>
        <a:xfrm>
          <a:off x="4364275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专业知识培训步骤</a:t>
          </a:r>
        </a:p>
      </dsp:txBody>
      <dsp:txXfrm>
        <a:off x="4381649" y="1846517"/>
        <a:ext cx="899400" cy="558436"/>
      </dsp:txXfrm>
    </dsp:sp>
    <dsp:sp modelId="{1101DDE3-17B5-8C4F-B0FB-AC81E229E63B}">
      <dsp:nvSpPr>
        <dsp:cNvPr id="0" name=""/>
        <dsp:cNvSpPr/>
      </dsp:nvSpPr>
      <dsp:spPr>
        <a:xfrm>
          <a:off x="5402218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F00D9-3784-524B-8F9A-1C07032DCE9E}">
      <dsp:nvSpPr>
        <dsp:cNvPr id="0" name=""/>
        <dsp:cNvSpPr/>
      </dsp:nvSpPr>
      <dsp:spPr>
        <a:xfrm>
          <a:off x="5506012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/>
            <a:t>岗位专属知识培训步骤</a:t>
          </a:r>
        </a:p>
      </dsp:txBody>
      <dsp:txXfrm>
        <a:off x="5523386" y="1846517"/>
        <a:ext cx="899400" cy="558436"/>
      </dsp:txXfrm>
    </dsp:sp>
    <dsp:sp modelId="{317BC5BE-E817-194F-B0EA-CBCB6BFD3D68}">
      <dsp:nvSpPr>
        <dsp:cNvPr id="0" name=""/>
        <dsp:cNvSpPr/>
      </dsp:nvSpPr>
      <dsp:spPr>
        <a:xfrm>
          <a:off x="7114824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94C47-3CA6-3949-9AB5-525E8E2F66E8}">
      <dsp:nvSpPr>
        <dsp:cNvPr id="0" name=""/>
        <dsp:cNvSpPr/>
      </dsp:nvSpPr>
      <dsp:spPr>
        <a:xfrm>
          <a:off x="7218618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价值形成阶段</a:t>
          </a:r>
        </a:p>
      </dsp:txBody>
      <dsp:txXfrm>
        <a:off x="7235992" y="981651"/>
        <a:ext cx="899400" cy="558436"/>
      </dsp:txXfrm>
    </dsp:sp>
    <dsp:sp modelId="{41F50B51-B9EB-1544-B299-D710E9EFD79E}">
      <dsp:nvSpPr>
        <dsp:cNvPr id="0" name=""/>
        <dsp:cNvSpPr/>
      </dsp:nvSpPr>
      <dsp:spPr>
        <a:xfrm>
          <a:off x="6543955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39B020-A7B5-C54B-A31C-D5D8D71AD450}">
      <dsp:nvSpPr>
        <dsp:cNvPr id="0" name=""/>
        <dsp:cNvSpPr/>
      </dsp:nvSpPr>
      <dsp:spPr>
        <a:xfrm>
          <a:off x="6647750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正确工作步骤</a:t>
          </a:r>
        </a:p>
      </dsp:txBody>
      <dsp:txXfrm>
        <a:off x="6665124" y="1846517"/>
        <a:ext cx="899400" cy="558436"/>
      </dsp:txXfrm>
    </dsp:sp>
    <dsp:sp modelId="{2BFEFD21-1400-1D4A-9B21-49C7F34E446A}">
      <dsp:nvSpPr>
        <dsp:cNvPr id="0" name=""/>
        <dsp:cNvSpPr/>
      </dsp:nvSpPr>
      <dsp:spPr>
        <a:xfrm>
          <a:off x="7685693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A161-596E-1242-8C00-9942B53405EE}">
      <dsp:nvSpPr>
        <dsp:cNvPr id="0" name=""/>
        <dsp:cNvSpPr/>
      </dsp:nvSpPr>
      <dsp:spPr>
        <a:xfrm>
          <a:off x="7789487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高效工作步骤</a:t>
          </a:r>
        </a:p>
      </dsp:txBody>
      <dsp:txXfrm>
        <a:off x="7806861" y="1846517"/>
        <a:ext cx="899400" cy="558436"/>
      </dsp:txXfrm>
    </dsp:sp>
    <dsp:sp modelId="{342A794E-9E5B-B542-A7D6-2726A96D1D72}">
      <dsp:nvSpPr>
        <dsp:cNvPr id="0" name=""/>
        <dsp:cNvSpPr/>
      </dsp:nvSpPr>
      <dsp:spPr>
        <a:xfrm>
          <a:off x="8827430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B4F72-99E5-C343-A0F3-731E0FE6DBCE}">
      <dsp:nvSpPr>
        <dsp:cNvPr id="0" name=""/>
        <dsp:cNvSpPr/>
      </dsp:nvSpPr>
      <dsp:spPr>
        <a:xfrm>
          <a:off x="8931224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能力发挥阶段</a:t>
          </a:r>
        </a:p>
      </dsp:txBody>
      <dsp:txXfrm>
        <a:off x="8948598" y="981651"/>
        <a:ext cx="899400" cy="558436"/>
      </dsp:txXfrm>
    </dsp:sp>
    <dsp:sp modelId="{3F12E42D-9DDE-D349-BFFA-7F4B4AB3D5BC}">
      <dsp:nvSpPr>
        <dsp:cNvPr id="0" name=""/>
        <dsp:cNvSpPr/>
      </dsp:nvSpPr>
      <dsp:spPr>
        <a:xfrm>
          <a:off x="8827430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6664B-44CA-7744-84BE-E4C68A744953}">
      <dsp:nvSpPr>
        <dsp:cNvPr id="0" name=""/>
        <dsp:cNvSpPr/>
      </dsp:nvSpPr>
      <dsp:spPr>
        <a:xfrm>
          <a:off x="8931224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工作授权步骤</a:t>
          </a:r>
        </a:p>
      </dsp:txBody>
      <dsp:txXfrm>
        <a:off x="8948598" y="1846517"/>
        <a:ext cx="899400" cy="558436"/>
      </dsp:txXfrm>
    </dsp:sp>
    <dsp:sp modelId="{69E200BB-1205-F642-A9D8-DB18D50543CD}">
      <dsp:nvSpPr>
        <dsp:cNvPr id="0" name=""/>
        <dsp:cNvSpPr/>
      </dsp:nvSpPr>
      <dsp:spPr>
        <a:xfrm>
          <a:off x="9969167" y="865673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0A48A-272D-F940-A197-FB9CC3D862C6}">
      <dsp:nvSpPr>
        <dsp:cNvPr id="0" name=""/>
        <dsp:cNvSpPr/>
      </dsp:nvSpPr>
      <dsp:spPr>
        <a:xfrm>
          <a:off x="10072961" y="964277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价值提升阶段</a:t>
          </a:r>
        </a:p>
      </dsp:txBody>
      <dsp:txXfrm>
        <a:off x="10090335" y="981651"/>
        <a:ext cx="899400" cy="558436"/>
      </dsp:txXfrm>
    </dsp:sp>
    <dsp:sp modelId="{FF597126-A9FA-C640-AC0B-AB90FBF89EB2}">
      <dsp:nvSpPr>
        <dsp:cNvPr id="0" name=""/>
        <dsp:cNvSpPr/>
      </dsp:nvSpPr>
      <dsp:spPr>
        <a:xfrm>
          <a:off x="9969167" y="1730538"/>
          <a:ext cx="934148" cy="593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D16BD6-C873-CB49-B71C-EB4791FB7AA0}">
      <dsp:nvSpPr>
        <dsp:cNvPr id="0" name=""/>
        <dsp:cNvSpPr/>
      </dsp:nvSpPr>
      <dsp:spPr>
        <a:xfrm>
          <a:off x="10072961" y="1829143"/>
          <a:ext cx="934148" cy="593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更换工作岗位步骤</a:t>
          </a:r>
        </a:p>
      </dsp:txBody>
      <dsp:txXfrm>
        <a:off x="10090335" y="1846517"/>
        <a:ext cx="899400" cy="558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E11EE-6F6A-0742-ADEF-6338EA2ABA76}" type="datetimeFigureOut">
              <a:rPr kumimoji="1" lang="zh-CN" altLang="en-US" smtClean="0"/>
              <a:t>17/5/2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B025-DE21-2A41-82A1-538952AC6B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6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ziyuxin.gitbooks.io/programmer-workflow-guide/content/competency/part2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7" Type="http://schemas.openxmlformats.org/officeDocument/2006/relationships/diagramData" Target="../diagrams/data18.xml"/><Relationship Id="rId8" Type="http://schemas.openxmlformats.org/officeDocument/2006/relationships/diagramLayout" Target="../diagrams/layout18.xml"/><Relationship Id="rId9" Type="http://schemas.openxmlformats.org/officeDocument/2006/relationships/diagramQuickStyle" Target="../diagrams/quickStyle18.xml"/><Relationship Id="rId10" Type="http://schemas.openxmlformats.org/officeDocument/2006/relationships/diagramColors" Target="../diagrams/colors18.xml"/><Relationship Id="rId11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712" y="2404534"/>
            <a:ext cx="8976291" cy="1646302"/>
          </a:xfrm>
        </p:spPr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移动平台选拔培训简介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作者：耿远超</a:t>
            </a:r>
            <a:endParaRPr kumimoji="1" lang="en-US" altLang="zh-CN" dirty="0"/>
          </a:p>
          <a:p>
            <a:r>
              <a:rPr kumimoji="1" lang="zh-CN" altLang="en-US" dirty="0"/>
              <a:t>公司：中信网络科技股份有限责任公司</a:t>
            </a:r>
            <a:endParaRPr kumimoji="1" lang="en-US" altLang="zh-CN" dirty="0"/>
          </a:p>
          <a:p>
            <a:r>
              <a:rPr kumimoji="1" lang="zh-CN" altLang="en-US" dirty="0"/>
              <a:t>版本：</a:t>
            </a:r>
            <a:r>
              <a:rPr kumimoji="1" lang="en-US" altLang="zh-CN" dirty="0"/>
              <a:t>1.0.0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07067" y="51486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/>
          </a:p>
          <a:p>
            <a:pPr algn="l"/>
            <a:r>
              <a:rPr kumimoji="1" lang="zh-CN" altLang="en-US" dirty="0" smtClean="0"/>
              <a:t>关键词：员工 </a:t>
            </a:r>
            <a:r>
              <a:rPr kumimoji="1" lang="en-US" altLang="zh-CN" dirty="0" smtClean="0">
                <a:sym typeface="Wingdings"/>
              </a:rPr>
              <a:t>----&gt; </a:t>
            </a:r>
            <a:r>
              <a:rPr kumimoji="1" lang="zh-CN" altLang="en-US" dirty="0" smtClean="0">
                <a:sym typeface="Wingdings"/>
              </a:rPr>
              <a:t>角色、选拔、培训、考核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47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460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77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素质模型数据库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537138" y="1259096"/>
            <a:ext cx="2575932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素质模型数据库</a:t>
            </a:r>
            <a:endParaRPr kumimoji="1"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10460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领导能力</a:t>
            </a:r>
            <a:endParaRPr kumimoji="1"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167019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管理能力</a:t>
            </a:r>
            <a:endParaRPr kumimoji="1"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327007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思维能力</a:t>
            </a:r>
            <a:endParaRPr kumimoji="1"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490424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专业素质</a:t>
            </a:r>
            <a:endParaRPr kumimoji="1"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6549840" y="2014103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个人特质</a:t>
            </a:r>
            <a:endParaRPr kumimoji="1" lang="en-US" altLang="zh-CN" dirty="0" smtClean="0"/>
          </a:p>
        </p:txBody>
      </p:sp>
      <p:cxnSp>
        <p:nvCxnSpPr>
          <p:cNvPr id="16" name="肘形连接符 15"/>
          <p:cNvCxnSpPr>
            <a:stCxn id="6" idx="2"/>
            <a:endCxn id="10" idx="0"/>
          </p:cNvCxnSpPr>
          <p:nvPr/>
        </p:nvCxnSpPr>
        <p:spPr>
          <a:xfrm rot="5400000">
            <a:off x="2515112" y="-295889"/>
            <a:ext cx="509680" cy="41103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2"/>
            <a:endCxn id="11" idx="0"/>
          </p:cNvCxnSpPr>
          <p:nvPr/>
        </p:nvCxnSpPr>
        <p:spPr>
          <a:xfrm rot="5400000">
            <a:off x="3297907" y="486906"/>
            <a:ext cx="509680" cy="254471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12" idx="0"/>
          </p:cNvCxnSpPr>
          <p:nvPr/>
        </p:nvCxnSpPr>
        <p:spPr>
          <a:xfrm rot="5400000">
            <a:off x="4097847" y="1286846"/>
            <a:ext cx="509680" cy="94483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6" idx="2"/>
            <a:endCxn id="13" idx="0"/>
          </p:cNvCxnSpPr>
          <p:nvPr/>
        </p:nvCxnSpPr>
        <p:spPr>
          <a:xfrm rot="16200000" flipH="1">
            <a:off x="4914932" y="1414595"/>
            <a:ext cx="509680" cy="6893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14" idx="0"/>
          </p:cNvCxnSpPr>
          <p:nvPr/>
        </p:nvCxnSpPr>
        <p:spPr>
          <a:xfrm rot="16200000" flipH="1">
            <a:off x="5737732" y="591795"/>
            <a:ext cx="509680" cy="233493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六边形 27"/>
          <p:cNvSpPr/>
          <p:nvPr/>
        </p:nvSpPr>
        <p:spPr>
          <a:xfrm>
            <a:off x="2505251" y="2587445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计划执行</a:t>
            </a:r>
            <a:endParaRPr kumimoji="1" lang="en-US" altLang="zh-CN" sz="1400" dirty="0" smtClean="0"/>
          </a:p>
        </p:txBody>
      </p:sp>
      <p:sp>
        <p:nvSpPr>
          <p:cNvPr id="29" name="六边形 28"/>
          <p:cNvSpPr/>
          <p:nvPr/>
        </p:nvSpPr>
        <p:spPr>
          <a:xfrm>
            <a:off x="2505251" y="294801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决策能力</a:t>
            </a:r>
            <a:endParaRPr kumimoji="1" lang="en-US" altLang="zh-CN" sz="1400" dirty="0" smtClean="0"/>
          </a:p>
        </p:txBody>
      </p:sp>
      <p:sp>
        <p:nvSpPr>
          <p:cNvPr id="30" name="六边形 29"/>
          <p:cNvSpPr/>
          <p:nvPr/>
        </p:nvSpPr>
        <p:spPr>
          <a:xfrm>
            <a:off x="2505251" y="33085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培养指导</a:t>
            </a:r>
            <a:endParaRPr kumimoji="1" lang="en-US" altLang="zh-CN" sz="1400" dirty="0" smtClean="0"/>
          </a:p>
        </p:txBody>
      </p:sp>
      <p:cxnSp>
        <p:nvCxnSpPr>
          <p:cNvPr id="32" name="肘形连接符 31"/>
          <p:cNvCxnSpPr>
            <a:stCxn id="11" idx="2"/>
            <a:endCxn id="28" idx="3"/>
          </p:cNvCxnSpPr>
          <p:nvPr/>
        </p:nvCxnSpPr>
        <p:spPr>
          <a:xfrm rot="16200000" flipH="1">
            <a:off x="2167481" y="2372338"/>
            <a:ext cx="450679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2"/>
            <a:endCxn id="29" idx="3"/>
          </p:cNvCxnSpPr>
          <p:nvPr/>
        </p:nvCxnSpPr>
        <p:spPr>
          <a:xfrm rot="16200000" flipH="1">
            <a:off x="1987197" y="2552622"/>
            <a:ext cx="811246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1" idx="2"/>
            <a:endCxn id="30" idx="3"/>
          </p:cNvCxnSpPr>
          <p:nvPr/>
        </p:nvCxnSpPr>
        <p:spPr>
          <a:xfrm rot="16200000" flipH="1">
            <a:off x="1806914" y="2732905"/>
            <a:ext cx="1171813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六边形 51"/>
          <p:cNvSpPr/>
          <p:nvPr/>
        </p:nvSpPr>
        <p:spPr>
          <a:xfrm>
            <a:off x="4115284" y="257656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创新能力</a:t>
            </a:r>
            <a:endParaRPr kumimoji="1" lang="en-US" altLang="zh-CN" sz="1400" dirty="0" smtClean="0"/>
          </a:p>
        </p:txBody>
      </p:sp>
      <p:cxnSp>
        <p:nvCxnSpPr>
          <p:cNvPr id="54" name="肘形连接符 53"/>
          <p:cNvCxnSpPr>
            <a:stCxn id="12" idx="2"/>
            <a:endCxn id="52" idx="3"/>
          </p:cNvCxnSpPr>
          <p:nvPr/>
        </p:nvCxnSpPr>
        <p:spPr>
          <a:xfrm rot="16200000" flipH="1">
            <a:off x="3777879" y="2361821"/>
            <a:ext cx="439796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>
            <a:off x="4115284" y="2949348"/>
            <a:ext cx="1152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分析式思维</a:t>
            </a:r>
            <a:endParaRPr kumimoji="1" lang="en-US" altLang="zh-CN" sz="1400" dirty="0" smtClean="0"/>
          </a:p>
        </p:txBody>
      </p:sp>
      <p:sp>
        <p:nvSpPr>
          <p:cNvPr id="56" name="六边形 55"/>
          <p:cNvSpPr/>
          <p:nvPr/>
        </p:nvSpPr>
        <p:spPr>
          <a:xfrm>
            <a:off x="4115284" y="331781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归纳思维</a:t>
            </a:r>
            <a:endParaRPr kumimoji="1" lang="en-US" altLang="zh-CN" sz="1400" dirty="0" smtClean="0"/>
          </a:p>
        </p:txBody>
      </p:sp>
      <p:sp>
        <p:nvSpPr>
          <p:cNvPr id="57" name="六边形 56"/>
          <p:cNvSpPr/>
          <p:nvPr/>
        </p:nvSpPr>
        <p:spPr>
          <a:xfrm>
            <a:off x="4115284" y="36949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信息收集</a:t>
            </a:r>
            <a:endParaRPr kumimoji="1" lang="en-US" altLang="zh-CN" sz="1400" dirty="0" smtClean="0"/>
          </a:p>
        </p:txBody>
      </p:sp>
      <p:sp>
        <p:nvSpPr>
          <p:cNvPr id="58" name="六边形 57"/>
          <p:cNvSpPr/>
          <p:nvPr/>
        </p:nvSpPr>
        <p:spPr>
          <a:xfrm>
            <a:off x="4115284" y="407203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学习领悟</a:t>
            </a:r>
            <a:endParaRPr kumimoji="1" lang="en-US" altLang="zh-CN" sz="1400" dirty="0" smtClean="0"/>
          </a:p>
        </p:txBody>
      </p:sp>
      <p:cxnSp>
        <p:nvCxnSpPr>
          <p:cNvPr id="64" name="肘形连接符 63"/>
          <p:cNvCxnSpPr>
            <a:stCxn id="12" idx="2"/>
            <a:endCxn id="55" idx="3"/>
          </p:cNvCxnSpPr>
          <p:nvPr/>
        </p:nvCxnSpPr>
        <p:spPr>
          <a:xfrm rot="16200000" flipH="1">
            <a:off x="3591486" y="2548214"/>
            <a:ext cx="81258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2" idx="2"/>
            <a:endCxn id="56" idx="3"/>
          </p:cNvCxnSpPr>
          <p:nvPr/>
        </p:nvCxnSpPr>
        <p:spPr>
          <a:xfrm rot="16200000" flipH="1">
            <a:off x="3407251" y="2732449"/>
            <a:ext cx="118105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2" idx="2"/>
            <a:endCxn id="57" idx="3"/>
          </p:cNvCxnSpPr>
          <p:nvPr/>
        </p:nvCxnSpPr>
        <p:spPr>
          <a:xfrm rot="16200000" flipH="1">
            <a:off x="3218696" y="2921004"/>
            <a:ext cx="155816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2" idx="2"/>
            <a:endCxn id="58" idx="3"/>
          </p:cNvCxnSpPr>
          <p:nvPr/>
        </p:nvCxnSpPr>
        <p:spPr>
          <a:xfrm rot="16200000" flipH="1">
            <a:off x="3030141" y="3109559"/>
            <a:ext cx="1935272" cy="2350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/>
          <p:nvPr/>
        </p:nvCxnSpPr>
        <p:spPr>
          <a:xfrm rot="16200000" flipH="1">
            <a:off x="7083110" y="2336360"/>
            <a:ext cx="428547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8195441" y="2014102"/>
            <a:ext cx="1220400" cy="2453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/>
              <a:t>态度品质</a:t>
            </a:r>
            <a:endParaRPr kumimoji="1" lang="en-US" altLang="zh-CN" dirty="0" smtClean="0"/>
          </a:p>
        </p:txBody>
      </p:sp>
      <p:cxnSp>
        <p:nvCxnSpPr>
          <p:cNvPr id="49" name="肘形连接符 48"/>
          <p:cNvCxnSpPr>
            <a:stCxn id="6" idx="2"/>
            <a:endCxn id="47" idx="0"/>
          </p:cNvCxnSpPr>
          <p:nvPr/>
        </p:nvCxnSpPr>
        <p:spPr>
          <a:xfrm rot="16200000" flipH="1">
            <a:off x="6560533" y="-231007"/>
            <a:ext cx="509679" cy="398053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六边形 50"/>
          <p:cNvSpPr/>
          <p:nvPr/>
        </p:nvSpPr>
        <p:spPr>
          <a:xfrm>
            <a:off x="945134" y="25991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团队领导</a:t>
            </a:r>
            <a:endParaRPr kumimoji="1" lang="en-US" altLang="zh-CN" sz="1400" dirty="0" smtClean="0"/>
          </a:p>
        </p:txBody>
      </p:sp>
      <p:sp>
        <p:nvSpPr>
          <p:cNvPr id="53" name="六边形 52"/>
          <p:cNvSpPr/>
          <p:nvPr/>
        </p:nvSpPr>
        <p:spPr>
          <a:xfrm>
            <a:off x="945134" y="29597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战略规划</a:t>
            </a:r>
            <a:endParaRPr kumimoji="1" lang="en-US" altLang="zh-CN" sz="1400" dirty="0" smtClean="0"/>
          </a:p>
        </p:txBody>
      </p:sp>
      <p:cxnSp>
        <p:nvCxnSpPr>
          <p:cNvPr id="61" name="肘形连接符 60"/>
          <p:cNvCxnSpPr>
            <a:endCxn id="51" idx="3"/>
          </p:cNvCxnSpPr>
          <p:nvPr/>
        </p:nvCxnSpPr>
        <p:spPr>
          <a:xfrm rot="16200000" flipH="1">
            <a:off x="604320" y="2381019"/>
            <a:ext cx="450680" cy="2309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endCxn id="53" idx="3"/>
          </p:cNvCxnSpPr>
          <p:nvPr/>
        </p:nvCxnSpPr>
        <p:spPr>
          <a:xfrm rot="16200000" flipH="1">
            <a:off x="424037" y="2561303"/>
            <a:ext cx="811246" cy="23094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六边形 64"/>
          <p:cNvSpPr/>
          <p:nvPr/>
        </p:nvSpPr>
        <p:spPr>
          <a:xfrm>
            <a:off x="2505251" y="366559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影响能力</a:t>
            </a:r>
            <a:endParaRPr kumimoji="1" lang="en-US" altLang="zh-CN" sz="1400" dirty="0" smtClean="0"/>
          </a:p>
        </p:txBody>
      </p:sp>
      <p:sp>
        <p:nvSpPr>
          <p:cNvPr id="67" name="六边形 66"/>
          <p:cNvSpPr/>
          <p:nvPr/>
        </p:nvSpPr>
        <p:spPr>
          <a:xfrm>
            <a:off x="2505251" y="4022613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组织协调</a:t>
            </a:r>
            <a:endParaRPr kumimoji="1" lang="en-US" altLang="zh-CN" sz="1400" dirty="0" smtClean="0"/>
          </a:p>
        </p:txBody>
      </p:sp>
      <p:cxnSp>
        <p:nvCxnSpPr>
          <p:cNvPr id="69" name="肘形连接符 68"/>
          <p:cNvCxnSpPr>
            <a:stCxn id="11" idx="2"/>
            <a:endCxn id="65" idx="3"/>
          </p:cNvCxnSpPr>
          <p:nvPr/>
        </p:nvCxnSpPr>
        <p:spPr>
          <a:xfrm rot="16200000" flipH="1">
            <a:off x="1628405" y="2911414"/>
            <a:ext cx="1528830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11" idx="2"/>
            <a:endCxn id="67" idx="3"/>
          </p:cNvCxnSpPr>
          <p:nvPr/>
        </p:nvCxnSpPr>
        <p:spPr>
          <a:xfrm rot="16200000" flipH="1">
            <a:off x="1449897" y="3089922"/>
            <a:ext cx="1885847" cy="22486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六边形 72"/>
          <p:cNvSpPr/>
          <p:nvPr/>
        </p:nvSpPr>
        <p:spPr>
          <a:xfrm>
            <a:off x="5724134" y="2576562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成本意识</a:t>
            </a:r>
            <a:endParaRPr kumimoji="1" lang="en-US" altLang="zh-CN" sz="1400" dirty="0" smtClean="0"/>
          </a:p>
        </p:txBody>
      </p:sp>
      <p:cxnSp>
        <p:nvCxnSpPr>
          <p:cNvPr id="75" name="肘形连接符 74"/>
          <p:cNvCxnSpPr>
            <a:stCxn id="13" idx="2"/>
            <a:endCxn id="73" idx="3"/>
          </p:cNvCxnSpPr>
          <p:nvPr/>
        </p:nvCxnSpPr>
        <p:spPr>
          <a:xfrm rot="16200000" flipH="1">
            <a:off x="5399389" y="2374481"/>
            <a:ext cx="439796" cy="20969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六边形 78"/>
          <p:cNvSpPr/>
          <p:nvPr/>
        </p:nvSpPr>
        <p:spPr>
          <a:xfrm>
            <a:off x="5726566" y="2949348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客户向导</a:t>
            </a:r>
            <a:endParaRPr kumimoji="1" lang="en-US" altLang="zh-CN" sz="1400" dirty="0" smtClean="0"/>
          </a:p>
        </p:txBody>
      </p:sp>
      <p:sp>
        <p:nvSpPr>
          <p:cNvPr id="81" name="六边形 80"/>
          <p:cNvSpPr/>
          <p:nvPr/>
        </p:nvSpPr>
        <p:spPr>
          <a:xfrm>
            <a:off x="5724133" y="331781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专业性</a:t>
            </a:r>
            <a:endParaRPr kumimoji="1" lang="en-US" altLang="zh-CN" sz="1400" dirty="0" smtClean="0"/>
          </a:p>
        </p:txBody>
      </p:sp>
      <p:sp>
        <p:nvSpPr>
          <p:cNvPr id="83" name="六边形 82"/>
          <p:cNvSpPr/>
          <p:nvPr/>
        </p:nvSpPr>
        <p:spPr>
          <a:xfrm>
            <a:off x="5724132" y="36949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代码规范</a:t>
            </a:r>
            <a:endParaRPr kumimoji="1" lang="en-US" altLang="zh-CN" sz="1400" dirty="0" smtClean="0"/>
          </a:p>
        </p:txBody>
      </p:sp>
      <p:sp>
        <p:nvSpPr>
          <p:cNvPr id="85" name="六边形 84"/>
          <p:cNvSpPr/>
          <p:nvPr/>
        </p:nvSpPr>
        <p:spPr>
          <a:xfrm>
            <a:off x="5724131" y="407203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质量意识</a:t>
            </a:r>
            <a:endParaRPr kumimoji="1" lang="en-US" altLang="zh-CN" sz="1400" dirty="0" smtClean="0"/>
          </a:p>
        </p:txBody>
      </p:sp>
      <p:sp>
        <p:nvSpPr>
          <p:cNvPr id="86" name="六边形 85"/>
          <p:cNvSpPr/>
          <p:nvPr/>
        </p:nvSpPr>
        <p:spPr>
          <a:xfrm>
            <a:off x="5724129" y="4436185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开发环境统一</a:t>
            </a:r>
            <a:endParaRPr kumimoji="1" lang="en-US" altLang="zh-CN" sz="1400" dirty="0" smtClean="0"/>
          </a:p>
        </p:txBody>
      </p:sp>
      <p:sp>
        <p:nvSpPr>
          <p:cNvPr id="87" name="六边形 86"/>
          <p:cNvSpPr/>
          <p:nvPr/>
        </p:nvSpPr>
        <p:spPr>
          <a:xfrm>
            <a:off x="5724128" y="4800331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模块化思维</a:t>
            </a:r>
            <a:endParaRPr kumimoji="1" lang="en-US" altLang="zh-CN" sz="1400" dirty="0" smtClean="0"/>
          </a:p>
        </p:txBody>
      </p:sp>
      <p:cxnSp>
        <p:nvCxnSpPr>
          <p:cNvPr id="88" name="肘形连接符 87"/>
          <p:cNvCxnSpPr>
            <a:stCxn id="13" idx="2"/>
            <a:endCxn id="79" idx="3"/>
          </p:cNvCxnSpPr>
          <p:nvPr/>
        </p:nvCxnSpPr>
        <p:spPr>
          <a:xfrm rot="16200000" flipH="1">
            <a:off x="5214212" y="2559658"/>
            <a:ext cx="812582" cy="2121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13" idx="2"/>
            <a:endCxn id="81" idx="3"/>
          </p:cNvCxnSpPr>
          <p:nvPr/>
        </p:nvCxnSpPr>
        <p:spPr>
          <a:xfrm rot="16200000" flipH="1">
            <a:off x="5028760" y="2745109"/>
            <a:ext cx="1181052" cy="20969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3" idx="2"/>
            <a:endCxn id="85" idx="3"/>
          </p:cNvCxnSpPr>
          <p:nvPr/>
        </p:nvCxnSpPr>
        <p:spPr>
          <a:xfrm rot="16200000" flipH="1">
            <a:off x="4651649" y="3122220"/>
            <a:ext cx="1935272" cy="20969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3" idx="2"/>
            <a:endCxn id="86" idx="3"/>
          </p:cNvCxnSpPr>
          <p:nvPr/>
        </p:nvCxnSpPr>
        <p:spPr>
          <a:xfrm rot="16200000" flipH="1">
            <a:off x="4469575" y="3304294"/>
            <a:ext cx="2299419" cy="20968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3" idx="2"/>
            <a:endCxn id="87" idx="3"/>
          </p:cNvCxnSpPr>
          <p:nvPr/>
        </p:nvCxnSpPr>
        <p:spPr>
          <a:xfrm rot="16200000" flipH="1">
            <a:off x="4287502" y="3486368"/>
            <a:ext cx="2663565" cy="20968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六边形 93"/>
          <p:cNvSpPr/>
          <p:nvPr/>
        </p:nvSpPr>
        <p:spPr>
          <a:xfrm>
            <a:off x="5721079" y="5164477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主动汇报</a:t>
            </a:r>
            <a:endParaRPr kumimoji="1" lang="en-US" altLang="zh-CN" sz="1400" dirty="0" smtClean="0"/>
          </a:p>
        </p:txBody>
      </p:sp>
      <p:sp>
        <p:nvSpPr>
          <p:cNvPr id="95" name="六边形 94"/>
          <p:cNvSpPr/>
          <p:nvPr/>
        </p:nvSpPr>
        <p:spPr>
          <a:xfrm>
            <a:off x="5721078" y="5528623"/>
            <a:ext cx="136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需求理解能力</a:t>
            </a:r>
            <a:endParaRPr kumimoji="1" lang="en-US" altLang="zh-CN" sz="1400" dirty="0" smtClean="0"/>
          </a:p>
        </p:txBody>
      </p:sp>
      <p:sp>
        <p:nvSpPr>
          <p:cNvPr id="96" name="六边形 95"/>
          <p:cNvSpPr/>
          <p:nvPr/>
        </p:nvSpPr>
        <p:spPr>
          <a:xfrm>
            <a:off x="5721078" y="5892769"/>
            <a:ext cx="2304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关注整体能力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工作内容</a:t>
            </a:r>
            <a:endParaRPr kumimoji="1" lang="en-US" altLang="zh-CN" sz="1400" dirty="0" smtClean="0"/>
          </a:p>
        </p:txBody>
      </p:sp>
      <p:sp>
        <p:nvSpPr>
          <p:cNvPr id="97" name="六边形 96"/>
          <p:cNvSpPr/>
          <p:nvPr/>
        </p:nvSpPr>
        <p:spPr>
          <a:xfrm>
            <a:off x="5721078" y="6256915"/>
            <a:ext cx="23040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关注整体能力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组织结构</a:t>
            </a:r>
            <a:endParaRPr kumimoji="1" lang="en-US" altLang="zh-CN" sz="1400" dirty="0" smtClean="0"/>
          </a:p>
        </p:txBody>
      </p:sp>
      <p:cxnSp>
        <p:nvCxnSpPr>
          <p:cNvPr id="98" name="肘形连接符 97"/>
          <p:cNvCxnSpPr>
            <a:stCxn id="13" idx="2"/>
            <a:endCxn id="94" idx="3"/>
          </p:cNvCxnSpPr>
          <p:nvPr/>
        </p:nvCxnSpPr>
        <p:spPr>
          <a:xfrm rot="16200000" flipH="1">
            <a:off x="4103904" y="3669965"/>
            <a:ext cx="3027711" cy="20663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3" idx="2"/>
            <a:endCxn id="95" idx="3"/>
          </p:cNvCxnSpPr>
          <p:nvPr/>
        </p:nvCxnSpPr>
        <p:spPr>
          <a:xfrm rot="16200000" flipH="1">
            <a:off x="3921831" y="3852039"/>
            <a:ext cx="3391857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六边形 99"/>
          <p:cNvSpPr/>
          <p:nvPr/>
        </p:nvSpPr>
        <p:spPr>
          <a:xfrm>
            <a:off x="7434726" y="2565313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成就动机</a:t>
            </a:r>
            <a:endParaRPr kumimoji="1" lang="en-US" altLang="zh-CN" sz="1400" dirty="0" smtClean="0"/>
          </a:p>
        </p:txBody>
      </p:sp>
      <p:sp>
        <p:nvSpPr>
          <p:cNvPr id="102" name="六边形 101"/>
          <p:cNvSpPr/>
          <p:nvPr/>
        </p:nvSpPr>
        <p:spPr>
          <a:xfrm>
            <a:off x="7434726" y="2938099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沟通能力</a:t>
            </a:r>
            <a:endParaRPr kumimoji="1" lang="en-US" altLang="zh-CN" sz="1400" dirty="0" smtClean="0"/>
          </a:p>
        </p:txBody>
      </p:sp>
      <p:sp>
        <p:nvSpPr>
          <p:cNvPr id="103" name="六边形 102"/>
          <p:cNvSpPr/>
          <p:nvPr/>
        </p:nvSpPr>
        <p:spPr>
          <a:xfrm>
            <a:off x="7434726" y="33065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关注细节</a:t>
            </a:r>
            <a:endParaRPr kumimoji="1" lang="en-US" altLang="zh-CN" sz="1400" dirty="0" smtClean="0"/>
          </a:p>
        </p:txBody>
      </p:sp>
      <p:sp>
        <p:nvSpPr>
          <p:cNvPr id="104" name="六边形 103"/>
          <p:cNvSpPr/>
          <p:nvPr/>
        </p:nvSpPr>
        <p:spPr>
          <a:xfrm>
            <a:off x="7434726" y="36836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积极主动</a:t>
            </a:r>
            <a:endParaRPr kumimoji="1" lang="en-US" altLang="zh-CN" sz="1400" dirty="0" smtClean="0"/>
          </a:p>
        </p:txBody>
      </p:sp>
      <p:sp>
        <p:nvSpPr>
          <p:cNvPr id="105" name="六边形 104"/>
          <p:cNvSpPr/>
          <p:nvPr/>
        </p:nvSpPr>
        <p:spPr>
          <a:xfrm>
            <a:off x="7434726" y="40607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坚持不懈</a:t>
            </a:r>
            <a:endParaRPr kumimoji="1" lang="en-US" altLang="zh-CN" sz="1400" dirty="0" smtClean="0"/>
          </a:p>
        </p:txBody>
      </p:sp>
      <p:sp>
        <p:nvSpPr>
          <p:cNvPr id="106" name="六边形 105"/>
          <p:cNvSpPr/>
          <p:nvPr/>
        </p:nvSpPr>
        <p:spPr>
          <a:xfrm>
            <a:off x="7434726" y="44249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灵活性</a:t>
            </a:r>
            <a:endParaRPr kumimoji="1" lang="en-US" altLang="zh-CN" sz="1400" dirty="0" smtClean="0"/>
          </a:p>
        </p:txBody>
      </p:sp>
      <p:sp>
        <p:nvSpPr>
          <p:cNvPr id="107" name="六边形 106"/>
          <p:cNvSpPr/>
          <p:nvPr/>
        </p:nvSpPr>
        <p:spPr>
          <a:xfrm>
            <a:off x="7434726" y="4789082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人际交往</a:t>
            </a:r>
            <a:endParaRPr kumimoji="1" lang="en-US" altLang="zh-CN" sz="1400" dirty="0" smtClean="0"/>
          </a:p>
        </p:txBody>
      </p:sp>
      <p:cxnSp>
        <p:nvCxnSpPr>
          <p:cNvPr id="108" name="肘形连接符 107"/>
          <p:cNvCxnSpPr/>
          <p:nvPr/>
        </p:nvCxnSpPr>
        <p:spPr>
          <a:xfrm rot="16200000" flipH="1">
            <a:off x="6890006" y="2516043"/>
            <a:ext cx="812582" cy="2768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rot="16200000" flipH="1">
            <a:off x="6705772" y="2700279"/>
            <a:ext cx="1181052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/>
          <p:nvPr/>
        </p:nvCxnSpPr>
        <p:spPr>
          <a:xfrm rot="16200000" flipH="1">
            <a:off x="6517216" y="2888833"/>
            <a:ext cx="1558162" cy="2768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/>
          <p:nvPr/>
        </p:nvCxnSpPr>
        <p:spPr>
          <a:xfrm rot="16200000" flipH="1">
            <a:off x="6328662" y="3077389"/>
            <a:ext cx="1935272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/>
          <p:nvPr/>
        </p:nvCxnSpPr>
        <p:spPr>
          <a:xfrm rot="16200000" flipH="1">
            <a:off x="6146588" y="3259462"/>
            <a:ext cx="2299420" cy="2768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 rot="16200000" flipH="1">
            <a:off x="5964515" y="3441535"/>
            <a:ext cx="2663566" cy="27685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六边形 113"/>
          <p:cNvSpPr/>
          <p:nvPr/>
        </p:nvSpPr>
        <p:spPr>
          <a:xfrm>
            <a:off x="7434726" y="5153228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自控能力</a:t>
            </a:r>
            <a:endParaRPr kumimoji="1" lang="en-US" altLang="zh-CN" sz="1400" dirty="0" smtClean="0"/>
          </a:p>
        </p:txBody>
      </p:sp>
      <p:sp>
        <p:nvSpPr>
          <p:cNvPr id="115" name="六边形 114"/>
          <p:cNvSpPr/>
          <p:nvPr/>
        </p:nvSpPr>
        <p:spPr>
          <a:xfrm>
            <a:off x="7434726" y="5517374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自信心</a:t>
            </a:r>
            <a:endParaRPr kumimoji="1" lang="en-US" altLang="zh-CN" sz="1400" dirty="0" smtClean="0"/>
          </a:p>
        </p:txBody>
      </p:sp>
      <p:cxnSp>
        <p:nvCxnSpPr>
          <p:cNvPr id="116" name="肘形连接符 115"/>
          <p:cNvCxnSpPr/>
          <p:nvPr/>
        </p:nvCxnSpPr>
        <p:spPr>
          <a:xfrm rot="16200000" flipH="1">
            <a:off x="5789152" y="3630318"/>
            <a:ext cx="3016462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 rot="16200000" flipH="1">
            <a:off x="5607079" y="3812391"/>
            <a:ext cx="3380608" cy="2746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endCxn id="119" idx="3"/>
          </p:cNvCxnSpPr>
          <p:nvPr/>
        </p:nvCxnSpPr>
        <p:spPr>
          <a:xfrm rot="16200000" flipH="1">
            <a:off x="8721049" y="2351400"/>
            <a:ext cx="428548" cy="24460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六边形 118"/>
          <p:cNvSpPr/>
          <p:nvPr/>
        </p:nvSpPr>
        <p:spPr>
          <a:xfrm>
            <a:off x="9057626" y="2565313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诚信正直</a:t>
            </a:r>
            <a:endParaRPr kumimoji="1" lang="en-US" altLang="zh-CN" sz="1400" dirty="0" smtClean="0"/>
          </a:p>
        </p:txBody>
      </p:sp>
      <p:sp>
        <p:nvSpPr>
          <p:cNvPr id="120" name="六边形 119"/>
          <p:cNvSpPr/>
          <p:nvPr/>
        </p:nvSpPr>
        <p:spPr>
          <a:xfrm>
            <a:off x="9057626" y="2938099"/>
            <a:ext cx="1004400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敬业精神</a:t>
            </a:r>
            <a:endParaRPr kumimoji="1" lang="en-US" altLang="zh-CN" sz="1400" dirty="0" smtClean="0"/>
          </a:p>
        </p:txBody>
      </p:sp>
      <p:sp>
        <p:nvSpPr>
          <p:cNvPr id="121" name="六边形 120"/>
          <p:cNvSpPr/>
          <p:nvPr/>
        </p:nvSpPr>
        <p:spPr>
          <a:xfrm>
            <a:off x="9057626" y="330656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全局观念</a:t>
            </a:r>
            <a:endParaRPr kumimoji="1" lang="en-US" altLang="zh-CN" sz="1400" dirty="0" smtClean="0"/>
          </a:p>
        </p:txBody>
      </p:sp>
      <p:sp>
        <p:nvSpPr>
          <p:cNvPr id="122" name="六边形 121"/>
          <p:cNvSpPr/>
          <p:nvPr/>
        </p:nvSpPr>
        <p:spPr>
          <a:xfrm>
            <a:off x="9057626" y="368367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团队合作</a:t>
            </a:r>
            <a:endParaRPr kumimoji="1" lang="en-US" altLang="zh-CN" sz="1400" dirty="0" smtClean="0"/>
          </a:p>
        </p:txBody>
      </p:sp>
      <p:sp>
        <p:nvSpPr>
          <p:cNvPr id="123" name="六边形 122"/>
          <p:cNvSpPr/>
          <p:nvPr/>
        </p:nvSpPr>
        <p:spPr>
          <a:xfrm>
            <a:off x="9057626" y="4060789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责任心</a:t>
            </a:r>
            <a:endParaRPr kumimoji="1" lang="en-US" altLang="zh-CN" sz="1400" dirty="0" smtClean="0"/>
          </a:p>
        </p:txBody>
      </p:sp>
      <p:sp>
        <p:nvSpPr>
          <p:cNvPr id="124" name="六边形 123"/>
          <p:cNvSpPr/>
          <p:nvPr/>
        </p:nvSpPr>
        <p:spPr>
          <a:xfrm>
            <a:off x="9057626" y="4424936"/>
            <a:ext cx="1007455" cy="245327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sz="1400" dirty="0" smtClean="0"/>
              <a:t>组织承诺</a:t>
            </a:r>
            <a:endParaRPr kumimoji="1" lang="en-US" altLang="zh-CN" sz="1400" dirty="0" smtClean="0"/>
          </a:p>
        </p:txBody>
      </p:sp>
      <p:cxnSp>
        <p:nvCxnSpPr>
          <p:cNvPr id="125" name="肘形连接符 124"/>
          <p:cNvCxnSpPr>
            <a:endCxn id="120" idx="3"/>
          </p:cNvCxnSpPr>
          <p:nvPr/>
        </p:nvCxnSpPr>
        <p:spPr>
          <a:xfrm rot="16200000" flipH="1">
            <a:off x="8527946" y="2531083"/>
            <a:ext cx="812582" cy="2467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endCxn id="121" idx="3"/>
          </p:cNvCxnSpPr>
          <p:nvPr/>
        </p:nvCxnSpPr>
        <p:spPr>
          <a:xfrm rot="16200000" flipH="1">
            <a:off x="8343711" y="2715318"/>
            <a:ext cx="1181052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endCxn id="122" idx="3"/>
          </p:cNvCxnSpPr>
          <p:nvPr/>
        </p:nvCxnSpPr>
        <p:spPr>
          <a:xfrm rot="16200000" flipH="1">
            <a:off x="8155156" y="2903873"/>
            <a:ext cx="1558162" cy="2467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123" idx="3"/>
          </p:cNvCxnSpPr>
          <p:nvPr/>
        </p:nvCxnSpPr>
        <p:spPr>
          <a:xfrm rot="16200000" flipH="1">
            <a:off x="7966601" y="3092428"/>
            <a:ext cx="1935272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endCxn id="124" idx="3"/>
          </p:cNvCxnSpPr>
          <p:nvPr/>
        </p:nvCxnSpPr>
        <p:spPr>
          <a:xfrm rot="16200000" flipH="1">
            <a:off x="7784527" y="3274501"/>
            <a:ext cx="2299420" cy="2467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3" idx="2"/>
            <a:endCxn id="96" idx="3"/>
          </p:cNvCxnSpPr>
          <p:nvPr/>
        </p:nvCxnSpPr>
        <p:spPr>
          <a:xfrm rot="16200000" flipH="1">
            <a:off x="3739758" y="4034112"/>
            <a:ext cx="3756003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3" idx="2"/>
            <a:endCxn id="97" idx="3"/>
          </p:cNvCxnSpPr>
          <p:nvPr/>
        </p:nvCxnSpPr>
        <p:spPr>
          <a:xfrm rot="16200000" flipH="1">
            <a:off x="3557685" y="4216185"/>
            <a:ext cx="4120149" cy="206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肘形连接符 332"/>
          <p:cNvCxnSpPr>
            <a:stCxn id="13" idx="2"/>
            <a:endCxn id="83" idx="3"/>
          </p:cNvCxnSpPr>
          <p:nvPr/>
        </p:nvCxnSpPr>
        <p:spPr>
          <a:xfrm rot="16200000" flipH="1">
            <a:off x="4840205" y="2933665"/>
            <a:ext cx="1558162" cy="20969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/>
          <p:cNvSpPr txBox="1"/>
          <p:nvPr/>
        </p:nvSpPr>
        <p:spPr>
          <a:xfrm>
            <a:off x="651510" y="5852160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素质模型数据库内容详细</a:t>
            </a:r>
            <a:r>
              <a:rPr kumimoji="1" lang="zh-CN" altLang="en-US" dirty="0" smtClean="0"/>
              <a:t>见 </a:t>
            </a:r>
            <a:r>
              <a:rPr kumimoji="1" lang="zh-CN" altLang="en-US" dirty="0" smtClean="0">
                <a:hlinkClick r:id="rId2"/>
              </a:rPr>
              <a:t>在线地址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选择候选人面试职位的岗位职责说明书（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2000" dirty="0" smtClean="0"/>
              <a:t>可选岗位职责说明书如下：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项目经理岗位职责说明书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业务专家岗位职责说明书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架构师岗位职责说明书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表现层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业务逻辑层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数据访问层</a:t>
            </a:r>
            <a:r>
              <a:rPr kumimoji="1" lang="en-US" altLang="zh-CN" dirty="0"/>
              <a:t>JS</a:t>
            </a:r>
            <a:r>
              <a:rPr kumimoji="1" lang="zh-CN" altLang="en-US" dirty="0"/>
              <a:t>开发工程师岗位职责说明书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管理集成平台配置管理员岗位职责说明书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开发集成平台配置管理员岗位职责说明书 见 文件</a:t>
            </a:r>
            <a:endParaRPr kumimoji="1" lang="en-US" altLang="zh-CN" dirty="0"/>
          </a:p>
          <a:p>
            <a:r>
              <a:rPr kumimoji="1" lang="en-US" altLang="zh-CN" dirty="0"/>
              <a:t>Scrum</a:t>
            </a:r>
            <a:r>
              <a:rPr kumimoji="1" lang="zh-CN" altLang="en-US" dirty="0"/>
              <a:t>教练岗位职责说明书 见 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30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选择候选人面试职位的岗位职责说明书（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z="2000" dirty="0" smtClean="0"/>
              <a:t>可选岗位职责说明书如下：</a:t>
            </a:r>
            <a:endParaRPr kumimoji="1"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84632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产品服务组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项目频顾人员岗位职责说明书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项目配置人员岗位职责说明书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Jenkins</a:t>
            </a:r>
            <a:r>
              <a:rPr kumimoji="1" lang="zh-CN" altLang="en-US" dirty="0"/>
              <a:t>管理员岗位职责说明书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过程改进组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过程改进人员岗位职责说明书 见 文件</a:t>
            </a:r>
            <a:endParaRPr kumimoji="1" lang="en-US" altLang="zh-CN" dirty="0"/>
          </a:p>
          <a:p>
            <a:r>
              <a:rPr kumimoji="1" lang="zh-CN" altLang="en-US" dirty="0"/>
              <a:t>产品开发组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产品经理岗位职责说明书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架构师岗位职责说明书 见 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项目经理岗位职责说明书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NodeJS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iOS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Android</a:t>
            </a:r>
            <a:r>
              <a:rPr kumimoji="1" lang="zh-CN" altLang="en-US" dirty="0"/>
              <a:t>高级工程师岗位职责说明书 见 文件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Java</a:t>
            </a:r>
            <a:r>
              <a:rPr kumimoji="1" lang="zh-CN" altLang="en-US" dirty="0"/>
              <a:t>高级工程师岗位职责说明书 见 文件</a:t>
            </a:r>
          </a:p>
        </p:txBody>
      </p:sp>
    </p:spTree>
    <p:extLst>
      <p:ext uri="{BB962C8B-B14F-4D97-AF65-F5344CB8AC3E}">
        <p14:creationId xmlns:p14="http://schemas.microsoft.com/office/powerpoint/2010/main" val="10802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根据对应的岗位职责说明书 </a:t>
            </a:r>
            <a:r>
              <a:rPr kumimoji="1" lang="zh-CN" altLang="en-US" dirty="0" smtClean="0"/>
              <a:t>编写 </a:t>
            </a:r>
            <a:r>
              <a:rPr kumimoji="1" lang="zh-CN" altLang="en-US" dirty="0"/>
              <a:t>对应</a:t>
            </a:r>
            <a:r>
              <a:rPr kumimoji="1" lang="zh-CN" altLang="en-US" dirty="0" smtClean="0"/>
              <a:t>的技术面试题。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51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75528"/>
              </p:ext>
            </p:extLst>
          </p:nvPr>
        </p:nvGraphicFramePr>
        <p:xfrm>
          <a:off x="677863" y="1254370"/>
          <a:ext cx="8596312" cy="536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77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59080"/>
              </p:ext>
            </p:extLst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304800" y="3883883"/>
            <a:ext cx="6247910" cy="2786547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员工选拔范围内的生命周期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6552709" y="2390089"/>
            <a:ext cx="5533783" cy="4280341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457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面试官候选人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根据对应的岗位职责说明书 选择 对应的面试官候选人。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24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候选人面试过程－通用面试过程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评价技术笔试面试结果</a:t>
            </a:r>
            <a:endParaRPr kumimoji="1" lang="en-US" altLang="zh-CN" dirty="0" smtClean="0"/>
          </a:p>
          <a:p>
            <a:r>
              <a:rPr lang="zh-CN" altLang="en-US" dirty="0"/>
              <a:t>诚信</a:t>
            </a:r>
            <a:r>
              <a:rPr lang="zh-CN" altLang="en-US" dirty="0" smtClean="0"/>
              <a:t>正直方面：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候选人</a:t>
            </a:r>
            <a:r>
              <a:rPr kumimoji="1" lang="zh-CN" altLang="en-US" dirty="0"/>
              <a:t>资料的真实性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学历、学校、专业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工作经历、项目经历等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70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4066" cy="1320800"/>
          </a:xfrm>
        </p:spPr>
        <p:txBody>
          <a:bodyPr/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/>
              <a:t> 初级技术人员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3070"/>
            <a:ext cx="8596668" cy="515493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专业性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对程序员职业的认识与理解；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认为合格的程序员应该具备的基本素质；</a:t>
            </a:r>
            <a:endParaRPr kumimoji="1" lang="en-US" altLang="zh-CN" dirty="0" smtClean="0"/>
          </a:p>
          <a:p>
            <a:r>
              <a:rPr lang="zh-CN" altLang="en-US" dirty="0"/>
              <a:t>归纳思维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描述学习一项技术的方法、过程与经历；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例如：描述一套完整的学习方法论；</a:t>
            </a:r>
            <a:endParaRPr kumimoji="1" lang="en-US" altLang="zh-CN" dirty="0" smtClean="0"/>
          </a:p>
          <a:p>
            <a:r>
              <a:rPr lang="zh-CN" altLang="en-US" dirty="0"/>
              <a:t>成就动机</a:t>
            </a:r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描述自己所看的书籍；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例如：软件工程导论、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种设计模式等等</a:t>
            </a:r>
            <a:endParaRPr kumimoji="1" lang="en-US" altLang="zh-CN" dirty="0" smtClean="0"/>
          </a:p>
          <a:p>
            <a:r>
              <a:rPr lang="zh-CN" altLang="en-US" dirty="0"/>
              <a:t>关注整体能力</a:t>
            </a:r>
            <a:r>
              <a:rPr kumimoji="1" lang="zh-CN" altLang="en-US" dirty="0"/>
              <a:t>方面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描述自己的岗位职责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描述项目组团队管理流程；</a:t>
            </a:r>
            <a:endParaRPr lang="en-US" altLang="zh-CN" dirty="0" smtClean="0"/>
          </a:p>
          <a:p>
            <a:r>
              <a:rPr kumimoji="1" lang="zh-CN" altLang="en-US" dirty="0" smtClean="0"/>
              <a:t>代码规范、代码质量方面：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描述通过什么方式来保证代码规范、代码质量；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岗位职责说明书的其他方面：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例如：描述</a:t>
            </a:r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的技能方面知识；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18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423462"/>
              </p:ext>
            </p:extLst>
          </p:nvPr>
        </p:nvGraphicFramePr>
        <p:xfrm>
          <a:off x="677863" y="1160586"/>
          <a:ext cx="8596312" cy="5591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59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1-3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中技术人员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高级技术人员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开发组长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满足 </a:t>
            </a:r>
            <a:r>
              <a:rPr kumimoji="1" lang="en-US" altLang="zh-CN" dirty="0" smtClean="0"/>
              <a:t>0-1</a:t>
            </a:r>
            <a:r>
              <a:rPr kumimoji="1" lang="zh-CN" altLang="en-US" dirty="0" smtClean="0"/>
              <a:t>年候选人面试过程内容；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专业技能方面：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方面：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7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3-5</a:t>
            </a:r>
            <a:r>
              <a:rPr kumimoji="1" lang="zh-CN" altLang="en-US" dirty="0" smtClean="0"/>
              <a:t>年候选人面试过程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项目经理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架构师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业务领域专家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产品经理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71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09566" cy="13208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候选人面试过程－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年以上候选人面试过程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项目经理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架构师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业务领域专家 </a:t>
            </a:r>
            <a:r>
              <a:rPr kumimoji="1" lang="uk-UA" altLang="zh-CN" dirty="0" smtClean="0">
                <a:latin typeface="FangSong" charset="-122"/>
                <a:ea typeface="FangSong" charset="-122"/>
                <a:cs typeface="FangSong" charset="-122"/>
              </a:rPr>
              <a:t>&amp;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产品经理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38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97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1541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97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59286"/>
              </p:ext>
            </p:extLst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8393723" y="2390090"/>
            <a:ext cx="3598985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113591" y="2390090"/>
            <a:ext cx="7365732" cy="1435182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流程图: 过程 115"/>
          <p:cNvSpPr>
            <a:spLocks noChangeArrowheads="1"/>
          </p:cNvSpPr>
          <p:nvPr/>
        </p:nvSpPr>
        <p:spPr bwMode="auto">
          <a:xfrm>
            <a:off x="6072554" y="4840212"/>
            <a:ext cx="5920154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4018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培训师候选人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根据对应的岗位职责说明书 选择 对应</a:t>
            </a:r>
            <a:r>
              <a:rPr kumimoji="1" lang="zh-CN" altLang="en-US" dirty="0" smtClean="0"/>
              <a:t>的培训师候选人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27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公司基础环境培训：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公司网络环境培训；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公司邮箱配置到</a:t>
            </a:r>
            <a:r>
              <a:rPr kumimoji="1" lang="en-US" altLang="zh-CN" dirty="0" smtClean="0"/>
              <a:t>Outlook</a:t>
            </a:r>
            <a:r>
              <a:rPr kumimoji="1" lang="zh-CN" altLang="en-US" dirty="0" smtClean="0"/>
              <a:t>客户端；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公司项目管理工具配置；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公司沟通工具配置；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培训材料地址：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岗位职责</a:t>
            </a:r>
            <a:r>
              <a:rPr kumimoji="1" lang="zh-CN" altLang="en-US" smtClean="0"/>
              <a:t>说明书相关地址：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82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36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449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核心理论</a:t>
            </a:r>
            <a:r>
              <a:rPr kumimoji="1" lang="zh-CN" altLang="en-US" dirty="0" smtClean="0"/>
              <a:t>公式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/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68473"/>
              </p:ext>
            </p:extLst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5779"/>
              </p:ext>
            </p:extLst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内容占位符 3"/>
          <p:cNvGraphicFramePr>
            <a:graphicFrameLocks/>
          </p:cNvGraphicFramePr>
          <p:nvPr>
            <p:extLst/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14263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考核范围内的生命周期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115"/>
          <p:cNvSpPr>
            <a:spLocks noChangeArrowheads="1"/>
          </p:cNvSpPr>
          <p:nvPr/>
        </p:nvSpPr>
        <p:spPr bwMode="auto">
          <a:xfrm>
            <a:off x="8393723" y="2390090"/>
            <a:ext cx="3598985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" name="流程图: 过程 115"/>
          <p:cNvSpPr>
            <a:spLocks noChangeArrowheads="1"/>
          </p:cNvSpPr>
          <p:nvPr/>
        </p:nvSpPr>
        <p:spPr bwMode="auto">
          <a:xfrm>
            <a:off x="113591" y="2390090"/>
            <a:ext cx="7365732" cy="1435182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" name="流程图: 过程 115"/>
          <p:cNvSpPr>
            <a:spLocks noChangeArrowheads="1"/>
          </p:cNvSpPr>
          <p:nvPr/>
        </p:nvSpPr>
        <p:spPr bwMode="auto">
          <a:xfrm>
            <a:off x="7233138" y="4840212"/>
            <a:ext cx="4759570" cy="164619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" name="流程图: 过程 115"/>
          <p:cNvSpPr>
            <a:spLocks noChangeArrowheads="1"/>
          </p:cNvSpPr>
          <p:nvPr/>
        </p:nvSpPr>
        <p:spPr bwMode="auto">
          <a:xfrm>
            <a:off x="150328" y="5720861"/>
            <a:ext cx="5922226" cy="765543"/>
          </a:xfrm>
          <a:prstGeom prst="flowChartProcess">
            <a:avLst/>
          </a:prstGeom>
          <a:solidFill>
            <a:schemeClr val="bg1">
              <a:alpha val="88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04454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918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71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55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247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420690"/>
              </p:ext>
            </p:extLst>
          </p:nvPr>
        </p:nvGraphicFramePr>
        <p:xfrm>
          <a:off x="677863" y="2160588"/>
          <a:ext cx="8596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1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 一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548575"/>
              </p:ext>
            </p:extLst>
          </p:nvPr>
        </p:nvGraphicFramePr>
        <p:xfrm>
          <a:off x="677863" y="1433015"/>
          <a:ext cx="8596312" cy="5158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30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理想情况</a:t>
            </a:r>
            <a:endParaRPr kumimoji="1" lang="zh-CN" altLang="en-US" dirty="0"/>
          </a:p>
        </p:txBody>
      </p:sp>
      <p:grpSp>
        <p:nvGrpSpPr>
          <p:cNvPr id="44" name="组 43"/>
          <p:cNvGrpSpPr/>
          <p:nvPr/>
        </p:nvGrpSpPr>
        <p:grpSpPr>
          <a:xfrm>
            <a:off x="1133114" y="2505543"/>
            <a:ext cx="8980765" cy="2104841"/>
            <a:chOff x="768538" y="4524564"/>
            <a:chExt cx="8980765" cy="2104841"/>
          </a:xfrm>
        </p:grpSpPr>
        <p:sp>
          <p:nvSpPr>
            <p:cNvPr id="45" name="圆角矩形 44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进程 45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原料</a:t>
              </a:r>
              <a:endParaRPr kumimoji="1" lang="zh-CN" altLang="en-US"/>
            </a:p>
          </p:txBody>
        </p:sp>
        <p:sp>
          <p:nvSpPr>
            <p:cNvPr id="47" name="进程 46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48" name="笑脸 47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笑脸 48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笑脸 49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笑脸 50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笑脸 51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3" name="曲线连接符 52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曲线连接符 54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曲线连接符 55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现实情况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133114" y="4545243"/>
            <a:ext cx="8980765" cy="2104841"/>
            <a:chOff x="768538" y="4524564"/>
            <a:chExt cx="8980765" cy="2104841"/>
          </a:xfrm>
        </p:grpSpPr>
        <p:sp>
          <p:nvSpPr>
            <p:cNvPr id="21" name="圆角矩形 20"/>
            <p:cNvSpPr/>
            <p:nvPr/>
          </p:nvSpPr>
          <p:spPr>
            <a:xfrm>
              <a:off x="2853415" y="4524564"/>
              <a:ext cx="4714875" cy="2104841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Pastry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移动平台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进程 21"/>
            <p:cNvSpPr/>
            <p:nvPr/>
          </p:nvSpPr>
          <p:spPr>
            <a:xfrm>
              <a:off x="768538" y="5443044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原料</a:t>
              </a:r>
              <a:endParaRPr kumimoji="1" lang="zh-CN" altLang="en-US"/>
            </a:p>
          </p:txBody>
        </p:sp>
        <p:sp>
          <p:nvSpPr>
            <p:cNvPr id="23" name="进程 22"/>
            <p:cNvSpPr/>
            <p:nvPr/>
          </p:nvSpPr>
          <p:spPr>
            <a:xfrm>
              <a:off x="8282010" y="5431605"/>
              <a:ext cx="1467293" cy="606056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产品</a:t>
              </a:r>
              <a:endParaRPr kumimoji="1" lang="zh-CN" altLang="en-US"/>
            </a:p>
          </p:txBody>
        </p:sp>
        <p:sp>
          <p:nvSpPr>
            <p:cNvPr id="24" name="笑脸 23"/>
            <p:cNvSpPr/>
            <p:nvPr/>
          </p:nvSpPr>
          <p:spPr>
            <a:xfrm>
              <a:off x="4544763" y="5030283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笑脸 24"/>
            <p:cNvSpPr/>
            <p:nvPr/>
          </p:nvSpPr>
          <p:spPr>
            <a:xfrm>
              <a:off x="3617071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笑脸 25"/>
            <p:cNvSpPr/>
            <p:nvPr/>
          </p:nvSpPr>
          <p:spPr>
            <a:xfrm>
              <a:off x="4544763" y="6161798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笑脸 26"/>
            <p:cNvSpPr/>
            <p:nvPr/>
          </p:nvSpPr>
          <p:spPr>
            <a:xfrm>
              <a:off x="5670929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笑脸 27"/>
            <p:cNvSpPr/>
            <p:nvPr/>
          </p:nvSpPr>
          <p:spPr>
            <a:xfrm>
              <a:off x="6697858" y="5595364"/>
              <a:ext cx="350875" cy="324294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9" name="曲线连接符 28"/>
            <p:cNvCxnSpPr/>
            <p:nvPr/>
          </p:nvCxnSpPr>
          <p:spPr>
            <a:xfrm rot="10800000">
              <a:off x="2235831" y="5746073"/>
              <a:ext cx="1381240" cy="1143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5400000">
              <a:off x="4056834" y="5218198"/>
              <a:ext cx="450426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/>
            <p:nvPr/>
          </p:nvCxnSpPr>
          <p:spPr>
            <a:xfrm rot="16200000" flipV="1">
              <a:off x="5115399" y="5035941"/>
              <a:ext cx="335771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/>
            <p:nvPr/>
          </p:nvCxnSpPr>
          <p:spPr>
            <a:xfrm rot="16200000" flipV="1">
              <a:off x="4056158" y="5669300"/>
              <a:ext cx="451779" cy="628201"/>
            </a:xfrm>
            <a:prstGeom prst="curvedConnector2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5400000">
              <a:off x="5114722" y="5601699"/>
              <a:ext cx="337124" cy="878059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rot="10800000">
              <a:off x="6021804" y="5757511"/>
              <a:ext cx="676054" cy="12700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10800000" flipV="1">
              <a:off x="7048734" y="5734633"/>
              <a:ext cx="1233277" cy="22878"/>
            </a:xfrm>
            <a:prstGeom prst="curved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圆角矩形 35"/>
          <p:cNvSpPr/>
          <p:nvPr/>
        </p:nvSpPr>
        <p:spPr>
          <a:xfrm>
            <a:off x="4184088" y="3370723"/>
            <a:ext cx="2786463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考核：培训结果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491119" y="2096265"/>
            <a:ext cx="4172400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培训：职业技能、企业文化、标准化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039319" y="838305"/>
            <a:ext cx="5076000" cy="3240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选拔：基础素质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9" name="笑脸 38"/>
          <p:cNvSpPr/>
          <p:nvPr/>
        </p:nvSpPr>
        <p:spPr>
          <a:xfrm>
            <a:off x="320142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笑脸 39"/>
          <p:cNvSpPr/>
          <p:nvPr/>
        </p:nvSpPr>
        <p:spPr>
          <a:xfrm>
            <a:off x="418135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笑脸 40"/>
          <p:cNvSpPr/>
          <p:nvPr/>
        </p:nvSpPr>
        <p:spPr>
          <a:xfrm>
            <a:off x="7121150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笑脸 41"/>
          <p:cNvSpPr/>
          <p:nvPr/>
        </p:nvSpPr>
        <p:spPr>
          <a:xfrm>
            <a:off x="614121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笑脸 42"/>
          <p:cNvSpPr/>
          <p:nvPr/>
        </p:nvSpPr>
        <p:spPr>
          <a:xfrm>
            <a:off x="5161289" y="23686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367715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465708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7596878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笑脸 46"/>
          <p:cNvSpPr/>
          <p:nvPr/>
        </p:nvSpPr>
        <p:spPr>
          <a:xfrm>
            <a:off x="661694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637017" y="10811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肘形连接符 5"/>
          <p:cNvCxnSpPr>
            <a:stCxn id="39" idx="4"/>
            <a:endCxn id="38" idx="0"/>
          </p:cNvCxnSpPr>
          <p:nvPr/>
        </p:nvCxnSpPr>
        <p:spPr>
          <a:xfrm rot="16200000" flipH="1">
            <a:off x="4338519" y="-400495"/>
            <a:ext cx="277148" cy="220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4" idx="4"/>
            <a:endCxn id="38" idx="0"/>
          </p:cNvCxnSpPr>
          <p:nvPr/>
        </p:nvCxnSpPr>
        <p:spPr>
          <a:xfrm rot="16200000" flipH="1">
            <a:off x="4512008" y="-227006"/>
            <a:ext cx="405898" cy="1724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0" idx="4"/>
            <a:endCxn id="38" idx="0"/>
          </p:cNvCxnSpPr>
          <p:nvPr/>
        </p:nvCxnSpPr>
        <p:spPr>
          <a:xfrm rot="16200000" flipH="1">
            <a:off x="4828484" y="89470"/>
            <a:ext cx="277148" cy="122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5" idx="4"/>
            <a:endCxn id="38" idx="0"/>
          </p:cNvCxnSpPr>
          <p:nvPr/>
        </p:nvCxnSpPr>
        <p:spPr>
          <a:xfrm rot="16200000" flipH="1">
            <a:off x="5001973" y="262959"/>
            <a:ext cx="405898" cy="7447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8" idx="4"/>
            <a:endCxn id="38" idx="0"/>
          </p:cNvCxnSpPr>
          <p:nvPr/>
        </p:nvCxnSpPr>
        <p:spPr>
          <a:xfrm rot="5400000">
            <a:off x="5491938" y="517788"/>
            <a:ext cx="405898" cy="235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3" idx="4"/>
            <a:endCxn id="38" idx="0"/>
          </p:cNvCxnSpPr>
          <p:nvPr/>
        </p:nvCxnSpPr>
        <p:spPr>
          <a:xfrm rot="16200000" flipH="1">
            <a:off x="5318449" y="579435"/>
            <a:ext cx="277148" cy="240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2" idx="4"/>
            <a:endCxn id="38" idx="0"/>
          </p:cNvCxnSpPr>
          <p:nvPr/>
        </p:nvCxnSpPr>
        <p:spPr>
          <a:xfrm rot="5400000">
            <a:off x="5808414" y="330062"/>
            <a:ext cx="277148" cy="739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7" idx="4"/>
            <a:endCxn id="38" idx="0"/>
          </p:cNvCxnSpPr>
          <p:nvPr/>
        </p:nvCxnSpPr>
        <p:spPr>
          <a:xfrm rot="5400000">
            <a:off x="5981903" y="27823"/>
            <a:ext cx="405898" cy="1215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41" idx="4"/>
            <a:endCxn id="38" idx="0"/>
          </p:cNvCxnSpPr>
          <p:nvPr/>
        </p:nvCxnSpPr>
        <p:spPr>
          <a:xfrm rot="5400000">
            <a:off x="6298380" y="-159903"/>
            <a:ext cx="277148" cy="1719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6" idx="4"/>
            <a:endCxn id="38" idx="0"/>
          </p:cNvCxnSpPr>
          <p:nvPr/>
        </p:nvCxnSpPr>
        <p:spPr>
          <a:xfrm rot="5400000">
            <a:off x="6471869" y="-462142"/>
            <a:ext cx="405898" cy="2194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笑脸 72"/>
          <p:cNvSpPr/>
          <p:nvPr/>
        </p:nvSpPr>
        <p:spPr>
          <a:xfrm>
            <a:off x="369070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笑脸 73"/>
          <p:cNvSpPr/>
          <p:nvPr/>
        </p:nvSpPr>
        <p:spPr>
          <a:xfrm>
            <a:off x="467063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笑脸 74"/>
          <p:cNvSpPr/>
          <p:nvPr/>
        </p:nvSpPr>
        <p:spPr>
          <a:xfrm>
            <a:off x="663049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笑脸 75"/>
          <p:cNvSpPr/>
          <p:nvPr/>
        </p:nvSpPr>
        <p:spPr>
          <a:xfrm>
            <a:off x="5650561" y="156119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笑脸 76"/>
          <p:cNvSpPr/>
          <p:nvPr/>
        </p:nvSpPr>
        <p:spPr>
          <a:xfrm>
            <a:off x="416642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笑脸 77"/>
          <p:cNvSpPr/>
          <p:nvPr/>
        </p:nvSpPr>
        <p:spPr>
          <a:xfrm>
            <a:off x="514635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笑脸 78"/>
          <p:cNvSpPr/>
          <p:nvPr/>
        </p:nvSpPr>
        <p:spPr>
          <a:xfrm>
            <a:off x="710621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笑脸 79"/>
          <p:cNvSpPr/>
          <p:nvPr/>
        </p:nvSpPr>
        <p:spPr>
          <a:xfrm>
            <a:off x="6126289" y="1432443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肘形连接符 81"/>
          <p:cNvCxnSpPr>
            <a:stCxn id="38" idx="2"/>
            <a:endCxn id="73" idx="0"/>
          </p:cNvCxnSpPr>
          <p:nvPr/>
        </p:nvCxnSpPr>
        <p:spPr>
          <a:xfrm rot="5400000">
            <a:off x="4522285" y="506159"/>
            <a:ext cx="398888" cy="17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38" idx="2"/>
            <a:endCxn id="78" idx="0"/>
          </p:cNvCxnSpPr>
          <p:nvPr/>
        </p:nvCxnSpPr>
        <p:spPr>
          <a:xfrm rot="5400000">
            <a:off x="5314489" y="1169613"/>
            <a:ext cx="270138" cy="255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38" idx="2"/>
            <a:endCxn id="80" idx="0"/>
          </p:cNvCxnSpPr>
          <p:nvPr/>
        </p:nvCxnSpPr>
        <p:spPr>
          <a:xfrm rot="16200000" flipH="1">
            <a:off x="5804454" y="935170"/>
            <a:ext cx="270138" cy="724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8" idx="2"/>
            <a:endCxn id="75" idx="0"/>
          </p:cNvCxnSpPr>
          <p:nvPr/>
        </p:nvCxnSpPr>
        <p:spPr>
          <a:xfrm rot="16200000" flipH="1">
            <a:off x="5992180" y="747444"/>
            <a:ext cx="398888" cy="1228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38" idx="2"/>
            <a:endCxn id="79" idx="0"/>
          </p:cNvCxnSpPr>
          <p:nvPr/>
        </p:nvCxnSpPr>
        <p:spPr>
          <a:xfrm rot="16200000" flipH="1">
            <a:off x="6294419" y="445205"/>
            <a:ext cx="270138" cy="170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38" idx="2"/>
            <a:endCxn id="77" idx="0"/>
          </p:cNvCxnSpPr>
          <p:nvPr/>
        </p:nvCxnSpPr>
        <p:spPr>
          <a:xfrm rot="5400000">
            <a:off x="4824524" y="679648"/>
            <a:ext cx="270138" cy="123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38" idx="2"/>
            <a:endCxn id="74" idx="0"/>
          </p:cNvCxnSpPr>
          <p:nvPr/>
        </p:nvCxnSpPr>
        <p:spPr>
          <a:xfrm rot="5400000">
            <a:off x="5012250" y="996124"/>
            <a:ext cx="398888" cy="731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38" idx="2"/>
            <a:endCxn id="76" idx="0"/>
          </p:cNvCxnSpPr>
          <p:nvPr/>
        </p:nvCxnSpPr>
        <p:spPr>
          <a:xfrm rot="16200000" flipH="1">
            <a:off x="5502215" y="1237409"/>
            <a:ext cx="398888" cy="248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3" idx="4"/>
            <a:endCxn id="37" idx="0"/>
          </p:cNvCxnSpPr>
          <p:nvPr/>
        </p:nvCxnSpPr>
        <p:spPr>
          <a:xfrm rot="16200000" flipH="1">
            <a:off x="4616340" y="1135286"/>
            <a:ext cx="210778" cy="171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77" idx="4"/>
            <a:endCxn id="37" idx="0"/>
          </p:cNvCxnSpPr>
          <p:nvPr/>
        </p:nvCxnSpPr>
        <p:spPr>
          <a:xfrm rot="16200000" flipH="1">
            <a:off x="4789829" y="1308775"/>
            <a:ext cx="339528" cy="1235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4" idx="4"/>
            <a:endCxn id="37" idx="0"/>
          </p:cNvCxnSpPr>
          <p:nvPr/>
        </p:nvCxnSpPr>
        <p:spPr>
          <a:xfrm rot="16200000" flipH="1">
            <a:off x="5106305" y="1625251"/>
            <a:ext cx="210778" cy="731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78" idx="4"/>
            <a:endCxn id="37" idx="0"/>
          </p:cNvCxnSpPr>
          <p:nvPr/>
        </p:nvCxnSpPr>
        <p:spPr>
          <a:xfrm rot="16200000" flipH="1">
            <a:off x="5279794" y="1798740"/>
            <a:ext cx="339528" cy="255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76" idx="4"/>
            <a:endCxn id="37" idx="0"/>
          </p:cNvCxnSpPr>
          <p:nvPr/>
        </p:nvCxnSpPr>
        <p:spPr>
          <a:xfrm rot="5400000">
            <a:off x="5596270" y="1866536"/>
            <a:ext cx="210778" cy="248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80" idx="4"/>
            <a:endCxn id="37" idx="0"/>
          </p:cNvCxnSpPr>
          <p:nvPr/>
        </p:nvCxnSpPr>
        <p:spPr>
          <a:xfrm rot="5400000">
            <a:off x="5769759" y="1564297"/>
            <a:ext cx="339528" cy="724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>
            <a:stCxn id="75" idx="4"/>
            <a:endCxn id="37" idx="0"/>
          </p:cNvCxnSpPr>
          <p:nvPr/>
        </p:nvCxnSpPr>
        <p:spPr>
          <a:xfrm rot="5400000">
            <a:off x="6086235" y="1376571"/>
            <a:ext cx="210778" cy="1228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79" idx="4"/>
            <a:endCxn id="37" idx="0"/>
          </p:cNvCxnSpPr>
          <p:nvPr/>
        </p:nvCxnSpPr>
        <p:spPr>
          <a:xfrm rot="5400000">
            <a:off x="6259724" y="1074332"/>
            <a:ext cx="339528" cy="170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笑脸 131"/>
          <p:cNvSpPr/>
          <p:nvPr/>
        </p:nvSpPr>
        <p:spPr>
          <a:xfrm>
            <a:off x="424873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笑脸 132"/>
          <p:cNvSpPr/>
          <p:nvPr/>
        </p:nvSpPr>
        <p:spPr>
          <a:xfrm>
            <a:off x="522866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笑脸 133"/>
          <p:cNvSpPr/>
          <p:nvPr/>
        </p:nvSpPr>
        <p:spPr>
          <a:xfrm>
            <a:off x="6208596" y="282629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笑脸 134"/>
          <p:cNvSpPr/>
          <p:nvPr/>
        </p:nvSpPr>
        <p:spPr>
          <a:xfrm>
            <a:off x="472446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笑脸 135"/>
          <p:cNvSpPr/>
          <p:nvPr/>
        </p:nvSpPr>
        <p:spPr>
          <a:xfrm>
            <a:off x="570439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笑脸 136"/>
          <p:cNvSpPr/>
          <p:nvPr/>
        </p:nvSpPr>
        <p:spPr>
          <a:xfrm>
            <a:off x="6684324" y="2687138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肘形连接符 154"/>
          <p:cNvCxnSpPr>
            <a:stCxn id="37" idx="2"/>
            <a:endCxn id="132" idx="0"/>
          </p:cNvCxnSpPr>
          <p:nvPr/>
        </p:nvCxnSpPr>
        <p:spPr>
          <a:xfrm rot="5400000">
            <a:off x="4797731" y="2046709"/>
            <a:ext cx="406033" cy="1153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37" idx="2"/>
            <a:endCxn id="133" idx="0"/>
          </p:cNvCxnSpPr>
          <p:nvPr/>
        </p:nvCxnSpPr>
        <p:spPr>
          <a:xfrm rot="5400000">
            <a:off x="5287696" y="2536674"/>
            <a:ext cx="406033" cy="173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37" idx="2"/>
            <a:endCxn id="134" idx="0"/>
          </p:cNvCxnSpPr>
          <p:nvPr/>
        </p:nvCxnSpPr>
        <p:spPr>
          <a:xfrm rot="16200000" flipH="1">
            <a:off x="5777660" y="2219923"/>
            <a:ext cx="406033" cy="80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37" idx="2"/>
            <a:endCxn id="137" idx="0"/>
          </p:cNvCxnSpPr>
          <p:nvPr/>
        </p:nvCxnSpPr>
        <p:spPr>
          <a:xfrm rot="16200000" flipH="1">
            <a:off x="6085104" y="1912479"/>
            <a:ext cx="266873" cy="1282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37" idx="2"/>
            <a:endCxn id="136" idx="0"/>
          </p:cNvCxnSpPr>
          <p:nvPr/>
        </p:nvCxnSpPr>
        <p:spPr>
          <a:xfrm rot="16200000" flipH="1">
            <a:off x="5595139" y="2402444"/>
            <a:ext cx="266873" cy="302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37" idx="2"/>
            <a:endCxn id="135" idx="0"/>
          </p:cNvCxnSpPr>
          <p:nvPr/>
        </p:nvCxnSpPr>
        <p:spPr>
          <a:xfrm rot="5400000">
            <a:off x="5105175" y="2214993"/>
            <a:ext cx="266873" cy="677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132" idx="4"/>
            <a:endCxn id="36" idx="0"/>
          </p:cNvCxnSpPr>
          <p:nvPr/>
        </p:nvCxnSpPr>
        <p:spPr>
          <a:xfrm rot="16200000" flipH="1">
            <a:off x="4890682" y="2684084"/>
            <a:ext cx="220131" cy="1153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肘形连接符 168"/>
          <p:cNvCxnSpPr>
            <a:stCxn id="135" idx="4"/>
            <a:endCxn id="36" idx="0"/>
          </p:cNvCxnSpPr>
          <p:nvPr/>
        </p:nvCxnSpPr>
        <p:spPr>
          <a:xfrm rot="16200000" flipH="1">
            <a:off x="5058966" y="2852368"/>
            <a:ext cx="359291" cy="677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136" idx="4"/>
            <a:endCxn id="36" idx="0"/>
          </p:cNvCxnSpPr>
          <p:nvPr/>
        </p:nvCxnSpPr>
        <p:spPr>
          <a:xfrm rot="5400000">
            <a:off x="5548931" y="3039821"/>
            <a:ext cx="359291" cy="302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34" idx="4"/>
            <a:endCxn id="36" idx="0"/>
          </p:cNvCxnSpPr>
          <p:nvPr/>
        </p:nvCxnSpPr>
        <p:spPr>
          <a:xfrm rot="5400000">
            <a:off x="5870612" y="2857300"/>
            <a:ext cx="220131" cy="806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37" idx="4"/>
            <a:endCxn id="36" idx="0"/>
          </p:cNvCxnSpPr>
          <p:nvPr/>
        </p:nvCxnSpPr>
        <p:spPr>
          <a:xfrm rot="5400000">
            <a:off x="6038896" y="2549856"/>
            <a:ext cx="359291" cy="1282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3" idx="4"/>
            <a:endCxn id="36" idx="0"/>
          </p:cNvCxnSpPr>
          <p:nvPr/>
        </p:nvCxnSpPr>
        <p:spPr>
          <a:xfrm rot="16200000" flipH="1">
            <a:off x="5380647" y="3174049"/>
            <a:ext cx="220131" cy="173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笑脸 189"/>
          <p:cNvSpPr/>
          <p:nvPr/>
        </p:nvSpPr>
        <p:spPr>
          <a:xfrm>
            <a:off x="441654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笑脸 190"/>
          <p:cNvSpPr/>
          <p:nvPr/>
        </p:nvSpPr>
        <p:spPr>
          <a:xfrm>
            <a:off x="539647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笑脸 191"/>
          <p:cNvSpPr/>
          <p:nvPr/>
        </p:nvSpPr>
        <p:spPr>
          <a:xfrm>
            <a:off x="6376402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笑脸 192"/>
          <p:cNvSpPr/>
          <p:nvPr/>
        </p:nvSpPr>
        <p:spPr>
          <a:xfrm>
            <a:off x="4892270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笑脸 193"/>
          <p:cNvSpPr/>
          <p:nvPr/>
        </p:nvSpPr>
        <p:spPr>
          <a:xfrm>
            <a:off x="5872200" y="3899976"/>
            <a:ext cx="350875" cy="32429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6" name="肘形连接符 195"/>
          <p:cNvCxnSpPr>
            <a:stCxn id="36" idx="2"/>
            <a:endCxn id="190" idx="0"/>
          </p:cNvCxnSpPr>
          <p:nvPr/>
        </p:nvCxnSpPr>
        <p:spPr>
          <a:xfrm rot="5400000">
            <a:off x="4982024" y="3304679"/>
            <a:ext cx="205253" cy="985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36" idx="2"/>
            <a:endCxn id="193" idx="0"/>
          </p:cNvCxnSpPr>
          <p:nvPr/>
        </p:nvCxnSpPr>
        <p:spPr>
          <a:xfrm rot="5400000">
            <a:off x="5219888" y="3542543"/>
            <a:ext cx="205253" cy="50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36" idx="2"/>
            <a:endCxn id="191" idx="0"/>
          </p:cNvCxnSpPr>
          <p:nvPr/>
        </p:nvCxnSpPr>
        <p:spPr>
          <a:xfrm rot="5400000">
            <a:off x="5471989" y="3794644"/>
            <a:ext cx="205253" cy="5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36" idx="2"/>
            <a:endCxn id="194" idx="0"/>
          </p:cNvCxnSpPr>
          <p:nvPr/>
        </p:nvCxnSpPr>
        <p:spPr>
          <a:xfrm rot="16200000" flipH="1">
            <a:off x="5709853" y="3562190"/>
            <a:ext cx="205253" cy="470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肘形连接符 203"/>
          <p:cNvCxnSpPr>
            <a:stCxn id="36" idx="2"/>
            <a:endCxn id="192" idx="0"/>
          </p:cNvCxnSpPr>
          <p:nvPr/>
        </p:nvCxnSpPr>
        <p:spPr>
          <a:xfrm rot="16200000" flipH="1">
            <a:off x="5961954" y="3310089"/>
            <a:ext cx="205253" cy="974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肘形连接符 205"/>
          <p:cNvCxnSpPr>
            <a:stCxn id="190" idx="4"/>
            <a:endCxn id="21" idx="0"/>
          </p:cNvCxnSpPr>
          <p:nvPr/>
        </p:nvCxnSpPr>
        <p:spPr>
          <a:xfrm rot="16200000" flipH="1">
            <a:off x="4923218" y="3893031"/>
            <a:ext cx="320973" cy="98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193" idx="4"/>
            <a:endCxn id="21" idx="0"/>
          </p:cNvCxnSpPr>
          <p:nvPr/>
        </p:nvCxnSpPr>
        <p:spPr>
          <a:xfrm rot="16200000" flipH="1">
            <a:off x="5161082" y="4130895"/>
            <a:ext cx="320973" cy="507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191" idx="4"/>
            <a:endCxn id="21" idx="0"/>
          </p:cNvCxnSpPr>
          <p:nvPr/>
        </p:nvCxnSpPr>
        <p:spPr>
          <a:xfrm rot="16200000" flipH="1">
            <a:off x="5413183" y="4382996"/>
            <a:ext cx="320973" cy="3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194" idx="4"/>
            <a:endCxn id="21" idx="0"/>
          </p:cNvCxnSpPr>
          <p:nvPr/>
        </p:nvCxnSpPr>
        <p:spPr>
          <a:xfrm rot="5400000">
            <a:off x="5651048" y="4148652"/>
            <a:ext cx="320973" cy="47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肘形连接符 213"/>
          <p:cNvCxnSpPr>
            <a:stCxn id="192" idx="4"/>
            <a:endCxn id="21" idx="0"/>
          </p:cNvCxnSpPr>
          <p:nvPr/>
        </p:nvCxnSpPr>
        <p:spPr>
          <a:xfrm rot="5400000">
            <a:off x="5903149" y="3896551"/>
            <a:ext cx="320973" cy="97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员工生命周期展示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（遵守生命周期组件属性标准）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144510"/>
              </p:ext>
            </p:extLst>
          </p:nvPr>
        </p:nvGraphicFramePr>
        <p:xfrm>
          <a:off x="150328" y="1586161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006912"/>
              </p:ext>
            </p:extLst>
          </p:nvPr>
        </p:nvGraphicFramePr>
        <p:xfrm>
          <a:off x="150328" y="4036283"/>
          <a:ext cx="11842380" cy="2423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曲线连接符 6"/>
          <p:cNvCxnSpPr/>
          <p:nvPr/>
        </p:nvCxnSpPr>
        <p:spPr>
          <a:xfrm rot="5400000">
            <a:off x="7227277" y="3604846"/>
            <a:ext cx="785446" cy="562708"/>
          </a:xfrm>
          <a:prstGeom prst="curvedConnector3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按工作年限分类</a:t>
            </a:r>
            <a:r>
              <a:rPr lang="zh-CN" altLang="en-US" dirty="0" smtClean="0"/>
              <a:t>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3687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33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按岗位分类标准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437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66255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926</TotalTime>
  <Words>1575</Words>
  <Application>Microsoft Macintosh PowerPoint</Application>
  <PresentationFormat>宽屏</PresentationFormat>
  <Paragraphs>395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DengXian</vt:lpstr>
      <vt:lpstr>FangSong</vt:lpstr>
      <vt:lpstr>ＭＳ Ｐゴシック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Pastry移动平台选拔培训简介</vt:lpstr>
      <vt:lpstr>目录</vt:lpstr>
      <vt:lpstr>核心理论公式</vt:lpstr>
      <vt:lpstr>普遍现象 一</vt:lpstr>
      <vt:lpstr>理想情况</vt:lpstr>
      <vt:lpstr>现实情况</vt:lpstr>
      <vt:lpstr>员工生命周期展示 （遵守生命周期组件属性标准）</vt:lpstr>
      <vt:lpstr>按工作年限分类标准</vt:lpstr>
      <vt:lpstr>按岗位分类标准</vt:lpstr>
      <vt:lpstr>目录</vt:lpstr>
      <vt:lpstr>素质模型数据库</vt:lpstr>
      <vt:lpstr>选择候选人面试职位的岗位职责说明书（1）  可选岗位职责说明书如下：</vt:lpstr>
      <vt:lpstr>选择候选人面试职位的岗位职责说明书（2）  可选岗位职责说明书如下：</vt:lpstr>
      <vt:lpstr>编写面试题</vt:lpstr>
      <vt:lpstr>目录</vt:lpstr>
      <vt:lpstr>员工选拔范围内的生命周期</vt:lpstr>
      <vt:lpstr>面试官候选人</vt:lpstr>
      <vt:lpstr>候选人面试过程－通用面试过程</vt:lpstr>
      <vt:lpstr>候选人面试过程－0-1年候选人面试过程 &amp; 初级技术人员</vt:lpstr>
      <vt:lpstr>候选人面试过程－1-3年候选人面试过程 &amp; 中技术人员 &amp; 高级技术人员 &amp; 开发组长</vt:lpstr>
      <vt:lpstr>候选人面试过程－3-5年候选人面试过程 &amp; 项目经理 &amp; 架构师 &amp; 业务领域专家 &amp; 产品经理</vt:lpstr>
      <vt:lpstr>候选人面试过程－5年以上候选人面试过程 &amp; 项目经理 &amp; 架构师 &amp; 业务领域专家 &amp; 产品经理</vt:lpstr>
      <vt:lpstr>PowerPoint 演示文稿</vt:lpstr>
      <vt:lpstr>目录</vt:lpstr>
      <vt:lpstr>培训范围内的生命周期</vt:lpstr>
      <vt:lpstr>培训师候选人</vt:lpstr>
      <vt:lpstr>PowerPoint 演示文稿</vt:lpstr>
      <vt:lpstr>PowerPoint 演示文稿</vt:lpstr>
      <vt:lpstr>目录</vt:lpstr>
      <vt:lpstr>考核范围内的生命周期</vt:lpstr>
      <vt:lpstr>PowerPoint 演示文稿</vt:lpstr>
      <vt:lpstr>PowerPoint 演示文稿</vt:lpstr>
      <vt:lpstr>PowerPoint 演示文稿</vt:lpstr>
      <vt:lpstr>讨论环节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131</cp:revision>
  <dcterms:created xsi:type="dcterms:W3CDTF">2017-04-28T11:04:08Z</dcterms:created>
  <dcterms:modified xsi:type="dcterms:W3CDTF">2017-05-02T12:45:02Z</dcterms:modified>
</cp:coreProperties>
</file>