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327" r:id="rId5"/>
    <p:sldId id="326" r:id="rId6"/>
    <p:sldId id="328" r:id="rId7"/>
    <p:sldId id="335" r:id="rId8"/>
    <p:sldId id="334" r:id="rId9"/>
    <p:sldId id="336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5018A311-EFDE-4148-8167-801545694D3C}">
          <p14:sldIdLst>
            <p14:sldId id="256"/>
          </p14:sldIdLst>
        </p14:section>
        <p14:section name="目录" id="{A1089F3C-4F17-1142-8B46-765CB88E5D67}">
          <p14:sldIdLst>
            <p14:sldId id="259"/>
          </p14:sldIdLst>
        </p14:section>
        <p14:section name="1. 前言" id="{C6587F95-F331-2F44-97DD-733FE458F9DA}">
          <p14:sldIdLst>
            <p14:sldId id="260"/>
            <p14:sldId id="327"/>
            <p14:sldId id="326"/>
          </p14:sldIdLst>
        </p14:section>
        <p14:section name="2. 应用场景" id="{F59BF6C9-B6CF-E343-8416-3981E5447EF4}">
          <p14:sldIdLst>
            <p14:sldId id="328"/>
            <p14:sldId id="335"/>
          </p14:sldIdLst>
        </p14:section>
        <p14:section name="3. 对应法则" id="{E302CC6E-187C-F54B-812D-A395639E002C}">
          <p14:sldIdLst>
            <p14:sldId id="334"/>
          </p14:sldIdLst>
        </p14:section>
        <p14:section name="4. 理论体系" id="{82DE559A-94FE-2F41-81DA-C69AFBA3492C}">
          <p14:sldIdLst>
            <p14:sldId id="336"/>
          </p14:sldIdLst>
        </p14:section>
        <p14:section name="讨论环节" id="{0C260239-DE12-734D-B92B-5B051BD0689E}">
          <p14:sldIdLst>
            <p14:sldId id="266"/>
          </p14:sldIdLst>
        </p14:section>
        <p14:section name="版本历史" id="{221993AE-9406-4547-9C51-B32346634CE3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>
        <p:scale>
          <a:sx n="117" d="100"/>
          <a:sy n="117" d="100"/>
        </p:scale>
        <p:origin x="3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0DD5E1-1B70-5A42-9361-4CFB8420BD74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71F4F5-F96F-CD49-8F5A-06C73002BAF5}">
      <dgm:prSet phldrT="[文本]"/>
      <dgm:spPr/>
      <dgm:t>
        <a:bodyPr/>
        <a:lstStyle/>
        <a:p>
          <a:r>
            <a:rPr lang="en-US" altLang="zh-CN" dirty="0" smtClean="0"/>
            <a:t>2. </a:t>
          </a:r>
          <a:r>
            <a:rPr lang="zh-CN" altLang="en-US" dirty="0" smtClean="0"/>
            <a:t>应用场景</a:t>
          </a:r>
          <a:endParaRPr lang="en-US" altLang="zh-CN" dirty="0" smtClean="0"/>
        </a:p>
      </dgm:t>
    </dgm:pt>
    <dgm:pt modelId="{473D6FB4-A535-4340-A8A8-E55DE7379EC4}" type="parTrans" cxnId="{C0BA610E-9F49-DF43-83B4-8C0ADE0067ED}">
      <dgm:prSet/>
      <dgm:spPr/>
      <dgm:t>
        <a:bodyPr/>
        <a:lstStyle/>
        <a:p>
          <a:endParaRPr lang="zh-CN" altLang="en-US"/>
        </a:p>
      </dgm:t>
    </dgm:pt>
    <dgm:pt modelId="{E8ABC0B2-064B-FC42-B135-2F4CFF956147}" type="sibTrans" cxnId="{C0BA610E-9F49-DF43-83B4-8C0ADE0067ED}">
      <dgm:prSet/>
      <dgm:spPr/>
      <dgm:t>
        <a:bodyPr/>
        <a:lstStyle/>
        <a:p>
          <a:endParaRPr lang="zh-CN" altLang="en-US"/>
        </a:p>
      </dgm:t>
    </dgm:pt>
    <dgm:pt modelId="{0DFB0606-AAD6-A04A-9E52-1855979D0D7B}">
      <dgm:prSet phldrT="[文本]"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 </a:t>
          </a:r>
          <a:r>
            <a:rPr lang="zh-CN" altLang="en-US" dirty="0" smtClean="0"/>
            <a:t>对应法则 </a:t>
          </a:r>
          <a:endParaRPr lang="zh-CN" altLang="en-US" dirty="0"/>
        </a:p>
      </dgm:t>
    </dgm:pt>
    <dgm:pt modelId="{91D19D7B-A72A-F849-A203-829C18E140D8}" type="parTrans" cxnId="{9234C214-55F2-134D-ABB5-5DCD3B1ACCB5}">
      <dgm:prSet/>
      <dgm:spPr/>
      <dgm:t>
        <a:bodyPr/>
        <a:lstStyle/>
        <a:p>
          <a:endParaRPr lang="zh-CN" altLang="en-US"/>
        </a:p>
      </dgm:t>
    </dgm:pt>
    <dgm:pt modelId="{C2A8E5CC-487E-594F-AF85-E35FB83C8D4C}" type="sibTrans" cxnId="{9234C214-55F2-134D-ABB5-5DCD3B1ACCB5}">
      <dgm:prSet/>
      <dgm:spPr/>
      <dgm:t>
        <a:bodyPr/>
        <a:lstStyle/>
        <a:p>
          <a:endParaRPr lang="zh-CN" altLang="en-US"/>
        </a:p>
      </dgm:t>
    </dgm:pt>
    <dgm:pt modelId="{4F2FE304-7254-0542-80E5-A966E069DE5F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 前言</a:t>
          </a:r>
          <a:endParaRPr lang="en-US" altLang="zh-CN" dirty="0" smtClean="0"/>
        </a:p>
      </dgm:t>
    </dgm:pt>
    <dgm:pt modelId="{20E925F7-B36B-E440-9680-A79E493ED1E0}" type="parTrans" cxnId="{073088B9-2C90-384E-9EF6-086EEA0C9AB8}">
      <dgm:prSet/>
      <dgm:spPr/>
      <dgm:t>
        <a:bodyPr/>
        <a:lstStyle/>
        <a:p>
          <a:endParaRPr lang="zh-CN" altLang="en-US"/>
        </a:p>
      </dgm:t>
    </dgm:pt>
    <dgm:pt modelId="{321B4AE3-060A-0940-9807-897BE7CF6C1E}" type="sibTrans" cxnId="{073088B9-2C90-384E-9EF6-086EEA0C9AB8}">
      <dgm:prSet/>
      <dgm:spPr/>
      <dgm:t>
        <a:bodyPr/>
        <a:lstStyle/>
        <a:p>
          <a:endParaRPr lang="zh-CN" altLang="en-US"/>
        </a:p>
      </dgm:t>
    </dgm:pt>
    <dgm:pt modelId="{FFF8770E-78A2-8348-920D-98A5BA92B543}">
      <dgm:prSet phldrT="[文本]"/>
      <dgm:spPr/>
      <dgm:t>
        <a:bodyPr/>
        <a:lstStyle/>
        <a:p>
          <a:r>
            <a:rPr lang="en-US" altLang="zh-CN" dirty="0" smtClean="0"/>
            <a:t>1.1</a:t>
          </a:r>
          <a:r>
            <a:rPr lang="zh-CN" altLang="en-US" dirty="0" smtClean="0"/>
            <a:t> 关联文档； </a:t>
          </a:r>
          <a:r>
            <a:rPr lang="en-US" altLang="zh-CN" dirty="0" smtClean="0"/>
            <a:t>1.2</a:t>
          </a:r>
          <a:r>
            <a:rPr lang="zh-CN" altLang="en-US" dirty="0" smtClean="0"/>
            <a:t> 普遍情况； </a:t>
          </a:r>
          <a:r>
            <a:rPr lang="en-US" altLang="zh-CN" dirty="0" smtClean="0"/>
            <a:t>1.3</a:t>
          </a:r>
          <a:r>
            <a:rPr lang="zh-CN" altLang="en-US" dirty="0" smtClean="0"/>
            <a:t> 文档目标；</a:t>
          </a:r>
          <a:endParaRPr lang="en-US" altLang="zh-CN" dirty="0" smtClean="0"/>
        </a:p>
      </dgm:t>
    </dgm:pt>
    <dgm:pt modelId="{EE0CB0A1-0F2C-6547-A823-586EAF49C2EB}" type="parTrans" cxnId="{E84A959C-8929-124D-9B20-B9FDF584C616}">
      <dgm:prSet/>
      <dgm:spPr/>
      <dgm:t>
        <a:bodyPr/>
        <a:lstStyle/>
        <a:p>
          <a:endParaRPr lang="zh-CN" altLang="en-US"/>
        </a:p>
      </dgm:t>
    </dgm:pt>
    <dgm:pt modelId="{28DC4CD7-E3AC-484F-BFA9-2371D91A6BFE}" type="sibTrans" cxnId="{E84A959C-8929-124D-9B20-B9FDF584C616}">
      <dgm:prSet/>
      <dgm:spPr/>
      <dgm:t>
        <a:bodyPr/>
        <a:lstStyle/>
        <a:p>
          <a:endParaRPr lang="zh-CN" altLang="en-US"/>
        </a:p>
      </dgm:t>
    </dgm:pt>
    <dgm:pt modelId="{C00FC563-DB4C-D240-89E1-EC0BA64FF400}">
      <dgm:prSet phldrT="[文本]"/>
      <dgm:spPr/>
      <dgm:t>
        <a:bodyPr/>
        <a:lstStyle/>
        <a:p>
          <a:r>
            <a:rPr lang="en-US" altLang="zh-CN" dirty="0" smtClean="0"/>
            <a:t>4.</a:t>
          </a:r>
          <a:r>
            <a:rPr lang="zh-CN" altLang="en-US" dirty="0" smtClean="0"/>
            <a:t> 理论体系</a:t>
          </a:r>
          <a:endParaRPr lang="zh-CN" altLang="en-US" dirty="0"/>
        </a:p>
      </dgm:t>
    </dgm:pt>
    <dgm:pt modelId="{655672C1-585D-7E4E-AF2A-CB4C6A8AAC14}" type="parTrans" cxnId="{8BFFE7A4-D357-1443-81AD-D5B651B0BE54}">
      <dgm:prSet/>
      <dgm:spPr/>
    </dgm:pt>
    <dgm:pt modelId="{28F26E7E-8F95-4F47-9076-73D1540B0080}" type="sibTrans" cxnId="{8BFFE7A4-D357-1443-81AD-D5B651B0BE54}">
      <dgm:prSet/>
      <dgm:spPr/>
    </dgm:pt>
    <dgm:pt modelId="{5D996EF1-06BB-5B47-B604-3C98EC4D9902}" type="pres">
      <dgm:prSet presAssocID="{3F0DD5E1-1B70-5A42-9361-4CFB8420BD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337B2F8-F8D7-654E-9E17-65B711D3A692}" type="pres">
      <dgm:prSet presAssocID="{3F0DD5E1-1B70-5A42-9361-4CFB8420BD74}" presName="Name1" presStyleCnt="0"/>
      <dgm:spPr/>
    </dgm:pt>
    <dgm:pt modelId="{23A4C324-AF38-6946-90F3-12947820CA3B}" type="pres">
      <dgm:prSet presAssocID="{3F0DD5E1-1B70-5A42-9361-4CFB8420BD74}" presName="cycle" presStyleCnt="0"/>
      <dgm:spPr/>
    </dgm:pt>
    <dgm:pt modelId="{112380FC-5D09-AC4D-AABB-ACEA0ABDDFDF}" type="pres">
      <dgm:prSet presAssocID="{3F0DD5E1-1B70-5A42-9361-4CFB8420BD74}" presName="srcNode" presStyleLbl="node1" presStyleIdx="0" presStyleCnt="4"/>
      <dgm:spPr/>
    </dgm:pt>
    <dgm:pt modelId="{A18BDAC4-FBA0-8942-8E75-BA87FF018FE8}" type="pres">
      <dgm:prSet presAssocID="{3F0DD5E1-1B70-5A42-9361-4CFB8420BD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0CF5003-1986-D949-B4B6-771E842376FE}" type="pres">
      <dgm:prSet presAssocID="{3F0DD5E1-1B70-5A42-9361-4CFB8420BD74}" presName="extraNode" presStyleLbl="node1" presStyleIdx="0" presStyleCnt="4"/>
      <dgm:spPr/>
    </dgm:pt>
    <dgm:pt modelId="{B92D967E-521B-1F4E-81C5-58BF9ECF7D39}" type="pres">
      <dgm:prSet presAssocID="{3F0DD5E1-1B70-5A42-9361-4CFB8420BD74}" presName="dstNode" presStyleLbl="node1" presStyleIdx="0" presStyleCnt="4"/>
      <dgm:spPr/>
    </dgm:pt>
    <dgm:pt modelId="{8C3CD496-0AC8-754F-8E46-A33A71EC16FA}" type="pres">
      <dgm:prSet presAssocID="{4F2FE304-7254-0542-80E5-A966E069DE5F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09FB9C-0F3B-4D47-9766-5C67C55B665A}" type="pres">
      <dgm:prSet presAssocID="{4F2FE304-7254-0542-80E5-A966E069DE5F}" presName="accent_1" presStyleCnt="0"/>
      <dgm:spPr/>
    </dgm:pt>
    <dgm:pt modelId="{D68A3C75-47CA-E340-9379-EF3AABFD262C}" type="pres">
      <dgm:prSet presAssocID="{4F2FE304-7254-0542-80E5-A966E069DE5F}" presName="accentRepeatNode" presStyleLbl="solidFgAcc1" presStyleIdx="0" presStyleCnt="4"/>
      <dgm:spPr/>
    </dgm:pt>
    <dgm:pt modelId="{A28B3C8B-7AA8-D34B-B7A6-E24A350BE76B}" type="pres">
      <dgm:prSet presAssocID="{2371F4F5-F96F-CD49-8F5A-06C73002BAF5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B474F7-3A06-0848-8560-B3348A188947}" type="pres">
      <dgm:prSet presAssocID="{2371F4F5-F96F-CD49-8F5A-06C73002BAF5}" presName="accent_2" presStyleCnt="0"/>
      <dgm:spPr/>
    </dgm:pt>
    <dgm:pt modelId="{463E2AA1-BE3C-3E4B-A144-1543D59D2066}" type="pres">
      <dgm:prSet presAssocID="{2371F4F5-F96F-CD49-8F5A-06C73002BAF5}" presName="accentRepeatNode" presStyleLbl="solidFgAcc1" presStyleIdx="1" presStyleCnt="4"/>
      <dgm:spPr/>
    </dgm:pt>
    <dgm:pt modelId="{71521E50-D7E8-F147-A9B9-D17682EE505F}" type="pres">
      <dgm:prSet presAssocID="{0DFB0606-AAD6-A04A-9E52-1855979D0D7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FCAB12-84E0-B346-8EB2-4D5D553B4F9B}" type="pres">
      <dgm:prSet presAssocID="{0DFB0606-AAD6-A04A-9E52-1855979D0D7B}" presName="accent_3" presStyleCnt="0"/>
      <dgm:spPr/>
    </dgm:pt>
    <dgm:pt modelId="{793E9E73-09F1-324F-B70E-85DF70C2A5F2}" type="pres">
      <dgm:prSet presAssocID="{0DFB0606-AAD6-A04A-9E52-1855979D0D7B}" presName="accentRepeatNode" presStyleLbl="solidFgAcc1" presStyleIdx="2" presStyleCnt="4"/>
      <dgm:spPr/>
    </dgm:pt>
    <dgm:pt modelId="{5B5B67FF-4309-B74E-B80F-65B3B3A476A4}" type="pres">
      <dgm:prSet presAssocID="{C00FC563-DB4C-D240-89E1-EC0BA64FF400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471694-A470-8346-A18F-4188DD176050}" type="pres">
      <dgm:prSet presAssocID="{C00FC563-DB4C-D240-89E1-EC0BA64FF400}" presName="accent_4" presStyleCnt="0"/>
      <dgm:spPr/>
    </dgm:pt>
    <dgm:pt modelId="{D337DF94-1DE9-D748-8972-F88043697F8E}" type="pres">
      <dgm:prSet presAssocID="{C00FC563-DB4C-D240-89E1-EC0BA64FF400}" presName="accentRepeatNode" presStyleLbl="solidFgAcc1" presStyleIdx="3" presStyleCnt="4"/>
      <dgm:spPr/>
    </dgm:pt>
  </dgm:ptLst>
  <dgm:cxnLst>
    <dgm:cxn modelId="{9234C214-55F2-134D-ABB5-5DCD3B1ACCB5}" srcId="{3F0DD5E1-1B70-5A42-9361-4CFB8420BD74}" destId="{0DFB0606-AAD6-A04A-9E52-1855979D0D7B}" srcOrd="2" destOrd="0" parTransId="{91D19D7B-A72A-F849-A203-829C18E140D8}" sibTransId="{C2A8E5CC-487E-594F-AF85-E35FB83C8D4C}"/>
    <dgm:cxn modelId="{073088B9-2C90-384E-9EF6-086EEA0C9AB8}" srcId="{3F0DD5E1-1B70-5A42-9361-4CFB8420BD74}" destId="{4F2FE304-7254-0542-80E5-A966E069DE5F}" srcOrd="0" destOrd="0" parTransId="{20E925F7-B36B-E440-9680-A79E493ED1E0}" sibTransId="{321B4AE3-060A-0940-9807-897BE7CF6C1E}"/>
    <dgm:cxn modelId="{70D007D9-9021-9845-9614-9D4038CA4398}" type="presOf" srcId="{28DC4CD7-E3AC-484F-BFA9-2371D91A6BFE}" destId="{A18BDAC4-FBA0-8942-8E75-BA87FF018FE8}" srcOrd="0" destOrd="0" presId="urn:microsoft.com/office/officeart/2008/layout/VerticalCurvedList"/>
    <dgm:cxn modelId="{B0C5FC93-DD1F-3B4E-A4F6-674FA8462E40}" type="presOf" srcId="{C00FC563-DB4C-D240-89E1-EC0BA64FF400}" destId="{5B5B67FF-4309-B74E-B80F-65B3B3A476A4}" srcOrd="0" destOrd="0" presId="urn:microsoft.com/office/officeart/2008/layout/VerticalCurvedList"/>
    <dgm:cxn modelId="{9E6C75DD-5A6E-DE41-AF4C-B94286E218EF}" type="presOf" srcId="{4F2FE304-7254-0542-80E5-A966E069DE5F}" destId="{8C3CD496-0AC8-754F-8E46-A33A71EC16FA}" srcOrd="0" destOrd="0" presId="urn:microsoft.com/office/officeart/2008/layout/VerticalCurvedList"/>
    <dgm:cxn modelId="{C0BA610E-9F49-DF43-83B4-8C0ADE0067ED}" srcId="{3F0DD5E1-1B70-5A42-9361-4CFB8420BD74}" destId="{2371F4F5-F96F-CD49-8F5A-06C73002BAF5}" srcOrd="1" destOrd="0" parTransId="{473D6FB4-A535-4340-A8A8-E55DE7379EC4}" sibTransId="{E8ABC0B2-064B-FC42-B135-2F4CFF956147}"/>
    <dgm:cxn modelId="{E84A959C-8929-124D-9B20-B9FDF584C616}" srcId="{4F2FE304-7254-0542-80E5-A966E069DE5F}" destId="{FFF8770E-78A2-8348-920D-98A5BA92B543}" srcOrd="0" destOrd="0" parTransId="{EE0CB0A1-0F2C-6547-A823-586EAF49C2EB}" sibTransId="{28DC4CD7-E3AC-484F-BFA9-2371D91A6BFE}"/>
    <dgm:cxn modelId="{9E5E9742-11BE-EA41-8FB5-B5D41B87CED1}" type="presOf" srcId="{2371F4F5-F96F-CD49-8F5A-06C73002BAF5}" destId="{A28B3C8B-7AA8-D34B-B7A6-E24A350BE76B}" srcOrd="0" destOrd="0" presId="urn:microsoft.com/office/officeart/2008/layout/VerticalCurvedList"/>
    <dgm:cxn modelId="{4627B49C-17F5-E745-A353-BCAD854F59BC}" type="presOf" srcId="{FFF8770E-78A2-8348-920D-98A5BA92B543}" destId="{8C3CD496-0AC8-754F-8E46-A33A71EC16FA}" srcOrd="0" destOrd="1" presId="urn:microsoft.com/office/officeart/2008/layout/VerticalCurvedList"/>
    <dgm:cxn modelId="{81311FCD-6750-EA46-8620-B10249E2FC97}" type="presOf" srcId="{0DFB0606-AAD6-A04A-9E52-1855979D0D7B}" destId="{71521E50-D7E8-F147-A9B9-D17682EE505F}" srcOrd="0" destOrd="0" presId="urn:microsoft.com/office/officeart/2008/layout/VerticalCurvedList"/>
    <dgm:cxn modelId="{8BFFE7A4-D357-1443-81AD-D5B651B0BE54}" srcId="{3F0DD5E1-1B70-5A42-9361-4CFB8420BD74}" destId="{C00FC563-DB4C-D240-89E1-EC0BA64FF400}" srcOrd="3" destOrd="0" parTransId="{655672C1-585D-7E4E-AF2A-CB4C6A8AAC14}" sibTransId="{28F26E7E-8F95-4F47-9076-73D1540B0080}"/>
    <dgm:cxn modelId="{520D855E-C752-4D4A-AF96-61F23AF3FC57}" type="presOf" srcId="{3F0DD5E1-1B70-5A42-9361-4CFB8420BD74}" destId="{5D996EF1-06BB-5B47-B604-3C98EC4D9902}" srcOrd="0" destOrd="0" presId="urn:microsoft.com/office/officeart/2008/layout/VerticalCurvedList"/>
    <dgm:cxn modelId="{6E11D358-5B1B-0D4D-AAFF-732B55424EA2}" type="presParOf" srcId="{5D996EF1-06BB-5B47-B604-3C98EC4D9902}" destId="{F337B2F8-F8D7-654E-9E17-65B711D3A692}" srcOrd="0" destOrd="0" presId="urn:microsoft.com/office/officeart/2008/layout/VerticalCurvedList"/>
    <dgm:cxn modelId="{1629E407-CDC4-C349-AF45-173A20D93742}" type="presParOf" srcId="{F337B2F8-F8D7-654E-9E17-65B711D3A692}" destId="{23A4C324-AF38-6946-90F3-12947820CA3B}" srcOrd="0" destOrd="0" presId="urn:microsoft.com/office/officeart/2008/layout/VerticalCurvedList"/>
    <dgm:cxn modelId="{FDF17E71-DA0D-2346-8D75-ACA43385BDAC}" type="presParOf" srcId="{23A4C324-AF38-6946-90F3-12947820CA3B}" destId="{112380FC-5D09-AC4D-AABB-ACEA0ABDDFDF}" srcOrd="0" destOrd="0" presId="urn:microsoft.com/office/officeart/2008/layout/VerticalCurvedList"/>
    <dgm:cxn modelId="{42859029-90A8-054F-B71B-BEE633FF632C}" type="presParOf" srcId="{23A4C324-AF38-6946-90F3-12947820CA3B}" destId="{A18BDAC4-FBA0-8942-8E75-BA87FF018FE8}" srcOrd="1" destOrd="0" presId="urn:microsoft.com/office/officeart/2008/layout/VerticalCurvedList"/>
    <dgm:cxn modelId="{03C1DAA0-2D56-ED4E-9346-E3A17F8C6F79}" type="presParOf" srcId="{23A4C324-AF38-6946-90F3-12947820CA3B}" destId="{10CF5003-1986-D949-B4B6-771E842376FE}" srcOrd="2" destOrd="0" presId="urn:microsoft.com/office/officeart/2008/layout/VerticalCurvedList"/>
    <dgm:cxn modelId="{0ED41593-A8EE-0842-9F13-4BD0343B0A96}" type="presParOf" srcId="{23A4C324-AF38-6946-90F3-12947820CA3B}" destId="{B92D967E-521B-1F4E-81C5-58BF9ECF7D39}" srcOrd="3" destOrd="0" presId="urn:microsoft.com/office/officeart/2008/layout/VerticalCurvedList"/>
    <dgm:cxn modelId="{A1A48E1F-5C95-5347-9EA7-E89C2B208C36}" type="presParOf" srcId="{F337B2F8-F8D7-654E-9E17-65B711D3A692}" destId="{8C3CD496-0AC8-754F-8E46-A33A71EC16FA}" srcOrd="1" destOrd="0" presId="urn:microsoft.com/office/officeart/2008/layout/VerticalCurvedList"/>
    <dgm:cxn modelId="{61B7A8BC-C884-5F44-A50B-9D7124313917}" type="presParOf" srcId="{F337B2F8-F8D7-654E-9E17-65B711D3A692}" destId="{5E09FB9C-0F3B-4D47-9766-5C67C55B665A}" srcOrd="2" destOrd="0" presId="urn:microsoft.com/office/officeart/2008/layout/VerticalCurvedList"/>
    <dgm:cxn modelId="{481A3F1A-4449-324E-94A8-38B5B80D7B8C}" type="presParOf" srcId="{5E09FB9C-0F3B-4D47-9766-5C67C55B665A}" destId="{D68A3C75-47CA-E340-9379-EF3AABFD262C}" srcOrd="0" destOrd="0" presId="urn:microsoft.com/office/officeart/2008/layout/VerticalCurvedList"/>
    <dgm:cxn modelId="{18D04989-B59C-E14E-AD5F-DD1307C01A86}" type="presParOf" srcId="{F337B2F8-F8D7-654E-9E17-65B711D3A692}" destId="{A28B3C8B-7AA8-D34B-B7A6-E24A350BE76B}" srcOrd="3" destOrd="0" presId="urn:microsoft.com/office/officeart/2008/layout/VerticalCurvedList"/>
    <dgm:cxn modelId="{73E310D2-3ABD-3C4D-A6CF-29052DBE057D}" type="presParOf" srcId="{F337B2F8-F8D7-654E-9E17-65B711D3A692}" destId="{18B474F7-3A06-0848-8560-B3348A188947}" srcOrd="4" destOrd="0" presId="urn:microsoft.com/office/officeart/2008/layout/VerticalCurvedList"/>
    <dgm:cxn modelId="{3C8A0FFD-B0B1-844F-B2BE-BFC6E8AA8B77}" type="presParOf" srcId="{18B474F7-3A06-0848-8560-B3348A188947}" destId="{463E2AA1-BE3C-3E4B-A144-1543D59D2066}" srcOrd="0" destOrd="0" presId="urn:microsoft.com/office/officeart/2008/layout/VerticalCurvedList"/>
    <dgm:cxn modelId="{81495D14-E813-9143-B7F5-CF5C947842A4}" type="presParOf" srcId="{F337B2F8-F8D7-654E-9E17-65B711D3A692}" destId="{71521E50-D7E8-F147-A9B9-D17682EE505F}" srcOrd="5" destOrd="0" presId="urn:microsoft.com/office/officeart/2008/layout/VerticalCurvedList"/>
    <dgm:cxn modelId="{3027C2E1-93A7-7C46-905D-1F00CE4B6654}" type="presParOf" srcId="{F337B2F8-F8D7-654E-9E17-65B711D3A692}" destId="{78FCAB12-84E0-B346-8EB2-4D5D553B4F9B}" srcOrd="6" destOrd="0" presId="urn:microsoft.com/office/officeart/2008/layout/VerticalCurvedList"/>
    <dgm:cxn modelId="{4A301F4B-D8FA-AB4C-8E93-67515B9793B5}" type="presParOf" srcId="{78FCAB12-84E0-B346-8EB2-4D5D553B4F9B}" destId="{793E9E73-09F1-324F-B70E-85DF70C2A5F2}" srcOrd="0" destOrd="0" presId="urn:microsoft.com/office/officeart/2008/layout/VerticalCurvedList"/>
    <dgm:cxn modelId="{E1B2DBED-661B-114B-98FE-B3001E33ED18}" type="presParOf" srcId="{F337B2F8-F8D7-654E-9E17-65B711D3A692}" destId="{5B5B67FF-4309-B74E-B80F-65B3B3A476A4}" srcOrd="7" destOrd="0" presId="urn:microsoft.com/office/officeart/2008/layout/VerticalCurvedList"/>
    <dgm:cxn modelId="{0F1F0DA3-EE4A-0444-89E3-B6A7DA7BBFB4}" type="presParOf" srcId="{F337B2F8-F8D7-654E-9E17-65B711D3A692}" destId="{38471694-A470-8346-A18F-4188DD176050}" srcOrd="8" destOrd="0" presId="urn:microsoft.com/office/officeart/2008/layout/VerticalCurvedList"/>
    <dgm:cxn modelId="{D581A094-585C-F04C-9F02-B47614F7C0F3}" type="presParOf" srcId="{38471694-A470-8346-A18F-4188DD176050}" destId="{D337DF94-1DE9-D748-8972-F88043697F8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75F196-67A0-BC49-AAA2-9A6FC3B3BC70}" type="doc">
      <dgm:prSet loTypeId="urn:microsoft.com/office/officeart/2005/8/layout/ven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528A4D3-C098-474F-8997-5DA4E5820131}">
          <dgm:prSet phldrT="[文本]"/>
          <dgm:spPr/>
          <dgm:t>
            <a:bodyPr/>
            <a:lstStyle/>
            <a:p>
              <a:r>
                <a:rPr kumimoji="1" lang="zh-CN" altLang="en-US" dirty="0" smtClean="0"/>
                <a:t>以思维种子公式</a:t>
              </a:r>
              <a14:m>
                <m:oMath xmlns:m="http://schemas.openxmlformats.org/officeDocument/2006/math">
                  <m:r>
                    <a:rPr lang="en-US" altLang="zh-CN" i="1">
                      <a:latin typeface="Cambria Math" charset="0"/>
                    </a:rPr>
                    <m:t>𝑦</m:t>
                  </m:r>
                  <m:r>
                    <a:rPr lang="en-US" altLang="zh-CN" i="1">
                      <a:latin typeface="Cambria Math" charset="0"/>
                    </a:rPr>
                    <m:t>=</m:t>
                  </m:r>
                  <m:r>
                    <a:rPr lang="en-US" altLang="zh-CN" i="1">
                      <a:latin typeface="Cambria Math" charset="0"/>
                    </a:rPr>
                    <m:t>𝑓</m:t>
                  </m:r>
                  <m:d>
                    <m:dPr>
                      <m:ctrlPr>
                        <a:rPr lang="en-US" altLang="zh-CN" i="1">
                          <a:latin typeface="Cambria Math" charset="0"/>
                        </a:rPr>
                      </m:ctrlPr>
                    </m:dPr>
                    <m:e>
                      <m:r>
                        <a:rPr lang="en-US" altLang="zh-CN" i="1">
                          <a:latin typeface="Cambria Math" charset="0"/>
                        </a:rPr>
                        <m:t>𝑥</m:t>
                      </m:r>
                    </m:e>
                  </m:d>
                  <m:r>
                    <a:rPr lang="en-US" altLang="zh-CN" i="1">
                      <a:latin typeface="Cambria Math" charset="0"/>
                    </a:rPr>
                    <m:t>,</m:t>
                  </m:r>
                  <m:r>
                    <a:rPr lang="en-US" altLang="zh-CN" i="1">
                      <a:latin typeface="Cambria Math" charset="0"/>
                    </a:rPr>
                    <m:t>𝑥</m:t>
                  </m:r>
                  <m:r>
                    <a:rPr lang="en-US" altLang="zh-CN" i="1">
                      <a:latin typeface="Cambria Math" charset="0"/>
                      <a:ea typeface="Cambria Math" charset="0"/>
                      <a:cs typeface="Cambria Math" charset="0"/>
                    </a:rPr>
                    <m:t>∈</m:t>
                  </m:r>
                  <m:r>
                    <a:rPr lang="en-US" altLang="zh-CN" i="1">
                      <a:latin typeface="Cambria Math" charset="0"/>
                      <a:ea typeface="Cambria Math" charset="0"/>
                      <a:cs typeface="Cambria Math" charset="0"/>
                    </a:rPr>
                    <m:t>𝑋</m:t>
                  </m:r>
                  <m:r>
                    <a:rPr lang="en-US" altLang="zh-CN" i="1">
                      <a:latin typeface="Cambria Math" charset="0"/>
                      <a:ea typeface="Cambria Math" charset="0"/>
                      <a:cs typeface="Cambria Math" charset="0"/>
                    </a:rPr>
                    <m:t>,</m:t>
                  </m:r>
                  <m:r>
                    <a:rPr lang="en-US" altLang="zh-CN" i="1">
                      <a:latin typeface="Cambria Math" charset="0"/>
                      <a:ea typeface="Cambria Math" charset="0"/>
                      <a:cs typeface="Cambria Math" charset="0"/>
                    </a:rPr>
                    <m:t>𝑦</m:t>
                  </m:r>
                  <m:r>
                    <a:rPr lang="en-US" altLang="zh-CN" i="1">
                      <a:latin typeface="Cambria Math" charset="0"/>
                      <a:ea typeface="Cambria Math" charset="0"/>
                      <a:cs typeface="Cambria Math" charset="0"/>
                    </a:rPr>
                    <m:t>∈</m:t>
                  </m:r>
                  <m:r>
                    <a:rPr lang="en-US" altLang="zh-CN" i="1">
                      <a:latin typeface="Cambria Math" charset="0"/>
                      <a:ea typeface="Cambria Math" charset="0"/>
                      <a:cs typeface="Cambria Math" charset="0"/>
                    </a:rPr>
                    <m:t>𝑌</m:t>
                  </m:r>
                  <m:r>
                    <a:rPr lang="en-US" altLang="zh-CN" i="1">
                      <a:latin typeface="Cambria Math" charset="0"/>
                      <a:ea typeface="Cambria Math" charset="0"/>
                      <a:cs typeface="Cambria Math" charset="0"/>
                    </a:rPr>
                    <m:t>,</m:t>
                  </m:r>
                  <m:r>
                    <a:rPr lang="en-US" altLang="zh-CN" i="1">
                      <a:latin typeface="Cambria Math" charset="0"/>
                      <a:ea typeface="Cambria Math" charset="0"/>
                      <a:cs typeface="Cambria Math" charset="0"/>
                    </a:rPr>
                    <m:t>𝑓</m:t>
                  </m:r>
                  <m:r>
                    <a:rPr lang="en-US" altLang="zh-CN" i="1">
                      <a:latin typeface="Cambria Math" charset="0"/>
                      <a:ea typeface="Cambria Math" charset="0"/>
                      <a:cs typeface="Cambria Math" charset="0"/>
                    </a:rPr>
                    <m:t>∈</m:t>
                  </m:r>
                  <m:r>
                    <a:rPr lang="en-US" altLang="zh-CN" i="1">
                      <a:latin typeface="Cambria Math" charset="0"/>
                      <a:ea typeface="Cambria Math" charset="0"/>
                      <a:cs typeface="Cambria Math" charset="0"/>
                    </a:rPr>
                    <m:t>𝐹</m:t>
                  </m:r>
                </m:oMath>
              </a14:m>
              <a:r>
                <a:rPr lang="zh-CN" altLang="en-US" dirty="0" smtClean="0"/>
                <a:t>基础，</a:t>
              </a:r>
            </a:p>
            <a:p>
              <a:r>
                <a:rPr lang="zh-CN" altLang="en-US" dirty="0" smtClean="0"/>
                <a:t>结合现实的应用场景，</a:t>
              </a:r>
            </a:p>
            <a:p>
              <a:r>
                <a:rPr lang="zh-CN" altLang="en-US" dirty="0" smtClean="0"/>
                <a:t>构建应用场景与理论系统的一一对应关系。</a:t>
              </a:r>
              <a:endParaRPr lang="zh-CN" altLang="en-US" dirty="0"/>
            </a:p>
          </dgm:t>
        </dgm:pt>
      </mc:Choice>
      <mc:Fallback xmlns="">
        <dgm:pt modelId="{3528A4D3-C098-474F-8997-5DA4E5820131}">
          <dgm:prSet phldrT="[文本]"/>
          <dgm:spPr/>
          <dgm:t>
            <a:bodyPr/>
            <a:lstStyle/>
            <a:p>
              <a:r>
                <a:rPr kumimoji="1" lang="zh-CN" altLang="en-US" dirty="0" smtClean="0"/>
                <a:t>以思维种子公式</a:t>
              </a:r>
              <a:r>
                <a:rPr lang="en-US" altLang="zh-CN" i="0">
                  <a:latin typeface="Cambria Math" charset="0"/>
                </a:rPr>
                <a:t>𝑦=𝑓(𝑥),𝑥</a:t>
              </a:r>
              <a:r>
                <a:rPr lang="en-US" altLang="zh-CN" i="0">
                  <a:latin typeface="Cambria Math" charset="0"/>
                  <a:ea typeface="Cambria Math" charset="0"/>
                  <a:cs typeface="Cambria Math" charset="0"/>
                </a:rPr>
                <a:t>∈𝑋,𝑦∈𝑌,𝑓∈𝐹</a:t>
              </a:r>
              <a:r>
                <a:rPr lang="zh-CN" altLang="en-US" dirty="0" smtClean="0"/>
                <a:t>基础</a:t>
              </a:r>
              <a:r>
                <a:rPr lang="zh-CN" altLang="en-US" dirty="0" smtClean="0"/>
                <a:t>，</a:t>
              </a:r>
            </a:p>
            <a:p>
              <a:r>
                <a:rPr lang="zh-CN" altLang="en-US" dirty="0" smtClean="0"/>
                <a:t>结合</a:t>
              </a:r>
              <a:r>
                <a:rPr lang="zh-CN" altLang="en-US" dirty="0" smtClean="0"/>
                <a:t>现实的应用场景</a:t>
              </a:r>
              <a:r>
                <a:rPr lang="zh-CN" altLang="en-US" dirty="0" smtClean="0"/>
                <a:t>，</a:t>
              </a:r>
            </a:p>
            <a:p>
              <a:r>
                <a:rPr lang="zh-CN" altLang="en-US" dirty="0" smtClean="0"/>
                <a:t>构建</a:t>
              </a:r>
              <a:r>
                <a:rPr lang="zh-CN" altLang="en-US" dirty="0" smtClean="0"/>
                <a:t>应用场景与理论系统的一一对应关系。</a:t>
              </a:r>
              <a:endParaRPr lang="zh-CN" altLang="en-US" dirty="0"/>
            </a:p>
          </dgm:t>
        </dgm:pt>
      </mc:Fallback>
    </mc:AlternateContent>
    <dgm:pt modelId="{F009EE73-FA33-1B48-91E9-284174563F4C}" type="parTrans" cxnId="{6D1524B8-6FA5-0841-82D0-7DCEF5730050}">
      <dgm:prSet/>
      <dgm:spPr/>
      <dgm:t>
        <a:bodyPr/>
        <a:lstStyle/>
        <a:p>
          <a:endParaRPr lang="zh-CN" altLang="en-US"/>
        </a:p>
      </dgm:t>
    </dgm:pt>
    <dgm:pt modelId="{BD3BE348-0043-0D4B-B7DD-193D6E06EC7A}" type="sibTrans" cxnId="{6D1524B8-6FA5-0841-82D0-7DCEF5730050}">
      <dgm:prSet/>
      <dgm:spPr/>
      <dgm:t>
        <a:bodyPr/>
        <a:lstStyle/>
        <a:p>
          <a:endParaRPr lang="zh-CN" altLang="en-US"/>
        </a:p>
      </dgm:t>
    </dgm:pt>
    <dgm:pt modelId="{C1377BC9-E49E-EA44-9F6E-3CB28C8D5A98}" type="pres">
      <dgm:prSet presAssocID="{8575F196-67A0-BC49-AAA2-9A6FC3B3BC7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1EE852-C03E-5C45-B466-3D4F51EBA8AF}" type="pres">
      <dgm:prSet presAssocID="{8575F196-67A0-BC49-AAA2-9A6FC3B3BC70}" presName="comp1" presStyleCnt="0"/>
      <dgm:spPr/>
    </dgm:pt>
    <dgm:pt modelId="{EA808D56-3F4B-8F47-A1E9-F252FE7EE042}" type="pres">
      <dgm:prSet presAssocID="{8575F196-67A0-BC49-AAA2-9A6FC3B3BC70}" presName="circle1" presStyleLbl="node1" presStyleIdx="0" presStyleCnt="1" custScaleX="249214"/>
      <dgm:spPr/>
      <dgm:t>
        <a:bodyPr/>
        <a:lstStyle/>
        <a:p>
          <a:endParaRPr lang="zh-CN" altLang="en-US"/>
        </a:p>
      </dgm:t>
    </dgm:pt>
    <dgm:pt modelId="{3696DDEE-0443-1842-9F0E-41324A698CDF}" type="pres">
      <dgm:prSet presAssocID="{8575F196-67A0-BC49-AAA2-9A6FC3B3BC70}" presName="c1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125CC3-DBD0-AE44-802E-F7705D0B1720}" type="presOf" srcId="{3528A4D3-C098-474F-8997-5DA4E5820131}" destId="{3696DDEE-0443-1842-9F0E-41324A698CDF}" srcOrd="1" destOrd="0" presId="urn:microsoft.com/office/officeart/2005/8/layout/venn2"/>
    <dgm:cxn modelId="{A0B22804-4705-9848-844B-8CC373E91B09}" type="presOf" srcId="{3528A4D3-C098-474F-8997-5DA4E5820131}" destId="{EA808D56-3F4B-8F47-A1E9-F252FE7EE042}" srcOrd="0" destOrd="0" presId="urn:microsoft.com/office/officeart/2005/8/layout/venn2"/>
    <dgm:cxn modelId="{6D1524B8-6FA5-0841-82D0-7DCEF5730050}" srcId="{8575F196-67A0-BC49-AAA2-9A6FC3B3BC70}" destId="{3528A4D3-C098-474F-8997-5DA4E5820131}" srcOrd="0" destOrd="0" parTransId="{F009EE73-FA33-1B48-91E9-284174563F4C}" sibTransId="{BD3BE348-0043-0D4B-B7DD-193D6E06EC7A}"/>
    <dgm:cxn modelId="{84209EF1-212A-C647-B98A-FA9925855B31}" type="presOf" srcId="{8575F196-67A0-BC49-AAA2-9A6FC3B3BC70}" destId="{C1377BC9-E49E-EA44-9F6E-3CB28C8D5A98}" srcOrd="0" destOrd="0" presId="urn:microsoft.com/office/officeart/2005/8/layout/venn2"/>
    <dgm:cxn modelId="{892A04A1-33DF-6543-B828-9672094CAD3F}" type="presParOf" srcId="{C1377BC9-E49E-EA44-9F6E-3CB28C8D5A98}" destId="{CD1EE852-C03E-5C45-B466-3D4F51EBA8AF}" srcOrd="0" destOrd="0" presId="urn:microsoft.com/office/officeart/2005/8/layout/venn2"/>
    <dgm:cxn modelId="{14BD53AA-4F89-6441-83CD-47FABAC053C3}" type="presParOf" srcId="{CD1EE852-C03E-5C45-B466-3D4F51EBA8AF}" destId="{EA808D56-3F4B-8F47-A1E9-F252FE7EE042}" srcOrd="0" destOrd="0" presId="urn:microsoft.com/office/officeart/2005/8/layout/venn2"/>
    <dgm:cxn modelId="{B5CCCB44-5D9B-6A42-9A3D-CDF2EA254F64}" type="presParOf" srcId="{CD1EE852-C03E-5C45-B466-3D4F51EBA8AF}" destId="{3696DDEE-0443-1842-9F0E-41324A698CDF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75F196-67A0-BC49-AAA2-9A6FC3B3BC70}" type="doc">
      <dgm:prSet loTypeId="urn:microsoft.com/office/officeart/2005/8/layout/ven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28A4D3-C098-474F-8997-5DA4E5820131}">
      <dgm:prSet phldrT="[文本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F009EE73-FA33-1B48-91E9-284174563F4C}" type="parTrans" cxnId="{6D1524B8-6FA5-0841-82D0-7DCEF5730050}">
      <dgm:prSet/>
      <dgm:spPr/>
      <dgm:t>
        <a:bodyPr/>
        <a:lstStyle/>
        <a:p>
          <a:endParaRPr lang="zh-CN" altLang="en-US"/>
        </a:p>
      </dgm:t>
    </dgm:pt>
    <dgm:pt modelId="{BD3BE348-0043-0D4B-B7DD-193D6E06EC7A}" type="sibTrans" cxnId="{6D1524B8-6FA5-0841-82D0-7DCEF5730050}">
      <dgm:prSet/>
      <dgm:spPr/>
      <dgm:t>
        <a:bodyPr/>
        <a:lstStyle/>
        <a:p>
          <a:endParaRPr lang="zh-CN" altLang="en-US"/>
        </a:p>
      </dgm:t>
    </dgm:pt>
    <dgm:pt modelId="{C1377BC9-E49E-EA44-9F6E-3CB28C8D5A98}" type="pres">
      <dgm:prSet presAssocID="{8575F196-67A0-BC49-AAA2-9A6FC3B3BC7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1EE852-C03E-5C45-B466-3D4F51EBA8AF}" type="pres">
      <dgm:prSet presAssocID="{8575F196-67A0-BC49-AAA2-9A6FC3B3BC70}" presName="comp1" presStyleCnt="0"/>
      <dgm:spPr/>
    </dgm:pt>
    <dgm:pt modelId="{EA808D56-3F4B-8F47-A1E9-F252FE7EE042}" type="pres">
      <dgm:prSet presAssocID="{8575F196-67A0-BC49-AAA2-9A6FC3B3BC70}" presName="circle1" presStyleLbl="node1" presStyleIdx="0" presStyleCnt="1" custScaleX="249214"/>
      <dgm:spPr/>
      <dgm:t>
        <a:bodyPr/>
        <a:lstStyle/>
        <a:p>
          <a:endParaRPr lang="zh-CN" altLang="en-US"/>
        </a:p>
      </dgm:t>
    </dgm:pt>
    <dgm:pt modelId="{3696DDEE-0443-1842-9F0E-41324A698CDF}" type="pres">
      <dgm:prSet presAssocID="{8575F196-67A0-BC49-AAA2-9A6FC3B3BC70}" presName="c1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125CC3-DBD0-AE44-802E-F7705D0B1720}" type="presOf" srcId="{3528A4D3-C098-474F-8997-5DA4E5820131}" destId="{3696DDEE-0443-1842-9F0E-41324A698CDF}" srcOrd="1" destOrd="0" presId="urn:microsoft.com/office/officeart/2005/8/layout/venn2"/>
    <dgm:cxn modelId="{A0B22804-4705-9848-844B-8CC373E91B09}" type="presOf" srcId="{3528A4D3-C098-474F-8997-5DA4E5820131}" destId="{EA808D56-3F4B-8F47-A1E9-F252FE7EE042}" srcOrd="0" destOrd="0" presId="urn:microsoft.com/office/officeart/2005/8/layout/venn2"/>
    <dgm:cxn modelId="{6D1524B8-6FA5-0841-82D0-7DCEF5730050}" srcId="{8575F196-67A0-BC49-AAA2-9A6FC3B3BC70}" destId="{3528A4D3-C098-474F-8997-5DA4E5820131}" srcOrd="0" destOrd="0" parTransId="{F009EE73-FA33-1B48-91E9-284174563F4C}" sibTransId="{BD3BE348-0043-0D4B-B7DD-193D6E06EC7A}"/>
    <dgm:cxn modelId="{84209EF1-212A-C647-B98A-FA9925855B31}" type="presOf" srcId="{8575F196-67A0-BC49-AAA2-9A6FC3B3BC70}" destId="{C1377BC9-E49E-EA44-9F6E-3CB28C8D5A98}" srcOrd="0" destOrd="0" presId="urn:microsoft.com/office/officeart/2005/8/layout/venn2"/>
    <dgm:cxn modelId="{892A04A1-33DF-6543-B828-9672094CAD3F}" type="presParOf" srcId="{C1377BC9-E49E-EA44-9F6E-3CB28C8D5A98}" destId="{CD1EE852-C03E-5C45-B466-3D4F51EBA8AF}" srcOrd="0" destOrd="0" presId="urn:microsoft.com/office/officeart/2005/8/layout/venn2"/>
    <dgm:cxn modelId="{14BD53AA-4F89-6441-83CD-47FABAC053C3}" type="presParOf" srcId="{CD1EE852-C03E-5C45-B466-3D4F51EBA8AF}" destId="{EA808D56-3F4B-8F47-A1E9-F252FE7EE042}" srcOrd="0" destOrd="0" presId="urn:microsoft.com/office/officeart/2005/8/layout/venn2"/>
    <dgm:cxn modelId="{B5CCCB44-5D9B-6A42-9A3D-CDF2EA254F64}" type="presParOf" srcId="{CD1EE852-C03E-5C45-B466-3D4F51EBA8AF}" destId="{3696DDEE-0443-1842-9F0E-41324A698CDF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1ACE71-54F7-884E-8641-E267CF3C78C6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3369447-0701-1048-9F53-823E18354300}">
      <dgm:prSet phldrT="[文本]"/>
      <dgm:spPr/>
      <dgm:t>
        <a:bodyPr/>
        <a:lstStyle/>
        <a:p>
          <a:r>
            <a:rPr lang="zh-CN" altLang="en-US" dirty="0" smtClean="0"/>
            <a:t>公司</a:t>
          </a:r>
          <a:endParaRPr lang="zh-CN" altLang="en-US" dirty="0"/>
        </a:p>
      </dgm:t>
    </dgm:pt>
    <dgm:pt modelId="{C705F46B-7702-4545-BD33-B7F404578865}" type="parTrans" cxnId="{1EDA74C5-3B99-8542-AB75-F5DA0CCF7514}">
      <dgm:prSet/>
      <dgm:spPr/>
      <dgm:t>
        <a:bodyPr/>
        <a:lstStyle/>
        <a:p>
          <a:endParaRPr lang="zh-CN" altLang="en-US"/>
        </a:p>
      </dgm:t>
    </dgm:pt>
    <dgm:pt modelId="{D8C5839C-0015-A14F-9630-C5D1666AC8A8}" type="sibTrans" cxnId="{1EDA74C5-3B99-8542-AB75-F5DA0CCF7514}">
      <dgm:prSet/>
      <dgm:spPr/>
      <dgm:t>
        <a:bodyPr/>
        <a:lstStyle/>
        <a:p>
          <a:endParaRPr lang="zh-CN" altLang="en-US"/>
        </a:p>
      </dgm:t>
    </dgm:pt>
    <dgm:pt modelId="{0F949C13-7070-FA41-BDDD-B3A75D17E2CE}">
      <dgm:prSet phldrT="[文本]"/>
      <dgm:spPr/>
      <dgm:t>
        <a:bodyPr/>
        <a:lstStyle/>
        <a:p>
          <a:r>
            <a:rPr lang="zh-CN" altLang="en-US" dirty="0" smtClean="0"/>
            <a:t>项目管理</a:t>
          </a:r>
          <a:endParaRPr lang="zh-CN" altLang="en-US" dirty="0"/>
        </a:p>
      </dgm:t>
    </dgm:pt>
    <dgm:pt modelId="{B6BA3AFC-ED08-1D47-9B09-72AE1DF499AA}" type="parTrans" cxnId="{3C6477AE-9F8B-D542-BB93-C6773C36381A}">
      <dgm:prSet/>
      <dgm:spPr/>
      <dgm:t>
        <a:bodyPr/>
        <a:lstStyle/>
        <a:p>
          <a:endParaRPr lang="zh-CN" altLang="en-US"/>
        </a:p>
      </dgm:t>
    </dgm:pt>
    <dgm:pt modelId="{87747E33-96FC-354E-AF64-993A97FAFDDC}" type="sibTrans" cxnId="{3C6477AE-9F8B-D542-BB93-C6773C36381A}">
      <dgm:prSet/>
      <dgm:spPr/>
      <dgm:t>
        <a:bodyPr/>
        <a:lstStyle/>
        <a:p>
          <a:endParaRPr lang="zh-CN" altLang="en-US"/>
        </a:p>
      </dgm:t>
    </dgm:pt>
    <dgm:pt modelId="{A834CF8A-FFAE-0C4E-AE05-0FE337E572A4}">
      <dgm:prSet phldrT="[文本]"/>
      <dgm:spPr/>
      <dgm:t>
        <a:bodyPr/>
        <a:lstStyle/>
        <a:p>
          <a:r>
            <a:rPr lang="zh-CN" altLang="en-US" dirty="0" smtClean="0"/>
            <a:t>项目开发管理</a:t>
          </a:r>
          <a:endParaRPr lang="zh-CN" altLang="en-US" dirty="0"/>
        </a:p>
      </dgm:t>
    </dgm:pt>
    <dgm:pt modelId="{6A52BFE2-5278-B046-BC6D-9A421C179099}" type="parTrans" cxnId="{29C8B1B8-E53A-D445-A1DC-2A1514DEAB37}">
      <dgm:prSet/>
      <dgm:spPr/>
      <dgm:t>
        <a:bodyPr/>
        <a:lstStyle/>
        <a:p>
          <a:endParaRPr lang="zh-CN" altLang="en-US"/>
        </a:p>
      </dgm:t>
    </dgm:pt>
    <dgm:pt modelId="{667793F4-F073-5348-86E2-D71776E0761B}" type="sibTrans" cxnId="{29C8B1B8-E53A-D445-A1DC-2A1514DEAB37}">
      <dgm:prSet/>
      <dgm:spPr/>
      <dgm:t>
        <a:bodyPr/>
        <a:lstStyle/>
        <a:p>
          <a:endParaRPr lang="zh-CN" altLang="en-US"/>
        </a:p>
      </dgm:t>
    </dgm:pt>
    <dgm:pt modelId="{F42BCC34-D505-E240-9259-CB2937E5D59D}">
      <dgm:prSet phldrT="[文本]"/>
      <dgm:spPr/>
      <dgm:t>
        <a:bodyPr/>
        <a:lstStyle/>
        <a:p>
          <a:r>
            <a:rPr lang="zh-CN" altLang="en-US" dirty="0" smtClean="0"/>
            <a:t>团队相关</a:t>
          </a:r>
          <a:endParaRPr lang="zh-CN" altLang="en-US" dirty="0"/>
        </a:p>
      </dgm:t>
    </dgm:pt>
    <dgm:pt modelId="{313A7673-6C88-DC4D-B927-1EDB8AE7BD80}" type="parTrans" cxnId="{C2F36817-4101-0A48-8984-A967AA4AF19E}">
      <dgm:prSet/>
      <dgm:spPr/>
      <dgm:t>
        <a:bodyPr/>
        <a:lstStyle/>
        <a:p>
          <a:endParaRPr lang="zh-CN" altLang="en-US"/>
        </a:p>
      </dgm:t>
    </dgm:pt>
    <dgm:pt modelId="{962D8D17-1961-AD48-BE6F-528CFFF24643}" type="sibTrans" cxnId="{C2F36817-4101-0A48-8984-A967AA4AF19E}">
      <dgm:prSet/>
      <dgm:spPr/>
      <dgm:t>
        <a:bodyPr/>
        <a:lstStyle/>
        <a:p>
          <a:endParaRPr lang="zh-CN" altLang="en-US"/>
        </a:p>
      </dgm:t>
    </dgm:pt>
    <dgm:pt modelId="{9C48BC21-5F5A-9048-B553-3F13860DF6E1}">
      <dgm:prSet phldrT="[文本]"/>
      <dgm:spPr/>
      <dgm:t>
        <a:bodyPr/>
        <a:lstStyle/>
        <a:p>
          <a:r>
            <a:rPr lang="zh-CN" altLang="en-US" dirty="0" smtClean="0"/>
            <a:t>质量管理部</a:t>
          </a:r>
          <a:endParaRPr lang="zh-CN" altLang="en-US" dirty="0"/>
        </a:p>
      </dgm:t>
    </dgm:pt>
    <dgm:pt modelId="{ED2B1C88-DF2B-1145-BC41-2C9402511899}" type="parTrans" cxnId="{033DE3A3-7055-8940-B6AE-ABB63BCCB6FA}">
      <dgm:prSet/>
      <dgm:spPr/>
      <dgm:t>
        <a:bodyPr/>
        <a:lstStyle/>
        <a:p>
          <a:endParaRPr lang="zh-CN" altLang="en-US"/>
        </a:p>
      </dgm:t>
    </dgm:pt>
    <dgm:pt modelId="{2E1C8DBB-4410-8749-BDE2-C4CC24958774}" type="sibTrans" cxnId="{033DE3A3-7055-8940-B6AE-ABB63BCCB6FA}">
      <dgm:prSet/>
      <dgm:spPr/>
      <dgm:t>
        <a:bodyPr/>
        <a:lstStyle/>
        <a:p>
          <a:endParaRPr lang="zh-CN" altLang="en-US"/>
        </a:p>
      </dgm:t>
    </dgm:pt>
    <dgm:pt modelId="{1E6792EF-87DA-CB4B-9A1E-AD4E391232FE}">
      <dgm:prSet phldrT="[文本]"/>
      <dgm:spPr/>
      <dgm:t>
        <a:bodyPr/>
        <a:lstStyle/>
        <a:p>
          <a:r>
            <a:rPr lang="zh-CN" altLang="en-US" dirty="0" smtClean="0"/>
            <a:t>项目技术架构管理</a:t>
          </a:r>
          <a:endParaRPr lang="zh-CN" altLang="en-US" dirty="0"/>
        </a:p>
      </dgm:t>
    </dgm:pt>
    <dgm:pt modelId="{8CFC60C8-3DA7-584F-BC23-F8A504422BDF}" type="parTrans" cxnId="{3ED7E593-974D-5A4A-A018-C01543338E08}">
      <dgm:prSet/>
      <dgm:spPr/>
      <dgm:t>
        <a:bodyPr/>
        <a:lstStyle/>
        <a:p>
          <a:endParaRPr lang="zh-CN" altLang="en-US"/>
        </a:p>
      </dgm:t>
    </dgm:pt>
    <dgm:pt modelId="{8B7071F7-A8FA-7142-9914-676E4E8F9107}" type="sibTrans" cxnId="{3ED7E593-974D-5A4A-A018-C01543338E08}">
      <dgm:prSet/>
      <dgm:spPr/>
      <dgm:t>
        <a:bodyPr/>
        <a:lstStyle/>
        <a:p>
          <a:endParaRPr lang="zh-CN" altLang="en-US"/>
        </a:p>
      </dgm:t>
    </dgm:pt>
    <dgm:pt modelId="{C82CCCC5-EC22-9249-8A97-643A82CA17A7}">
      <dgm:prSet phldrT="[文本]"/>
      <dgm:spPr/>
      <dgm:t>
        <a:bodyPr/>
        <a:lstStyle/>
        <a:p>
          <a:r>
            <a:rPr lang="zh-CN" altLang="en-US" dirty="0" smtClean="0"/>
            <a:t>人力资源部</a:t>
          </a:r>
          <a:endParaRPr lang="zh-CN" altLang="en-US" dirty="0"/>
        </a:p>
      </dgm:t>
    </dgm:pt>
    <dgm:pt modelId="{E7EEEA99-09DC-5B42-81B1-2279E818A977}" type="parTrans" cxnId="{4EAD89B8-C0CC-8240-B4D9-150887CE1726}">
      <dgm:prSet/>
      <dgm:spPr/>
      <dgm:t>
        <a:bodyPr/>
        <a:lstStyle/>
        <a:p>
          <a:endParaRPr lang="zh-CN" altLang="en-US"/>
        </a:p>
      </dgm:t>
    </dgm:pt>
    <dgm:pt modelId="{598639AC-1ED1-1849-82F1-5DDCF0AFB2C7}" type="sibTrans" cxnId="{4EAD89B8-C0CC-8240-B4D9-150887CE1726}">
      <dgm:prSet/>
      <dgm:spPr/>
      <dgm:t>
        <a:bodyPr/>
        <a:lstStyle/>
        <a:p>
          <a:endParaRPr lang="zh-CN" altLang="en-US"/>
        </a:p>
      </dgm:t>
    </dgm:pt>
    <dgm:pt modelId="{740D43D0-632C-8142-AF71-A13E36233619}">
      <dgm:prSet phldrT="[文本]"/>
      <dgm:spPr>
        <a:solidFill>
          <a:schemeClr val="bg1">
            <a:lumMod val="65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销售部</a:t>
          </a:r>
          <a:endParaRPr lang="zh-CN" altLang="en-US" dirty="0"/>
        </a:p>
      </dgm:t>
    </dgm:pt>
    <dgm:pt modelId="{4B9AF3E7-969C-4D4A-B61B-4B15A6C80ACE}" type="parTrans" cxnId="{3CF3808C-DF93-FE4B-A5C0-FEC10B1BC515}">
      <dgm:prSet/>
      <dgm:spPr/>
      <dgm:t>
        <a:bodyPr/>
        <a:lstStyle/>
        <a:p>
          <a:endParaRPr lang="zh-CN" altLang="en-US"/>
        </a:p>
      </dgm:t>
    </dgm:pt>
    <dgm:pt modelId="{95A9D0FB-0362-3246-BA21-371263700302}" type="sibTrans" cxnId="{3CF3808C-DF93-FE4B-A5C0-FEC10B1BC515}">
      <dgm:prSet/>
      <dgm:spPr/>
      <dgm:t>
        <a:bodyPr/>
        <a:lstStyle/>
        <a:p>
          <a:endParaRPr lang="zh-CN" altLang="en-US"/>
        </a:p>
      </dgm:t>
    </dgm:pt>
    <dgm:pt modelId="{CBCF5CFC-C863-F14C-B9B2-867A3796166D}">
      <dgm:prSet phldrT="[文本]"/>
      <dgm:spPr/>
      <dgm:t>
        <a:bodyPr/>
        <a:lstStyle/>
        <a:p>
          <a:r>
            <a:rPr lang="zh-CN" altLang="en-US" dirty="0" smtClean="0"/>
            <a:t>项目回顾</a:t>
          </a:r>
          <a:endParaRPr lang="zh-CN" altLang="en-US" dirty="0"/>
        </a:p>
      </dgm:t>
    </dgm:pt>
    <dgm:pt modelId="{E6196A0F-3738-5443-A418-2CCF33BEC31F}" type="parTrans" cxnId="{9430D6C2-B02A-234A-9553-06288A9E7311}">
      <dgm:prSet/>
      <dgm:spPr/>
      <dgm:t>
        <a:bodyPr/>
        <a:lstStyle/>
        <a:p>
          <a:endParaRPr lang="zh-CN" altLang="en-US"/>
        </a:p>
      </dgm:t>
    </dgm:pt>
    <dgm:pt modelId="{CB3BBE79-1394-E246-A37F-3A2D22F4D060}" type="sibTrans" cxnId="{9430D6C2-B02A-234A-9553-06288A9E7311}">
      <dgm:prSet/>
      <dgm:spPr/>
      <dgm:t>
        <a:bodyPr/>
        <a:lstStyle/>
        <a:p>
          <a:endParaRPr lang="zh-CN" altLang="en-US"/>
        </a:p>
      </dgm:t>
    </dgm:pt>
    <dgm:pt modelId="{B8595690-46D8-1642-9BAB-906D8D9C048B}">
      <dgm:prSet phldrT="[文本]"/>
      <dgm:spPr/>
      <dgm:t>
        <a:bodyPr/>
        <a:lstStyle/>
        <a:p>
          <a:r>
            <a:rPr lang="zh-CN" altLang="en-US" dirty="0" smtClean="0"/>
            <a:t>开发部</a:t>
          </a:r>
          <a:endParaRPr lang="zh-CN" altLang="en-US" dirty="0"/>
        </a:p>
      </dgm:t>
    </dgm:pt>
    <dgm:pt modelId="{A4476F3E-1B63-8B4E-AA3D-5884D209805B}" type="parTrans" cxnId="{3F048143-AC63-6F4A-85A5-CBD9285E1779}">
      <dgm:prSet/>
      <dgm:spPr/>
      <dgm:t>
        <a:bodyPr/>
        <a:lstStyle/>
        <a:p>
          <a:endParaRPr lang="zh-CN" altLang="en-US"/>
        </a:p>
      </dgm:t>
    </dgm:pt>
    <dgm:pt modelId="{C34A9CEE-3158-FC45-BACC-F0850C213090}" type="sibTrans" cxnId="{3F048143-AC63-6F4A-85A5-CBD9285E1779}">
      <dgm:prSet/>
      <dgm:spPr/>
      <dgm:t>
        <a:bodyPr/>
        <a:lstStyle/>
        <a:p>
          <a:endParaRPr lang="zh-CN" altLang="en-US"/>
        </a:p>
      </dgm:t>
    </dgm:pt>
    <dgm:pt modelId="{7339E775-F338-E84A-AF90-685972BFF23D}">
      <dgm:prSet phldrT="[文本]"/>
      <dgm:spPr/>
      <dgm:t>
        <a:bodyPr/>
        <a:lstStyle/>
        <a:p>
          <a:r>
            <a:rPr lang="zh-CN" altLang="en-US" dirty="0" smtClean="0"/>
            <a:t>项目相关</a:t>
          </a:r>
          <a:endParaRPr lang="zh-CN" altLang="en-US" dirty="0"/>
        </a:p>
      </dgm:t>
    </dgm:pt>
    <dgm:pt modelId="{FF7D0F09-2736-4542-8BF6-E05C76F7FCE0}" type="parTrans" cxnId="{974F4682-1C85-6A43-9242-41052D19859D}">
      <dgm:prSet/>
      <dgm:spPr/>
      <dgm:t>
        <a:bodyPr/>
        <a:lstStyle/>
        <a:p>
          <a:endParaRPr lang="zh-CN" altLang="en-US"/>
        </a:p>
      </dgm:t>
    </dgm:pt>
    <dgm:pt modelId="{5F48C4EF-CBE3-354F-8FE4-7BD610643D9F}" type="sibTrans" cxnId="{974F4682-1C85-6A43-9242-41052D19859D}">
      <dgm:prSet/>
      <dgm:spPr/>
      <dgm:t>
        <a:bodyPr/>
        <a:lstStyle/>
        <a:p>
          <a:endParaRPr lang="zh-CN" altLang="en-US"/>
        </a:p>
      </dgm:t>
    </dgm:pt>
    <dgm:pt modelId="{6A6852A2-62EE-764E-BEB1-599B4B589886}">
      <dgm:prSet phldrT="[文本]"/>
      <dgm:spPr/>
      <dgm:t>
        <a:bodyPr/>
        <a:lstStyle/>
        <a:p>
          <a:r>
            <a:rPr lang="zh-CN" altLang="en-US" dirty="0" smtClean="0"/>
            <a:t>团队管理</a:t>
          </a:r>
          <a:endParaRPr lang="zh-CN" altLang="en-US" dirty="0"/>
        </a:p>
      </dgm:t>
    </dgm:pt>
    <dgm:pt modelId="{D565B899-4FEE-DA4E-B8CB-03F9A79CE68B}" type="parTrans" cxnId="{C2521982-8BC2-3E4C-A487-A7B5840466DC}">
      <dgm:prSet/>
      <dgm:spPr/>
      <dgm:t>
        <a:bodyPr/>
        <a:lstStyle/>
        <a:p>
          <a:endParaRPr lang="zh-CN" altLang="en-US"/>
        </a:p>
      </dgm:t>
    </dgm:pt>
    <dgm:pt modelId="{47FFD6A5-4F97-6A45-AF76-7293CFA56756}" type="sibTrans" cxnId="{C2521982-8BC2-3E4C-A487-A7B5840466DC}">
      <dgm:prSet/>
      <dgm:spPr/>
      <dgm:t>
        <a:bodyPr/>
        <a:lstStyle/>
        <a:p>
          <a:endParaRPr lang="zh-CN" altLang="en-US"/>
        </a:p>
      </dgm:t>
    </dgm:pt>
    <dgm:pt modelId="{620E9758-6C25-7B46-A67B-87F6485865AB}">
      <dgm:prSet phldrT="[文本]"/>
      <dgm:spPr/>
      <dgm:t>
        <a:bodyPr/>
        <a:lstStyle/>
        <a:p>
          <a:r>
            <a:rPr lang="zh-CN" altLang="en-US" dirty="0" smtClean="0"/>
            <a:t>人才招聘</a:t>
          </a:r>
          <a:endParaRPr lang="zh-CN" altLang="en-US" dirty="0"/>
        </a:p>
      </dgm:t>
    </dgm:pt>
    <dgm:pt modelId="{5D0AE153-2D58-314F-8C19-0C551C5AEA93}" type="parTrans" cxnId="{BD569DBD-4FF9-C54E-8B18-65A3A31619AE}">
      <dgm:prSet/>
      <dgm:spPr/>
      <dgm:t>
        <a:bodyPr/>
        <a:lstStyle/>
        <a:p>
          <a:endParaRPr lang="zh-CN" altLang="en-US"/>
        </a:p>
      </dgm:t>
    </dgm:pt>
    <dgm:pt modelId="{8132B737-EEB7-6A49-BDE8-8ADF4DD079DA}" type="sibTrans" cxnId="{BD569DBD-4FF9-C54E-8B18-65A3A31619AE}">
      <dgm:prSet/>
      <dgm:spPr/>
      <dgm:t>
        <a:bodyPr/>
        <a:lstStyle/>
        <a:p>
          <a:endParaRPr lang="zh-CN" altLang="en-US"/>
        </a:p>
      </dgm:t>
    </dgm:pt>
    <dgm:pt modelId="{202C011E-D914-5F40-ADC1-C36511682DE6}">
      <dgm:prSet phldrT="[文本]"/>
      <dgm:spPr>
        <a:solidFill>
          <a:schemeClr val="bg1">
            <a:lumMod val="65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总经理办公室</a:t>
          </a:r>
          <a:endParaRPr lang="zh-CN" altLang="en-US" dirty="0"/>
        </a:p>
      </dgm:t>
    </dgm:pt>
    <dgm:pt modelId="{A1A14AB9-78FD-7749-AD01-C329BDDD5EDC}" type="parTrans" cxnId="{C162C36F-C6E3-7B4C-BE7D-05A1D88B5806}">
      <dgm:prSet/>
      <dgm:spPr/>
      <dgm:t>
        <a:bodyPr/>
        <a:lstStyle/>
        <a:p>
          <a:endParaRPr lang="zh-CN" altLang="en-US"/>
        </a:p>
      </dgm:t>
    </dgm:pt>
    <dgm:pt modelId="{0AC80D2F-5747-AF47-9717-B86578B99D41}" type="sibTrans" cxnId="{C162C36F-C6E3-7B4C-BE7D-05A1D88B5806}">
      <dgm:prSet/>
      <dgm:spPr/>
      <dgm:t>
        <a:bodyPr/>
        <a:lstStyle/>
        <a:p>
          <a:endParaRPr lang="zh-CN" altLang="en-US"/>
        </a:p>
      </dgm:t>
    </dgm:pt>
    <dgm:pt modelId="{444CF4A7-73A1-FA4C-AA97-17C6A15FA410}">
      <dgm:prSet phldrT="[文本]"/>
      <dgm:spPr/>
      <dgm:t>
        <a:bodyPr/>
        <a:lstStyle/>
        <a:p>
          <a:r>
            <a:rPr lang="zh-CN" altLang="en-US" dirty="0" smtClean="0"/>
            <a:t>沟通汇报方面</a:t>
          </a:r>
          <a:endParaRPr lang="zh-CN" altLang="en-US" dirty="0"/>
        </a:p>
      </dgm:t>
    </dgm:pt>
    <dgm:pt modelId="{6DA63976-DA35-4144-AE2B-5ED9D14D705B}" type="parTrans" cxnId="{2178781B-689D-784D-8A36-6866C21707E1}">
      <dgm:prSet/>
      <dgm:spPr/>
      <dgm:t>
        <a:bodyPr/>
        <a:lstStyle/>
        <a:p>
          <a:endParaRPr lang="zh-CN" altLang="en-US"/>
        </a:p>
      </dgm:t>
    </dgm:pt>
    <dgm:pt modelId="{85D6BBE5-94EC-C440-9EF6-C746C229F4FD}" type="sibTrans" cxnId="{2178781B-689D-784D-8A36-6866C21707E1}">
      <dgm:prSet/>
      <dgm:spPr/>
      <dgm:t>
        <a:bodyPr/>
        <a:lstStyle/>
        <a:p>
          <a:endParaRPr lang="zh-CN" altLang="en-US"/>
        </a:p>
      </dgm:t>
    </dgm:pt>
    <dgm:pt modelId="{DE16E441-27CB-504F-926A-46A9DA7FEBAD}">
      <dgm:prSet phldrT="[文本]"/>
      <dgm:spPr/>
      <dgm:t>
        <a:bodyPr/>
        <a:lstStyle/>
        <a:p>
          <a:r>
            <a:rPr lang="zh-CN" altLang="en-US" dirty="0" smtClean="0"/>
            <a:t>个人回顾</a:t>
          </a:r>
          <a:endParaRPr lang="zh-CN" altLang="en-US" dirty="0"/>
        </a:p>
      </dgm:t>
    </dgm:pt>
    <dgm:pt modelId="{BCC41B27-4658-F140-942F-BE4A97CE1DF5}" type="parTrans" cxnId="{CD432AB5-C4E1-7E48-BB39-65E9CC54598E}">
      <dgm:prSet/>
      <dgm:spPr/>
      <dgm:t>
        <a:bodyPr/>
        <a:lstStyle/>
        <a:p>
          <a:endParaRPr lang="zh-CN" altLang="en-US"/>
        </a:p>
      </dgm:t>
    </dgm:pt>
    <dgm:pt modelId="{7B61D93D-A3F3-C442-8278-0CD2F0D9CF73}" type="sibTrans" cxnId="{CD432AB5-C4E1-7E48-BB39-65E9CC54598E}">
      <dgm:prSet/>
      <dgm:spPr/>
      <dgm:t>
        <a:bodyPr/>
        <a:lstStyle/>
        <a:p>
          <a:endParaRPr lang="zh-CN" altLang="en-US"/>
        </a:p>
      </dgm:t>
    </dgm:pt>
    <dgm:pt modelId="{F97B2B80-12FC-7247-ADE4-3FD615F9D06C}">
      <dgm:prSet phldrT="[文本]"/>
      <dgm:spPr/>
      <dgm:t>
        <a:bodyPr/>
        <a:lstStyle/>
        <a:p>
          <a:r>
            <a:rPr lang="zh-CN" altLang="en-US" dirty="0" smtClean="0"/>
            <a:t>质量管理</a:t>
          </a:r>
          <a:endParaRPr lang="zh-CN" altLang="en-US" dirty="0"/>
        </a:p>
      </dgm:t>
    </dgm:pt>
    <dgm:pt modelId="{DA8DC1B5-E1FD-A849-9853-C2303D51C7CC}" type="parTrans" cxnId="{4E929D90-4E05-8046-B208-C0E5D37B10CC}">
      <dgm:prSet/>
      <dgm:spPr/>
      <dgm:t>
        <a:bodyPr/>
        <a:lstStyle/>
        <a:p>
          <a:endParaRPr lang="zh-CN" altLang="en-US"/>
        </a:p>
      </dgm:t>
    </dgm:pt>
    <dgm:pt modelId="{678D225B-67F9-A24C-88C3-3D44BF060BCD}" type="sibTrans" cxnId="{4E929D90-4E05-8046-B208-C0E5D37B10CC}">
      <dgm:prSet/>
      <dgm:spPr/>
      <dgm:t>
        <a:bodyPr/>
        <a:lstStyle/>
        <a:p>
          <a:endParaRPr lang="zh-CN" altLang="en-US"/>
        </a:p>
      </dgm:t>
    </dgm:pt>
    <dgm:pt modelId="{C17A2FDF-D5D5-3141-BBAB-44C62808E3C8}">
      <dgm:prSet phldrT="[文本]"/>
      <dgm:spPr>
        <a:solidFill>
          <a:schemeClr val="bg1">
            <a:lumMod val="65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财务部</a:t>
          </a:r>
          <a:endParaRPr lang="zh-CN" altLang="en-US" dirty="0"/>
        </a:p>
      </dgm:t>
    </dgm:pt>
    <dgm:pt modelId="{7EF7C444-8625-BE4E-A0D1-030C753D128F}" type="parTrans" cxnId="{8ABFA901-BA22-874E-93FE-87BB8F8E68B8}">
      <dgm:prSet/>
      <dgm:spPr/>
      <dgm:t>
        <a:bodyPr/>
        <a:lstStyle/>
        <a:p>
          <a:endParaRPr lang="zh-CN" altLang="en-US"/>
        </a:p>
      </dgm:t>
    </dgm:pt>
    <dgm:pt modelId="{E8AB8D9B-D1BB-1A40-92CE-A35BCA67121B}" type="sibTrans" cxnId="{8ABFA901-BA22-874E-93FE-87BB8F8E68B8}">
      <dgm:prSet/>
      <dgm:spPr/>
      <dgm:t>
        <a:bodyPr/>
        <a:lstStyle/>
        <a:p>
          <a:endParaRPr lang="zh-CN" altLang="en-US"/>
        </a:p>
      </dgm:t>
    </dgm:pt>
    <dgm:pt modelId="{A1038E48-59D5-114D-ABF0-19D8C29A1BA3}">
      <dgm:prSet phldrT="[文本]"/>
      <dgm:spPr>
        <a:solidFill>
          <a:schemeClr val="bg1">
            <a:lumMod val="65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行政部</a:t>
          </a:r>
          <a:endParaRPr lang="zh-CN" altLang="en-US" dirty="0"/>
        </a:p>
      </dgm:t>
    </dgm:pt>
    <dgm:pt modelId="{79256E8E-FCBB-734B-AAE6-EDFC8117DDB7}" type="parTrans" cxnId="{9C20613D-D708-7A4A-BCFD-332D3BBCB94D}">
      <dgm:prSet/>
      <dgm:spPr/>
      <dgm:t>
        <a:bodyPr/>
        <a:lstStyle/>
        <a:p>
          <a:endParaRPr lang="zh-CN" altLang="en-US"/>
        </a:p>
      </dgm:t>
    </dgm:pt>
    <dgm:pt modelId="{31E2AE62-1E95-A346-A0B5-85FED6634CC4}" type="sibTrans" cxnId="{9C20613D-D708-7A4A-BCFD-332D3BBCB94D}">
      <dgm:prSet/>
      <dgm:spPr/>
      <dgm:t>
        <a:bodyPr/>
        <a:lstStyle/>
        <a:p>
          <a:endParaRPr lang="zh-CN" altLang="en-US"/>
        </a:p>
      </dgm:t>
    </dgm:pt>
    <dgm:pt modelId="{08EC3271-321C-2142-9485-8ED78766968A}">
      <dgm:prSet phldrT="[文本]"/>
      <dgm:spPr>
        <a:solidFill>
          <a:schemeClr val="bg1">
            <a:lumMod val="65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设计部</a:t>
          </a:r>
          <a:endParaRPr lang="zh-CN" altLang="en-US" dirty="0"/>
        </a:p>
      </dgm:t>
    </dgm:pt>
    <dgm:pt modelId="{DD739C6E-12C5-A247-A37B-4A45100583FF}" type="parTrans" cxnId="{D3C50655-1D12-FD4C-8D37-6D2A261715D3}">
      <dgm:prSet/>
      <dgm:spPr/>
      <dgm:t>
        <a:bodyPr/>
        <a:lstStyle/>
        <a:p>
          <a:endParaRPr lang="zh-CN" altLang="en-US"/>
        </a:p>
      </dgm:t>
    </dgm:pt>
    <dgm:pt modelId="{0566F5EF-9374-E046-8C3B-EAE8F814DFCC}" type="sibTrans" cxnId="{D3C50655-1D12-FD4C-8D37-6D2A261715D3}">
      <dgm:prSet/>
      <dgm:spPr/>
      <dgm:t>
        <a:bodyPr/>
        <a:lstStyle/>
        <a:p>
          <a:endParaRPr lang="zh-CN" altLang="en-US"/>
        </a:p>
      </dgm:t>
    </dgm:pt>
    <dgm:pt modelId="{81616D83-39C7-BD44-9956-5B885BAB7C16}">
      <dgm:prSet phldrT="[文本]"/>
      <dgm:spPr/>
      <dgm:t>
        <a:bodyPr/>
        <a:lstStyle/>
        <a:p>
          <a:r>
            <a:rPr lang="zh-CN" altLang="en-US" dirty="0" smtClean="0"/>
            <a:t>人才培训</a:t>
          </a:r>
          <a:endParaRPr lang="zh-CN" altLang="en-US" dirty="0"/>
        </a:p>
      </dgm:t>
    </dgm:pt>
    <dgm:pt modelId="{94DB33C6-65C4-924E-8700-236BFF97B183}" type="parTrans" cxnId="{1E617AFD-F8C5-ED43-974E-97664EC31A19}">
      <dgm:prSet/>
      <dgm:spPr/>
      <dgm:t>
        <a:bodyPr/>
        <a:lstStyle/>
        <a:p>
          <a:endParaRPr lang="zh-CN" altLang="en-US"/>
        </a:p>
      </dgm:t>
    </dgm:pt>
    <dgm:pt modelId="{1C6684CD-9C4C-ED4F-AF61-E4958E5F08EC}" type="sibTrans" cxnId="{1E617AFD-F8C5-ED43-974E-97664EC31A19}">
      <dgm:prSet/>
      <dgm:spPr/>
      <dgm:t>
        <a:bodyPr/>
        <a:lstStyle/>
        <a:p>
          <a:endParaRPr lang="zh-CN" altLang="en-US"/>
        </a:p>
      </dgm:t>
    </dgm:pt>
    <dgm:pt modelId="{E7986A52-5007-D241-98AE-6893AA987548}">
      <dgm:prSet phldrT="[文本]"/>
      <dgm:spPr/>
      <dgm:t>
        <a:bodyPr/>
        <a:lstStyle/>
        <a:p>
          <a:r>
            <a:rPr lang="zh-CN" altLang="en-US" dirty="0" smtClean="0"/>
            <a:t>个人相关</a:t>
          </a:r>
          <a:endParaRPr lang="zh-CN" altLang="en-US" dirty="0"/>
        </a:p>
      </dgm:t>
    </dgm:pt>
    <dgm:pt modelId="{B0685DFE-F691-A44A-9279-010799B2D5D6}" type="parTrans" cxnId="{B7CB0EC3-9A39-AB46-8D6E-755E26B74FD8}">
      <dgm:prSet/>
      <dgm:spPr/>
      <dgm:t>
        <a:bodyPr/>
        <a:lstStyle/>
        <a:p>
          <a:endParaRPr lang="zh-CN" altLang="en-US"/>
        </a:p>
      </dgm:t>
    </dgm:pt>
    <dgm:pt modelId="{E1380694-2D21-6F4A-82F1-AA304136A2C8}" type="sibTrans" cxnId="{B7CB0EC3-9A39-AB46-8D6E-755E26B74FD8}">
      <dgm:prSet/>
      <dgm:spPr/>
      <dgm:t>
        <a:bodyPr/>
        <a:lstStyle/>
        <a:p>
          <a:endParaRPr lang="zh-CN" altLang="en-US"/>
        </a:p>
      </dgm:t>
    </dgm:pt>
    <dgm:pt modelId="{0179CE51-CB33-954D-889D-F73C4CBF7A13}">
      <dgm:prSet phldrT="[文本]"/>
      <dgm:spPr/>
      <dgm:t>
        <a:bodyPr/>
        <a:lstStyle/>
        <a:p>
          <a:r>
            <a:rPr lang="zh-CN" altLang="en-US" dirty="0" smtClean="0"/>
            <a:t>技术相关</a:t>
          </a:r>
          <a:endParaRPr lang="zh-CN" altLang="en-US" dirty="0"/>
        </a:p>
      </dgm:t>
    </dgm:pt>
    <dgm:pt modelId="{2EA2102B-6E06-8143-B84A-1B22EBAAF91B}" type="parTrans" cxnId="{29CCE58A-73D2-CA49-B7D0-2212B9A8CF9B}">
      <dgm:prSet/>
      <dgm:spPr/>
      <dgm:t>
        <a:bodyPr/>
        <a:lstStyle/>
        <a:p>
          <a:endParaRPr lang="zh-CN" altLang="en-US"/>
        </a:p>
      </dgm:t>
    </dgm:pt>
    <dgm:pt modelId="{65A39F92-108E-D040-AEC6-0BD3E3242C96}" type="sibTrans" cxnId="{29CCE58A-73D2-CA49-B7D0-2212B9A8CF9B}">
      <dgm:prSet/>
      <dgm:spPr/>
      <dgm:t>
        <a:bodyPr/>
        <a:lstStyle/>
        <a:p>
          <a:endParaRPr lang="zh-CN" altLang="en-US"/>
        </a:p>
      </dgm:t>
    </dgm:pt>
    <dgm:pt modelId="{F79B7FEE-6128-FF43-BE3B-1F13A815197F}">
      <dgm:prSet phldrT="[文本]"/>
      <dgm:spPr/>
      <dgm:t>
        <a:bodyPr/>
        <a:lstStyle/>
        <a:p>
          <a:r>
            <a:rPr lang="zh-CN" altLang="en-US" smtClean="0"/>
            <a:t>缺陷修复</a:t>
          </a:r>
          <a:endParaRPr lang="zh-CN" altLang="en-US" dirty="0"/>
        </a:p>
      </dgm:t>
    </dgm:pt>
    <dgm:pt modelId="{A4A6F7FA-61AC-7041-A94C-8A91E54D398E}" type="parTrans" cxnId="{96C13191-DE22-1440-BA58-F551962F73E8}">
      <dgm:prSet/>
      <dgm:spPr/>
      <dgm:t>
        <a:bodyPr/>
        <a:lstStyle/>
        <a:p>
          <a:endParaRPr lang="zh-CN" altLang="en-US"/>
        </a:p>
      </dgm:t>
    </dgm:pt>
    <dgm:pt modelId="{13862679-B778-CE4A-B2D7-20ADE96867F2}" type="sibTrans" cxnId="{96C13191-DE22-1440-BA58-F551962F73E8}">
      <dgm:prSet/>
      <dgm:spPr/>
      <dgm:t>
        <a:bodyPr/>
        <a:lstStyle/>
        <a:p>
          <a:endParaRPr lang="zh-CN" altLang="en-US"/>
        </a:p>
      </dgm:t>
    </dgm:pt>
    <dgm:pt modelId="{33F49D3D-A414-B441-A5C5-1EEABCA17093}">
      <dgm:prSet phldrT="[文本]"/>
      <dgm:spPr/>
      <dgm:t>
        <a:bodyPr/>
        <a:lstStyle/>
        <a:p>
          <a:r>
            <a:rPr lang="zh-CN" altLang="en-US" smtClean="0"/>
            <a:t>学习新技术</a:t>
          </a:r>
          <a:endParaRPr lang="zh-CN" altLang="en-US" dirty="0"/>
        </a:p>
      </dgm:t>
    </dgm:pt>
    <dgm:pt modelId="{F6730358-3923-CE45-994B-942559670962}" type="parTrans" cxnId="{40D59951-31C0-D149-8C76-AE7F2344C32B}">
      <dgm:prSet/>
      <dgm:spPr/>
      <dgm:t>
        <a:bodyPr/>
        <a:lstStyle/>
        <a:p>
          <a:endParaRPr lang="zh-CN" altLang="en-US"/>
        </a:p>
      </dgm:t>
    </dgm:pt>
    <dgm:pt modelId="{D9612EAE-89EE-E14C-892C-28A018CC409B}" type="sibTrans" cxnId="{40D59951-31C0-D149-8C76-AE7F2344C32B}">
      <dgm:prSet/>
      <dgm:spPr/>
      <dgm:t>
        <a:bodyPr/>
        <a:lstStyle/>
        <a:p>
          <a:endParaRPr lang="zh-CN" altLang="en-US"/>
        </a:p>
      </dgm:t>
    </dgm:pt>
    <dgm:pt modelId="{E741BB91-3CF7-CA43-BAB5-238B6A3E78B4}" type="pres">
      <dgm:prSet presAssocID="{5D1ACE71-54F7-884E-8641-E267CF3C78C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6702BB1-E78D-F04D-8F40-8C34DF2B7295}" type="pres">
      <dgm:prSet presAssocID="{F3369447-0701-1048-9F53-823E18354300}" presName="hierRoot1" presStyleCnt="0"/>
      <dgm:spPr/>
    </dgm:pt>
    <dgm:pt modelId="{C8871AD7-193F-5B42-AD8C-8682221E2631}" type="pres">
      <dgm:prSet presAssocID="{F3369447-0701-1048-9F53-823E18354300}" presName="composite" presStyleCnt="0"/>
      <dgm:spPr/>
    </dgm:pt>
    <dgm:pt modelId="{011063D9-E428-B848-AD8D-10324DFFEF15}" type="pres">
      <dgm:prSet presAssocID="{F3369447-0701-1048-9F53-823E18354300}" presName="background" presStyleLbl="node0" presStyleIdx="0" presStyleCnt="1"/>
      <dgm:spPr/>
    </dgm:pt>
    <dgm:pt modelId="{D1EDDA93-5CBA-734A-BE9E-C3B4501D6EDE}" type="pres">
      <dgm:prSet presAssocID="{F3369447-0701-1048-9F53-823E1835430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1CC71E-8C29-D245-8011-F8A088713C2B}" type="pres">
      <dgm:prSet presAssocID="{F3369447-0701-1048-9F53-823E18354300}" presName="hierChild2" presStyleCnt="0"/>
      <dgm:spPr/>
    </dgm:pt>
    <dgm:pt modelId="{275236C3-91B2-3B4E-B597-2174BD14FCB9}" type="pres">
      <dgm:prSet presAssocID="{A1A14AB9-78FD-7749-AD01-C329BDDD5EDC}" presName="Name10" presStyleLbl="parChTrans1D2" presStyleIdx="0" presStyleCnt="8"/>
      <dgm:spPr/>
      <dgm:t>
        <a:bodyPr/>
        <a:lstStyle/>
        <a:p>
          <a:endParaRPr lang="zh-CN" altLang="en-US"/>
        </a:p>
      </dgm:t>
    </dgm:pt>
    <dgm:pt modelId="{EA3F910E-1A67-5140-87BF-BA8966F83810}" type="pres">
      <dgm:prSet presAssocID="{202C011E-D914-5F40-ADC1-C36511682DE6}" presName="hierRoot2" presStyleCnt="0"/>
      <dgm:spPr/>
    </dgm:pt>
    <dgm:pt modelId="{D3D7AC15-5714-E54D-B684-C47A1AA72C79}" type="pres">
      <dgm:prSet presAssocID="{202C011E-D914-5F40-ADC1-C36511682DE6}" presName="composite2" presStyleCnt="0"/>
      <dgm:spPr/>
    </dgm:pt>
    <dgm:pt modelId="{B0B95C1D-D2D9-3B4C-9690-C814FE798558}" type="pres">
      <dgm:prSet presAssocID="{202C011E-D914-5F40-ADC1-C36511682DE6}" presName="background2" presStyleLbl="node2" presStyleIdx="0" presStyleCnt="8"/>
      <dgm:spPr/>
    </dgm:pt>
    <dgm:pt modelId="{98B6E22A-40E3-BE4A-8C49-068C426A0B71}" type="pres">
      <dgm:prSet presAssocID="{202C011E-D914-5F40-ADC1-C36511682DE6}" presName="text2" presStyleLbl="fgAcc2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93DE5B-14C3-7B4F-9E9F-104BDCBA7432}" type="pres">
      <dgm:prSet presAssocID="{202C011E-D914-5F40-ADC1-C36511682DE6}" presName="hierChild3" presStyleCnt="0"/>
      <dgm:spPr/>
    </dgm:pt>
    <dgm:pt modelId="{2862F1D2-BD54-264E-9A87-337AC3B230BA}" type="pres">
      <dgm:prSet presAssocID="{A4476F3E-1B63-8B4E-AA3D-5884D209805B}" presName="Name10" presStyleLbl="parChTrans1D2" presStyleIdx="1" presStyleCnt="8"/>
      <dgm:spPr/>
      <dgm:t>
        <a:bodyPr/>
        <a:lstStyle/>
        <a:p>
          <a:endParaRPr lang="zh-CN" altLang="en-US"/>
        </a:p>
      </dgm:t>
    </dgm:pt>
    <dgm:pt modelId="{D0972D85-7297-534F-A3CB-CEE49253D152}" type="pres">
      <dgm:prSet presAssocID="{B8595690-46D8-1642-9BAB-906D8D9C048B}" presName="hierRoot2" presStyleCnt="0"/>
      <dgm:spPr/>
    </dgm:pt>
    <dgm:pt modelId="{ADE87C0E-B44B-9542-8193-CBDF303FBDB8}" type="pres">
      <dgm:prSet presAssocID="{B8595690-46D8-1642-9BAB-906D8D9C048B}" presName="composite2" presStyleCnt="0"/>
      <dgm:spPr/>
    </dgm:pt>
    <dgm:pt modelId="{8AA93C67-5D6B-B544-BB12-E5880BBA5358}" type="pres">
      <dgm:prSet presAssocID="{B8595690-46D8-1642-9BAB-906D8D9C048B}" presName="background2" presStyleLbl="node2" presStyleIdx="1" presStyleCnt="8"/>
      <dgm:spPr/>
    </dgm:pt>
    <dgm:pt modelId="{6DA51D28-1777-EC43-A4FF-B66486B83FAE}" type="pres">
      <dgm:prSet presAssocID="{B8595690-46D8-1642-9BAB-906D8D9C048B}" presName="text2" presStyleLbl="fgAcc2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294AEF-A613-C241-A764-E004939CB0AD}" type="pres">
      <dgm:prSet presAssocID="{B8595690-46D8-1642-9BAB-906D8D9C048B}" presName="hierChild3" presStyleCnt="0"/>
      <dgm:spPr/>
    </dgm:pt>
    <dgm:pt modelId="{4584B8B2-A364-BD4E-82F7-2FF500789855}" type="pres">
      <dgm:prSet presAssocID="{FF7D0F09-2736-4542-8BF6-E05C76F7FCE0}" presName="Name17" presStyleLbl="parChTrans1D3" presStyleIdx="0" presStyleCnt="7"/>
      <dgm:spPr/>
      <dgm:t>
        <a:bodyPr/>
        <a:lstStyle/>
        <a:p>
          <a:endParaRPr lang="zh-CN" altLang="en-US"/>
        </a:p>
      </dgm:t>
    </dgm:pt>
    <dgm:pt modelId="{43F321D7-87FB-4841-8280-39D63F341C52}" type="pres">
      <dgm:prSet presAssocID="{7339E775-F338-E84A-AF90-685972BFF23D}" presName="hierRoot3" presStyleCnt="0"/>
      <dgm:spPr/>
    </dgm:pt>
    <dgm:pt modelId="{6AC5E8FD-E5F7-114F-A6B9-E537C5766F28}" type="pres">
      <dgm:prSet presAssocID="{7339E775-F338-E84A-AF90-685972BFF23D}" presName="composite3" presStyleCnt="0"/>
      <dgm:spPr/>
    </dgm:pt>
    <dgm:pt modelId="{B4692462-297E-8845-AB17-CEAEC4C7AC85}" type="pres">
      <dgm:prSet presAssocID="{7339E775-F338-E84A-AF90-685972BFF23D}" presName="background3" presStyleLbl="node3" presStyleIdx="0" presStyleCnt="7"/>
      <dgm:spPr/>
    </dgm:pt>
    <dgm:pt modelId="{FE4359A7-31E4-FF41-8C0A-9B87B3343DE7}" type="pres">
      <dgm:prSet presAssocID="{7339E775-F338-E84A-AF90-685972BFF23D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2727EE-3A25-DF47-A697-A385224074EE}" type="pres">
      <dgm:prSet presAssocID="{7339E775-F338-E84A-AF90-685972BFF23D}" presName="hierChild4" presStyleCnt="0"/>
      <dgm:spPr/>
    </dgm:pt>
    <dgm:pt modelId="{C9C53AFB-198F-004A-A603-2AA0FA95E7BD}" type="pres">
      <dgm:prSet presAssocID="{B6BA3AFC-ED08-1D47-9B09-72AE1DF499AA}" presName="Name23" presStyleLbl="parChTrans1D4" presStyleIdx="0" presStyleCnt="9"/>
      <dgm:spPr/>
      <dgm:t>
        <a:bodyPr/>
        <a:lstStyle/>
        <a:p>
          <a:endParaRPr lang="zh-CN" altLang="en-US"/>
        </a:p>
      </dgm:t>
    </dgm:pt>
    <dgm:pt modelId="{80F11B91-5C5D-C14A-98B3-655EB985A2DE}" type="pres">
      <dgm:prSet presAssocID="{0F949C13-7070-FA41-BDDD-B3A75D17E2CE}" presName="hierRoot4" presStyleCnt="0"/>
      <dgm:spPr/>
    </dgm:pt>
    <dgm:pt modelId="{441E883A-3AD6-7F44-9ABC-102C4D0B3A24}" type="pres">
      <dgm:prSet presAssocID="{0F949C13-7070-FA41-BDDD-B3A75D17E2CE}" presName="composite4" presStyleCnt="0"/>
      <dgm:spPr/>
    </dgm:pt>
    <dgm:pt modelId="{88F39DFB-3C29-C34C-BBCE-D2411CBEBA64}" type="pres">
      <dgm:prSet presAssocID="{0F949C13-7070-FA41-BDDD-B3A75D17E2CE}" presName="background4" presStyleLbl="node4" presStyleIdx="0" presStyleCnt="9"/>
      <dgm:spPr/>
    </dgm:pt>
    <dgm:pt modelId="{35C5CD60-2AC7-5D48-98FB-87E3D0CB0673}" type="pres">
      <dgm:prSet presAssocID="{0F949C13-7070-FA41-BDDD-B3A75D17E2CE}" presName="text4" presStyleLbl="fgAcc4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CCC7B7-4F4E-2B40-8B5C-BCD4BC7BB2E5}" type="pres">
      <dgm:prSet presAssocID="{0F949C13-7070-FA41-BDDD-B3A75D17E2CE}" presName="hierChild5" presStyleCnt="0"/>
      <dgm:spPr/>
    </dgm:pt>
    <dgm:pt modelId="{82D83F17-30F9-3942-B8E9-D5D8C0AE1B36}" type="pres">
      <dgm:prSet presAssocID="{6A52BFE2-5278-B046-BC6D-9A421C179099}" presName="Name23" presStyleLbl="parChTrans1D4" presStyleIdx="1" presStyleCnt="9"/>
      <dgm:spPr/>
      <dgm:t>
        <a:bodyPr/>
        <a:lstStyle/>
        <a:p>
          <a:endParaRPr lang="zh-CN" altLang="en-US"/>
        </a:p>
      </dgm:t>
    </dgm:pt>
    <dgm:pt modelId="{446A968E-78CD-4B4E-AFF2-542E5C56FA03}" type="pres">
      <dgm:prSet presAssocID="{A834CF8A-FFAE-0C4E-AE05-0FE337E572A4}" presName="hierRoot4" presStyleCnt="0"/>
      <dgm:spPr/>
    </dgm:pt>
    <dgm:pt modelId="{F852265F-2B91-3A44-AFD1-A5DB198B2968}" type="pres">
      <dgm:prSet presAssocID="{A834CF8A-FFAE-0C4E-AE05-0FE337E572A4}" presName="composite4" presStyleCnt="0"/>
      <dgm:spPr/>
    </dgm:pt>
    <dgm:pt modelId="{32DBA8A9-D449-7145-B4D1-354328F743FD}" type="pres">
      <dgm:prSet presAssocID="{A834CF8A-FFAE-0C4E-AE05-0FE337E572A4}" presName="background4" presStyleLbl="node4" presStyleIdx="1" presStyleCnt="9"/>
      <dgm:spPr/>
    </dgm:pt>
    <dgm:pt modelId="{EEE3BC46-0E4E-3649-9FCE-16A96A92ABCB}" type="pres">
      <dgm:prSet presAssocID="{A834CF8A-FFAE-0C4E-AE05-0FE337E572A4}" presName="text4" presStyleLbl="fgAcc4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0C5163E-C69F-134B-960C-604426B18AA3}" type="pres">
      <dgm:prSet presAssocID="{A834CF8A-FFAE-0C4E-AE05-0FE337E572A4}" presName="hierChild5" presStyleCnt="0"/>
      <dgm:spPr/>
    </dgm:pt>
    <dgm:pt modelId="{9DB62588-8D2B-F640-9DE1-BD241C6C83B9}" type="pres">
      <dgm:prSet presAssocID="{8CFC60C8-3DA7-584F-BC23-F8A504422BDF}" presName="Name23" presStyleLbl="parChTrans1D4" presStyleIdx="2" presStyleCnt="9"/>
      <dgm:spPr/>
      <dgm:t>
        <a:bodyPr/>
        <a:lstStyle/>
        <a:p>
          <a:endParaRPr lang="zh-CN" altLang="en-US"/>
        </a:p>
      </dgm:t>
    </dgm:pt>
    <dgm:pt modelId="{BE4DCCB4-0A25-B94D-B721-CF6DC3FCC732}" type="pres">
      <dgm:prSet presAssocID="{1E6792EF-87DA-CB4B-9A1E-AD4E391232FE}" presName="hierRoot4" presStyleCnt="0"/>
      <dgm:spPr/>
    </dgm:pt>
    <dgm:pt modelId="{F7E941DA-556E-BB42-9B39-130ECE5ADB5D}" type="pres">
      <dgm:prSet presAssocID="{1E6792EF-87DA-CB4B-9A1E-AD4E391232FE}" presName="composite4" presStyleCnt="0"/>
      <dgm:spPr/>
    </dgm:pt>
    <dgm:pt modelId="{643A2450-56C1-D748-AD11-4DB20510190E}" type="pres">
      <dgm:prSet presAssocID="{1E6792EF-87DA-CB4B-9A1E-AD4E391232FE}" presName="background4" presStyleLbl="node4" presStyleIdx="2" presStyleCnt="9"/>
      <dgm:spPr/>
    </dgm:pt>
    <dgm:pt modelId="{A27465A2-733D-1F4E-B21C-C98B7CED573E}" type="pres">
      <dgm:prSet presAssocID="{1E6792EF-87DA-CB4B-9A1E-AD4E391232FE}" presName="text4" presStyleLbl="fgAcc4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9739563-ABF2-AC48-B81B-2E171B7A0EFC}" type="pres">
      <dgm:prSet presAssocID="{1E6792EF-87DA-CB4B-9A1E-AD4E391232FE}" presName="hierChild5" presStyleCnt="0"/>
      <dgm:spPr/>
    </dgm:pt>
    <dgm:pt modelId="{247E4FAE-82D0-6142-ACE9-9B1A8F1FD0B0}" type="pres">
      <dgm:prSet presAssocID="{E6196A0F-3738-5443-A418-2CCF33BEC31F}" presName="Name23" presStyleLbl="parChTrans1D4" presStyleIdx="3" presStyleCnt="9"/>
      <dgm:spPr/>
      <dgm:t>
        <a:bodyPr/>
        <a:lstStyle/>
        <a:p>
          <a:endParaRPr lang="zh-CN" altLang="en-US"/>
        </a:p>
      </dgm:t>
    </dgm:pt>
    <dgm:pt modelId="{B9F48FC6-0C86-1F49-BD31-69F027DB3F37}" type="pres">
      <dgm:prSet presAssocID="{CBCF5CFC-C863-F14C-B9B2-867A3796166D}" presName="hierRoot4" presStyleCnt="0"/>
      <dgm:spPr/>
    </dgm:pt>
    <dgm:pt modelId="{082A97C9-F5EA-0048-A8BB-F02982AB4FF3}" type="pres">
      <dgm:prSet presAssocID="{CBCF5CFC-C863-F14C-B9B2-867A3796166D}" presName="composite4" presStyleCnt="0"/>
      <dgm:spPr/>
    </dgm:pt>
    <dgm:pt modelId="{39F86A54-301B-1340-B66F-A6D6345DD07D}" type="pres">
      <dgm:prSet presAssocID="{CBCF5CFC-C863-F14C-B9B2-867A3796166D}" presName="background4" presStyleLbl="node4" presStyleIdx="3" presStyleCnt="9"/>
      <dgm:spPr/>
    </dgm:pt>
    <dgm:pt modelId="{23BA7F53-069E-8642-9C9F-238EE852DDD5}" type="pres">
      <dgm:prSet presAssocID="{CBCF5CFC-C863-F14C-B9B2-867A3796166D}" presName="text4" presStyleLbl="fgAcc4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054F9A-3106-064B-A40E-D589FFAF6F16}" type="pres">
      <dgm:prSet presAssocID="{CBCF5CFC-C863-F14C-B9B2-867A3796166D}" presName="hierChild5" presStyleCnt="0"/>
      <dgm:spPr/>
    </dgm:pt>
    <dgm:pt modelId="{CC0999D1-7CE7-C94E-BE58-75BF9C7F2A6D}" type="pres">
      <dgm:prSet presAssocID="{313A7673-6C88-DC4D-B927-1EDB8AE7BD80}" presName="Name17" presStyleLbl="parChTrans1D3" presStyleIdx="1" presStyleCnt="7"/>
      <dgm:spPr/>
      <dgm:t>
        <a:bodyPr/>
        <a:lstStyle/>
        <a:p>
          <a:endParaRPr lang="zh-CN" altLang="en-US"/>
        </a:p>
      </dgm:t>
    </dgm:pt>
    <dgm:pt modelId="{F08EB7FA-1AF7-CE41-BA19-EDA9E3CC868C}" type="pres">
      <dgm:prSet presAssocID="{F42BCC34-D505-E240-9259-CB2937E5D59D}" presName="hierRoot3" presStyleCnt="0"/>
      <dgm:spPr/>
    </dgm:pt>
    <dgm:pt modelId="{79F7F233-064D-3046-A903-200F3566D918}" type="pres">
      <dgm:prSet presAssocID="{F42BCC34-D505-E240-9259-CB2937E5D59D}" presName="composite3" presStyleCnt="0"/>
      <dgm:spPr/>
    </dgm:pt>
    <dgm:pt modelId="{8D2CD36A-34DD-6541-97D0-DD24CA6FA70F}" type="pres">
      <dgm:prSet presAssocID="{F42BCC34-D505-E240-9259-CB2937E5D59D}" presName="background3" presStyleLbl="node3" presStyleIdx="1" presStyleCnt="7"/>
      <dgm:spPr/>
    </dgm:pt>
    <dgm:pt modelId="{477AF922-1251-B847-BBB4-B23DE8701259}" type="pres">
      <dgm:prSet presAssocID="{F42BCC34-D505-E240-9259-CB2937E5D59D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F0B4A4-9D63-5747-8F09-02C2883EAA92}" type="pres">
      <dgm:prSet presAssocID="{F42BCC34-D505-E240-9259-CB2937E5D59D}" presName="hierChild4" presStyleCnt="0"/>
      <dgm:spPr/>
    </dgm:pt>
    <dgm:pt modelId="{DF025949-21E0-1D42-B341-A7C503427797}" type="pres">
      <dgm:prSet presAssocID="{D565B899-4FEE-DA4E-B8CB-03F9A79CE68B}" presName="Name23" presStyleLbl="parChTrans1D4" presStyleIdx="4" presStyleCnt="9"/>
      <dgm:spPr/>
      <dgm:t>
        <a:bodyPr/>
        <a:lstStyle/>
        <a:p>
          <a:endParaRPr lang="zh-CN" altLang="en-US"/>
        </a:p>
      </dgm:t>
    </dgm:pt>
    <dgm:pt modelId="{84672CEF-1057-E04B-AB6B-9BC51D78CF13}" type="pres">
      <dgm:prSet presAssocID="{6A6852A2-62EE-764E-BEB1-599B4B589886}" presName="hierRoot4" presStyleCnt="0"/>
      <dgm:spPr/>
    </dgm:pt>
    <dgm:pt modelId="{CD5CB432-41F1-1249-8D2F-2716F6A54197}" type="pres">
      <dgm:prSet presAssocID="{6A6852A2-62EE-764E-BEB1-599B4B589886}" presName="composite4" presStyleCnt="0"/>
      <dgm:spPr/>
    </dgm:pt>
    <dgm:pt modelId="{8C2D203F-7E29-B347-B990-F523C7D1A8B6}" type="pres">
      <dgm:prSet presAssocID="{6A6852A2-62EE-764E-BEB1-599B4B589886}" presName="background4" presStyleLbl="node4" presStyleIdx="4" presStyleCnt="9"/>
      <dgm:spPr/>
    </dgm:pt>
    <dgm:pt modelId="{DB6B3BA7-03FB-4E44-9E4B-E61268F91C98}" type="pres">
      <dgm:prSet presAssocID="{6A6852A2-62EE-764E-BEB1-599B4B589886}" presName="text4" presStyleLbl="fgAcc4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A9585E-3BEC-9745-9880-FF30C8A6BD01}" type="pres">
      <dgm:prSet presAssocID="{6A6852A2-62EE-764E-BEB1-599B4B589886}" presName="hierChild5" presStyleCnt="0"/>
      <dgm:spPr/>
    </dgm:pt>
    <dgm:pt modelId="{487D2C26-743E-E946-8914-CF8D570D814B}" type="pres">
      <dgm:prSet presAssocID="{6DA63976-DA35-4144-AE2B-5ED9D14D705B}" presName="Name23" presStyleLbl="parChTrans1D4" presStyleIdx="5" presStyleCnt="9"/>
      <dgm:spPr/>
      <dgm:t>
        <a:bodyPr/>
        <a:lstStyle/>
        <a:p>
          <a:endParaRPr lang="zh-CN" altLang="en-US"/>
        </a:p>
      </dgm:t>
    </dgm:pt>
    <dgm:pt modelId="{64E557CC-4ABC-9543-9A9A-6DB632DB496F}" type="pres">
      <dgm:prSet presAssocID="{444CF4A7-73A1-FA4C-AA97-17C6A15FA410}" presName="hierRoot4" presStyleCnt="0"/>
      <dgm:spPr/>
    </dgm:pt>
    <dgm:pt modelId="{DBABDD2D-BC14-D14B-BA9E-DC5C15D9BE14}" type="pres">
      <dgm:prSet presAssocID="{444CF4A7-73A1-FA4C-AA97-17C6A15FA410}" presName="composite4" presStyleCnt="0"/>
      <dgm:spPr/>
    </dgm:pt>
    <dgm:pt modelId="{E30DC608-7FCD-9D49-9BB3-2BC6500DD93C}" type="pres">
      <dgm:prSet presAssocID="{444CF4A7-73A1-FA4C-AA97-17C6A15FA410}" presName="background4" presStyleLbl="node4" presStyleIdx="5" presStyleCnt="9"/>
      <dgm:spPr/>
    </dgm:pt>
    <dgm:pt modelId="{B0BB49CE-D9E0-F849-A573-B1DC798595F1}" type="pres">
      <dgm:prSet presAssocID="{444CF4A7-73A1-FA4C-AA97-17C6A15FA410}" presName="text4" presStyleLbl="fgAcc4" presStyleIdx="5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031E04-85E5-8943-977A-B1117C6B50D5}" type="pres">
      <dgm:prSet presAssocID="{444CF4A7-73A1-FA4C-AA97-17C6A15FA410}" presName="hierChild5" presStyleCnt="0"/>
      <dgm:spPr/>
    </dgm:pt>
    <dgm:pt modelId="{C4E924CD-A183-7A4B-8253-48BEE342B127}" type="pres">
      <dgm:prSet presAssocID="{2EA2102B-6E06-8143-B84A-1B22EBAAF91B}" presName="Name17" presStyleLbl="parChTrans1D3" presStyleIdx="2" presStyleCnt="7"/>
      <dgm:spPr/>
      <dgm:t>
        <a:bodyPr/>
        <a:lstStyle/>
        <a:p>
          <a:endParaRPr lang="zh-CN" altLang="en-US"/>
        </a:p>
      </dgm:t>
    </dgm:pt>
    <dgm:pt modelId="{2166403A-60C3-3E48-BBB3-ABC63DF39795}" type="pres">
      <dgm:prSet presAssocID="{0179CE51-CB33-954D-889D-F73C4CBF7A13}" presName="hierRoot3" presStyleCnt="0"/>
      <dgm:spPr/>
    </dgm:pt>
    <dgm:pt modelId="{880D7C7E-08A0-2749-9288-9A9E4D262834}" type="pres">
      <dgm:prSet presAssocID="{0179CE51-CB33-954D-889D-F73C4CBF7A13}" presName="composite3" presStyleCnt="0"/>
      <dgm:spPr/>
    </dgm:pt>
    <dgm:pt modelId="{A19E5546-A5DF-0041-B779-2ACC62A7D5FF}" type="pres">
      <dgm:prSet presAssocID="{0179CE51-CB33-954D-889D-F73C4CBF7A13}" presName="background3" presStyleLbl="node3" presStyleIdx="2" presStyleCnt="7"/>
      <dgm:spPr/>
    </dgm:pt>
    <dgm:pt modelId="{1E54B55B-9615-6944-A78F-367969BFE948}" type="pres">
      <dgm:prSet presAssocID="{0179CE51-CB33-954D-889D-F73C4CBF7A13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00FA431-4C38-304D-99E2-F20F6AAB22CD}" type="pres">
      <dgm:prSet presAssocID="{0179CE51-CB33-954D-889D-F73C4CBF7A13}" presName="hierChild4" presStyleCnt="0"/>
      <dgm:spPr/>
    </dgm:pt>
    <dgm:pt modelId="{AC397ECE-3FC3-184B-AC8A-8C85C79091EB}" type="pres">
      <dgm:prSet presAssocID="{F6730358-3923-CE45-994B-942559670962}" presName="Name23" presStyleLbl="parChTrans1D4" presStyleIdx="6" presStyleCnt="9"/>
      <dgm:spPr/>
      <dgm:t>
        <a:bodyPr/>
        <a:lstStyle/>
        <a:p>
          <a:endParaRPr lang="zh-CN" altLang="en-US"/>
        </a:p>
      </dgm:t>
    </dgm:pt>
    <dgm:pt modelId="{DD1F4610-5E88-3948-A72B-928F115AF70E}" type="pres">
      <dgm:prSet presAssocID="{33F49D3D-A414-B441-A5C5-1EEABCA17093}" presName="hierRoot4" presStyleCnt="0"/>
      <dgm:spPr/>
    </dgm:pt>
    <dgm:pt modelId="{CF32D2F6-F7C1-8840-8C3F-739836DEECB3}" type="pres">
      <dgm:prSet presAssocID="{33F49D3D-A414-B441-A5C5-1EEABCA17093}" presName="composite4" presStyleCnt="0"/>
      <dgm:spPr/>
    </dgm:pt>
    <dgm:pt modelId="{F6F91EB7-21F9-4649-AF80-A4832FAD6015}" type="pres">
      <dgm:prSet presAssocID="{33F49D3D-A414-B441-A5C5-1EEABCA17093}" presName="background4" presStyleLbl="node4" presStyleIdx="6" presStyleCnt="9"/>
      <dgm:spPr/>
    </dgm:pt>
    <dgm:pt modelId="{4434CC46-5A74-6B42-B520-D0FEBAF4DB4C}" type="pres">
      <dgm:prSet presAssocID="{33F49D3D-A414-B441-A5C5-1EEABCA17093}" presName="text4" presStyleLbl="fgAcc4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710DE0-D67F-634E-9AEA-390660612ACB}" type="pres">
      <dgm:prSet presAssocID="{33F49D3D-A414-B441-A5C5-1EEABCA17093}" presName="hierChild5" presStyleCnt="0"/>
      <dgm:spPr/>
    </dgm:pt>
    <dgm:pt modelId="{DB520B9C-EFAB-464D-B5C3-E6D8EA6F9AB0}" type="pres">
      <dgm:prSet presAssocID="{A4A6F7FA-61AC-7041-A94C-8A91E54D398E}" presName="Name23" presStyleLbl="parChTrans1D4" presStyleIdx="7" presStyleCnt="9"/>
      <dgm:spPr/>
      <dgm:t>
        <a:bodyPr/>
        <a:lstStyle/>
        <a:p>
          <a:endParaRPr lang="zh-CN" altLang="en-US"/>
        </a:p>
      </dgm:t>
    </dgm:pt>
    <dgm:pt modelId="{5304D005-B2AF-C240-BF18-3EA19E7C2923}" type="pres">
      <dgm:prSet presAssocID="{F79B7FEE-6128-FF43-BE3B-1F13A815197F}" presName="hierRoot4" presStyleCnt="0"/>
      <dgm:spPr/>
    </dgm:pt>
    <dgm:pt modelId="{67200564-50BD-FA4F-923C-5FAA5307CCC1}" type="pres">
      <dgm:prSet presAssocID="{F79B7FEE-6128-FF43-BE3B-1F13A815197F}" presName="composite4" presStyleCnt="0"/>
      <dgm:spPr/>
    </dgm:pt>
    <dgm:pt modelId="{46A2844D-79B5-9F46-8EA1-9FFE4DB1CC52}" type="pres">
      <dgm:prSet presAssocID="{F79B7FEE-6128-FF43-BE3B-1F13A815197F}" presName="background4" presStyleLbl="node4" presStyleIdx="7" presStyleCnt="9"/>
      <dgm:spPr/>
    </dgm:pt>
    <dgm:pt modelId="{94182569-B38D-144C-A4FA-51D594ED23A6}" type="pres">
      <dgm:prSet presAssocID="{F79B7FEE-6128-FF43-BE3B-1F13A815197F}" presName="text4" presStyleLbl="fgAcc4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D5B5D8-667C-7B47-A63C-890984C2B946}" type="pres">
      <dgm:prSet presAssocID="{F79B7FEE-6128-FF43-BE3B-1F13A815197F}" presName="hierChild5" presStyleCnt="0"/>
      <dgm:spPr/>
    </dgm:pt>
    <dgm:pt modelId="{5EEB5099-22A6-5743-B10F-25FE9943D70F}" type="pres">
      <dgm:prSet presAssocID="{B0685DFE-F691-A44A-9279-010799B2D5D6}" presName="Name17" presStyleLbl="parChTrans1D3" presStyleIdx="3" presStyleCnt="7"/>
      <dgm:spPr/>
      <dgm:t>
        <a:bodyPr/>
        <a:lstStyle/>
        <a:p>
          <a:endParaRPr lang="zh-CN" altLang="en-US"/>
        </a:p>
      </dgm:t>
    </dgm:pt>
    <dgm:pt modelId="{54FC14B6-C93F-C949-B047-751DD2A8CFAB}" type="pres">
      <dgm:prSet presAssocID="{E7986A52-5007-D241-98AE-6893AA987548}" presName="hierRoot3" presStyleCnt="0"/>
      <dgm:spPr/>
    </dgm:pt>
    <dgm:pt modelId="{F2AD8602-4C13-5D47-B9DA-7B863BAA6AD5}" type="pres">
      <dgm:prSet presAssocID="{E7986A52-5007-D241-98AE-6893AA987548}" presName="composite3" presStyleCnt="0"/>
      <dgm:spPr/>
    </dgm:pt>
    <dgm:pt modelId="{F2D90148-5364-274D-8AFB-C1128EFAC42F}" type="pres">
      <dgm:prSet presAssocID="{E7986A52-5007-D241-98AE-6893AA987548}" presName="background3" presStyleLbl="node3" presStyleIdx="3" presStyleCnt="7"/>
      <dgm:spPr/>
    </dgm:pt>
    <dgm:pt modelId="{584C0370-2ECC-D743-BA77-0EB354CCE057}" type="pres">
      <dgm:prSet presAssocID="{E7986A52-5007-D241-98AE-6893AA987548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C54956-27F0-8C44-9A80-5B5043C50F41}" type="pres">
      <dgm:prSet presAssocID="{E7986A52-5007-D241-98AE-6893AA987548}" presName="hierChild4" presStyleCnt="0"/>
      <dgm:spPr/>
    </dgm:pt>
    <dgm:pt modelId="{D4563DC4-7C5F-1A47-B552-4E10CBECA30F}" type="pres">
      <dgm:prSet presAssocID="{BCC41B27-4658-F140-942F-BE4A97CE1DF5}" presName="Name23" presStyleLbl="parChTrans1D4" presStyleIdx="8" presStyleCnt="9"/>
      <dgm:spPr/>
      <dgm:t>
        <a:bodyPr/>
        <a:lstStyle/>
        <a:p>
          <a:endParaRPr lang="zh-CN" altLang="en-US"/>
        </a:p>
      </dgm:t>
    </dgm:pt>
    <dgm:pt modelId="{4ECAF234-D3FF-9B4B-9BBA-FFF91C1E77C6}" type="pres">
      <dgm:prSet presAssocID="{DE16E441-27CB-504F-926A-46A9DA7FEBAD}" presName="hierRoot4" presStyleCnt="0"/>
      <dgm:spPr/>
    </dgm:pt>
    <dgm:pt modelId="{11BE62DA-9CF2-3F46-B9C4-66CB6FF31FE4}" type="pres">
      <dgm:prSet presAssocID="{DE16E441-27CB-504F-926A-46A9DA7FEBAD}" presName="composite4" presStyleCnt="0"/>
      <dgm:spPr/>
    </dgm:pt>
    <dgm:pt modelId="{DDFC4EFC-B200-C04C-881E-8E2BF37FCAF1}" type="pres">
      <dgm:prSet presAssocID="{DE16E441-27CB-504F-926A-46A9DA7FEBAD}" presName="background4" presStyleLbl="node4" presStyleIdx="8" presStyleCnt="9"/>
      <dgm:spPr/>
    </dgm:pt>
    <dgm:pt modelId="{E0D74831-EA48-E947-982B-718615CBBA7D}" type="pres">
      <dgm:prSet presAssocID="{DE16E441-27CB-504F-926A-46A9DA7FEBAD}" presName="text4" presStyleLbl="fgAcc4" presStyleIdx="8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4017A8-021E-F646-A66C-E29EC1E76C29}" type="pres">
      <dgm:prSet presAssocID="{DE16E441-27CB-504F-926A-46A9DA7FEBAD}" presName="hierChild5" presStyleCnt="0"/>
      <dgm:spPr/>
    </dgm:pt>
    <dgm:pt modelId="{4051D590-DE46-3F42-B4EE-294DDCCDE1FF}" type="pres">
      <dgm:prSet presAssocID="{DD739C6E-12C5-A247-A37B-4A45100583FF}" presName="Name10" presStyleLbl="parChTrans1D2" presStyleIdx="2" presStyleCnt="8"/>
      <dgm:spPr/>
      <dgm:t>
        <a:bodyPr/>
        <a:lstStyle/>
        <a:p>
          <a:endParaRPr lang="zh-CN" altLang="en-US"/>
        </a:p>
      </dgm:t>
    </dgm:pt>
    <dgm:pt modelId="{51DB4C6B-6099-724C-8398-D3B2B5A50DDF}" type="pres">
      <dgm:prSet presAssocID="{08EC3271-321C-2142-9485-8ED78766968A}" presName="hierRoot2" presStyleCnt="0"/>
      <dgm:spPr/>
    </dgm:pt>
    <dgm:pt modelId="{24984133-2F84-FC46-9423-9DC54829ABD1}" type="pres">
      <dgm:prSet presAssocID="{08EC3271-321C-2142-9485-8ED78766968A}" presName="composite2" presStyleCnt="0"/>
      <dgm:spPr/>
    </dgm:pt>
    <dgm:pt modelId="{FE3CA5D7-CFBC-FD41-BECF-6EF964B19A6E}" type="pres">
      <dgm:prSet presAssocID="{08EC3271-321C-2142-9485-8ED78766968A}" presName="background2" presStyleLbl="node2" presStyleIdx="2" presStyleCnt="8"/>
      <dgm:spPr/>
    </dgm:pt>
    <dgm:pt modelId="{378E0373-41BB-3046-B56E-C1FFDED9CC2F}" type="pres">
      <dgm:prSet presAssocID="{08EC3271-321C-2142-9485-8ED78766968A}" presName="text2" presStyleLbl="fgAcc2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148A46-B885-D04E-86D0-C85D6AE3F42D}" type="pres">
      <dgm:prSet presAssocID="{08EC3271-321C-2142-9485-8ED78766968A}" presName="hierChild3" presStyleCnt="0"/>
      <dgm:spPr/>
    </dgm:pt>
    <dgm:pt modelId="{02CFF585-86AD-314D-9642-650A97159999}" type="pres">
      <dgm:prSet presAssocID="{E7EEEA99-09DC-5B42-81B1-2279E818A977}" presName="Name10" presStyleLbl="parChTrans1D2" presStyleIdx="3" presStyleCnt="8"/>
      <dgm:spPr/>
      <dgm:t>
        <a:bodyPr/>
        <a:lstStyle/>
        <a:p>
          <a:endParaRPr lang="zh-CN" altLang="en-US"/>
        </a:p>
      </dgm:t>
    </dgm:pt>
    <dgm:pt modelId="{7A5CA2B4-9B78-4B48-869A-392153385E1A}" type="pres">
      <dgm:prSet presAssocID="{C82CCCC5-EC22-9249-8A97-643A82CA17A7}" presName="hierRoot2" presStyleCnt="0"/>
      <dgm:spPr/>
    </dgm:pt>
    <dgm:pt modelId="{291A664E-274B-B64F-B56A-C8AF45E742A2}" type="pres">
      <dgm:prSet presAssocID="{C82CCCC5-EC22-9249-8A97-643A82CA17A7}" presName="composite2" presStyleCnt="0"/>
      <dgm:spPr/>
    </dgm:pt>
    <dgm:pt modelId="{EFE50F5F-7BD9-4F4E-A893-E8B5D84B417D}" type="pres">
      <dgm:prSet presAssocID="{C82CCCC5-EC22-9249-8A97-643A82CA17A7}" presName="background2" presStyleLbl="node2" presStyleIdx="3" presStyleCnt="8"/>
      <dgm:spPr/>
    </dgm:pt>
    <dgm:pt modelId="{762155AC-FF84-1A45-8FAA-C0E216E26208}" type="pres">
      <dgm:prSet presAssocID="{C82CCCC5-EC22-9249-8A97-643A82CA17A7}" presName="text2" presStyleLbl="fgAcc2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AFA4E1-FB51-2940-B388-B4A43D94938F}" type="pres">
      <dgm:prSet presAssocID="{C82CCCC5-EC22-9249-8A97-643A82CA17A7}" presName="hierChild3" presStyleCnt="0"/>
      <dgm:spPr/>
    </dgm:pt>
    <dgm:pt modelId="{4F8EA860-2609-1D40-87A0-64248C87C7B3}" type="pres">
      <dgm:prSet presAssocID="{5D0AE153-2D58-314F-8C19-0C551C5AEA93}" presName="Name17" presStyleLbl="parChTrans1D3" presStyleIdx="4" presStyleCnt="7"/>
      <dgm:spPr/>
      <dgm:t>
        <a:bodyPr/>
        <a:lstStyle/>
        <a:p>
          <a:endParaRPr lang="zh-CN" altLang="en-US"/>
        </a:p>
      </dgm:t>
    </dgm:pt>
    <dgm:pt modelId="{EF7F71D1-3B82-CF44-BC24-5B81E505E069}" type="pres">
      <dgm:prSet presAssocID="{620E9758-6C25-7B46-A67B-87F6485865AB}" presName="hierRoot3" presStyleCnt="0"/>
      <dgm:spPr/>
    </dgm:pt>
    <dgm:pt modelId="{88A93C45-3432-6F4B-AF1B-37B28C9D0921}" type="pres">
      <dgm:prSet presAssocID="{620E9758-6C25-7B46-A67B-87F6485865AB}" presName="composite3" presStyleCnt="0"/>
      <dgm:spPr/>
    </dgm:pt>
    <dgm:pt modelId="{FBF429BE-2939-8A4E-BE9A-CA7066A2DA30}" type="pres">
      <dgm:prSet presAssocID="{620E9758-6C25-7B46-A67B-87F6485865AB}" presName="background3" presStyleLbl="node3" presStyleIdx="4" presStyleCnt="7"/>
      <dgm:spPr/>
    </dgm:pt>
    <dgm:pt modelId="{613D4D90-3547-904F-B1E1-40EF796AF61C}" type="pres">
      <dgm:prSet presAssocID="{620E9758-6C25-7B46-A67B-87F6485865AB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DEE06F-1C15-2140-AB3B-F424E8AE04E3}" type="pres">
      <dgm:prSet presAssocID="{620E9758-6C25-7B46-A67B-87F6485865AB}" presName="hierChild4" presStyleCnt="0"/>
      <dgm:spPr/>
    </dgm:pt>
    <dgm:pt modelId="{CB34C744-4F5F-3246-B244-FD8405E5A2B6}" type="pres">
      <dgm:prSet presAssocID="{94DB33C6-65C4-924E-8700-236BFF97B183}" presName="Name17" presStyleLbl="parChTrans1D3" presStyleIdx="5" presStyleCnt="7"/>
      <dgm:spPr/>
      <dgm:t>
        <a:bodyPr/>
        <a:lstStyle/>
        <a:p>
          <a:endParaRPr lang="zh-CN" altLang="en-US"/>
        </a:p>
      </dgm:t>
    </dgm:pt>
    <dgm:pt modelId="{F0818784-F09C-F845-BE3F-590B6A3673AA}" type="pres">
      <dgm:prSet presAssocID="{81616D83-39C7-BD44-9956-5B885BAB7C16}" presName="hierRoot3" presStyleCnt="0"/>
      <dgm:spPr/>
    </dgm:pt>
    <dgm:pt modelId="{719E6278-8279-8B4F-9D90-872F8FD77412}" type="pres">
      <dgm:prSet presAssocID="{81616D83-39C7-BD44-9956-5B885BAB7C16}" presName="composite3" presStyleCnt="0"/>
      <dgm:spPr/>
    </dgm:pt>
    <dgm:pt modelId="{B7DCF8C9-AF2F-2448-82F1-B1EEB2142DDD}" type="pres">
      <dgm:prSet presAssocID="{81616D83-39C7-BD44-9956-5B885BAB7C16}" presName="background3" presStyleLbl="node3" presStyleIdx="5" presStyleCnt="7"/>
      <dgm:spPr/>
    </dgm:pt>
    <dgm:pt modelId="{8B30FAC4-1043-1947-A1EA-62757088B3EF}" type="pres">
      <dgm:prSet presAssocID="{81616D83-39C7-BD44-9956-5B885BAB7C16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6572F3-8C8F-3C45-8800-6ABA4657A348}" type="pres">
      <dgm:prSet presAssocID="{81616D83-39C7-BD44-9956-5B885BAB7C16}" presName="hierChild4" presStyleCnt="0"/>
      <dgm:spPr/>
    </dgm:pt>
    <dgm:pt modelId="{69A7B438-7870-D24D-8D12-7463DE57725B}" type="pres">
      <dgm:prSet presAssocID="{ED2B1C88-DF2B-1145-BC41-2C9402511899}" presName="Name10" presStyleLbl="parChTrans1D2" presStyleIdx="4" presStyleCnt="8"/>
      <dgm:spPr/>
      <dgm:t>
        <a:bodyPr/>
        <a:lstStyle/>
        <a:p>
          <a:endParaRPr lang="zh-CN" altLang="en-US"/>
        </a:p>
      </dgm:t>
    </dgm:pt>
    <dgm:pt modelId="{9F2D9A7B-E0C5-A64E-8E54-FF4B62887771}" type="pres">
      <dgm:prSet presAssocID="{9C48BC21-5F5A-9048-B553-3F13860DF6E1}" presName="hierRoot2" presStyleCnt="0"/>
      <dgm:spPr/>
    </dgm:pt>
    <dgm:pt modelId="{B3CC2200-0325-B747-B9FF-BE5CF6FCE31F}" type="pres">
      <dgm:prSet presAssocID="{9C48BC21-5F5A-9048-B553-3F13860DF6E1}" presName="composite2" presStyleCnt="0"/>
      <dgm:spPr/>
    </dgm:pt>
    <dgm:pt modelId="{D1990AFE-AFCE-1F4D-91DA-C62A760A6C40}" type="pres">
      <dgm:prSet presAssocID="{9C48BC21-5F5A-9048-B553-3F13860DF6E1}" presName="background2" presStyleLbl="node2" presStyleIdx="4" presStyleCnt="8"/>
      <dgm:spPr/>
    </dgm:pt>
    <dgm:pt modelId="{59EC2EB3-A4DA-054E-B09C-8992A0460307}" type="pres">
      <dgm:prSet presAssocID="{9C48BC21-5F5A-9048-B553-3F13860DF6E1}" presName="text2" presStyleLbl="fgAcc2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1A9623-19DB-2B45-9433-3A9DE564677B}" type="pres">
      <dgm:prSet presAssocID="{9C48BC21-5F5A-9048-B553-3F13860DF6E1}" presName="hierChild3" presStyleCnt="0"/>
      <dgm:spPr/>
    </dgm:pt>
    <dgm:pt modelId="{B8E0DB98-A5D6-2040-A497-C9B55844DA7C}" type="pres">
      <dgm:prSet presAssocID="{DA8DC1B5-E1FD-A849-9853-C2303D51C7CC}" presName="Name17" presStyleLbl="parChTrans1D3" presStyleIdx="6" presStyleCnt="7"/>
      <dgm:spPr/>
      <dgm:t>
        <a:bodyPr/>
        <a:lstStyle/>
        <a:p>
          <a:endParaRPr lang="zh-CN" altLang="en-US"/>
        </a:p>
      </dgm:t>
    </dgm:pt>
    <dgm:pt modelId="{D1CC3360-9734-244B-8CE5-D154B7CD0D95}" type="pres">
      <dgm:prSet presAssocID="{F97B2B80-12FC-7247-ADE4-3FD615F9D06C}" presName="hierRoot3" presStyleCnt="0"/>
      <dgm:spPr/>
    </dgm:pt>
    <dgm:pt modelId="{14044146-040F-F446-8F4B-891A3954EE56}" type="pres">
      <dgm:prSet presAssocID="{F97B2B80-12FC-7247-ADE4-3FD615F9D06C}" presName="composite3" presStyleCnt="0"/>
      <dgm:spPr/>
    </dgm:pt>
    <dgm:pt modelId="{B21CB1EB-2D63-184F-AFC4-33D54EC97EA0}" type="pres">
      <dgm:prSet presAssocID="{F97B2B80-12FC-7247-ADE4-3FD615F9D06C}" presName="background3" presStyleLbl="node3" presStyleIdx="6" presStyleCnt="7"/>
      <dgm:spPr/>
    </dgm:pt>
    <dgm:pt modelId="{B41C4981-2506-844F-A23A-D24D964E4588}" type="pres">
      <dgm:prSet presAssocID="{F97B2B80-12FC-7247-ADE4-3FD615F9D06C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5CF32D-C263-334A-8BF5-EAB81303B09A}" type="pres">
      <dgm:prSet presAssocID="{F97B2B80-12FC-7247-ADE4-3FD615F9D06C}" presName="hierChild4" presStyleCnt="0"/>
      <dgm:spPr/>
    </dgm:pt>
    <dgm:pt modelId="{016CD529-B957-B14D-B911-9A1D8FCA8312}" type="pres">
      <dgm:prSet presAssocID="{7EF7C444-8625-BE4E-A0D1-030C753D128F}" presName="Name10" presStyleLbl="parChTrans1D2" presStyleIdx="5" presStyleCnt="8"/>
      <dgm:spPr/>
      <dgm:t>
        <a:bodyPr/>
        <a:lstStyle/>
        <a:p>
          <a:endParaRPr lang="zh-CN" altLang="en-US"/>
        </a:p>
      </dgm:t>
    </dgm:pt>
    <dgm:pt modelId="{F0DAA31F-C2FD-2147-9C13-47357BB45FE6}" type="pres">
      <dgm:prSet presAssocID="{C17A2FDF-D5D5-3141-BBAB-44C62808E3C8}" presName="hierRoot2" presStyleCnt="0"/>
      <dgm:spPr/>
    </dgm:pt>
    <dgm:pt modelId="{92E31D17-AD3C-C943-851B-DE48F1D2B8DA}" type="pres">
      <dgm:prSet presAssocID="{C17A2FDF-D5D5-3141-BBAB-44C62808E3C8}" presName="composite2" presStyleCnt="0"/>
      <dgm:spPr/>
    </dgm:pt>
    <dgm:pt modelId="{AE7D75D7-6C0E-FF42-817C-B519C27DE539}" type="pres">
      <dgm:prSet presAssocID="{C17A2FDF-D5D5-3141-BBAB-44C62808E3C8}" presName="background2" presStyleLbl="node2" presStyleIdx="5" presStyleCnt="8"/>
      <dgm:spPr/>
    </dgm:pt>
    <dgm:pt modelId="{73699E0D-FC57-2B45-86A7-EF9D6997AEC6}" type="pres">
      <dgm:prSet presAssocID="{C17A2FDF-D5D5-3141-BBAB-44C62808E3C8}" presName="text2" presStyleLbl="fgAcc2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DC6CA2-76DE-4241-9CB0-F91AD654F483}" type="pres">
      <dgm:prSet presAssocID="{C17A2FDF-D5D5-3141-BBAB-44C62808E3C8}" presName="hierChild3" presStyleCnt="0"/>
      <dgm:spPr/>
    </dgm:pt>
    <dgm:pt modelId="{76643059-4A26-6D40-8BF2-34360FBA99B4}" type="pres">
      <dgm:prSet presAssocID="{79256E8E-FCBB-734B-AAE6-EDFC8117DDB7}" presName="Name10" presStyleLbl="parChTrans1D2" presStyleIdx="6" presStyleCnt="8"/>
      <dgm:spPr/>
      <dgm:t>
        <a:bodyPr/>
        <a:lstStyle/>
        <a:p>
          <a:endParaRPr lang="zh-CN" altLang="en-US"/>
        </a:p>
      </dgm:t>
    </dgm:pt>
    <dgm:pt modelId="{92E34E41-FA02-9A4C-9BAF-2ABFC8EDBF82}" type="pres">
      <dgm:prSet presAssocID="{A1038E48-59D5-114D-ABF0-19D8C29A1BA3}" presName="hierRoot2" presStyleCnt="0"/>
      <dgm:spPr/>
    </dgm:pt>
    <dgm:pt modelId="{F692E408-1E7D-1D42-B674-702A404F2CE7}" type="pres">
      <dgm:prSet presAssocID="{A1038E48-59D5-114D-ABF0-19D8C29A1BA3}" presName="composite2" presStyleCnt="0"/>
      <dgm:spPr/>
    </dgm:pt>
    <dgm:pt modelId="{D22A4523-D7A6-0543-B735-FC7E45516F47}" type="pres">
      <dgm:prSet presAssocID="{A1038E48-59D5-114D-ABF0-19D8C29A1BA3}" presName="background2" presStyleLbl="node2" presStyleIdx="6" presStyleCnt="8"/>
      <dgm:spPr/>
    </dgm:pt>
    <dgm:pt modelId="{86CF0C61-80C2-DD41-9C85-1AA890DFF54A}" type="pres">
      <dgm:prSet presAssocID="{A1038E48-59D5-114D-ABF0-19D8C29A1BA3}" presName="text2" presStyleLbl="fgAcc2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78D490-33EE-9249-A8A7-D1A809CC52C6}" type="pres">
      <dgm:prSet presAssocID="{A1038E48-59D5-114D-ABF0-19D8C29A1BA3}" presName="hierChild3" presStyleCnt="0"/>
      <dgm:spPr/>
    </dgm:pt>
    <dgm:pt modelId="{EABE9ABB-B470-7A40-A79E-BD5D66861792}" type="pres">
      <dgm:prSet presAssocID="{4B9AF3E7-969C-4D4A-B61B-4B15A6C80ACE}" presName="Name10" presStyleLbl="parChTrans1D2" presStyleIdx="7" presStyleCnt="8"/>
      <dgm:spPr/>
      <dgm:t>
        <a:bodyPr/>
        <a:lstStyle/>
        <a:p>
          <a:endParaRPr lang="zh-CN" altLang="en-US"/>
        </a:p>
      </dgm:t>
    </dgm:pt>
    <dgm:pt modelId="{A3C6BEA3-B6CC-5840-80FA-BAF35A4BA21D}" type="pres">
      <dgm:prSet presAssocID="{740D43D0-632C-8142-AF71-A13E36233619}" presName="hierRoot2" presStyleCnt="0"/>
      <dgm:spPr/>
    </dgm:pt>
    <dgm:pt modelId="{E10A512F-EF20-3249-9242-C754BF623E10}" type="pres">
      <dgm:prSet presAssocID="{740D43D0-632C-8142-AF71-A13E36233619}" presName="composite2" presStyleCnt="0"/>
      <dgm:spPr/>
    </dgm:pt>
    <dgm:pt modelId="{C1CC202B-1F97-F14A-89DB-6FD46643B67D}" type="pres">
      <dgm:prSet presAssocID="{740D43D0-632C-8142-AF71-A13E36233619}" presName="background2" presStyleLbl="node2" presStyleIdx="7" presStyleCnt="8"/>
      <dgm:spPr/>
    </dgm:pt>
    <dgm:pt modelId="{C02C487D-7D69-DE44-8783-907D805E75F2}" type="pres">
      <dgm:prSet presAssocID="{740D43D0-632C-8142-AF71-A13E36233619}" presName="text2" presStyleLbl="fgAcc2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FC6419-744F-244E-A0AF-37F9076CE420}" type="pres">
      <dgm:prSet presAssocID="{740D43D0-632C-8142-AF71-A13E36233619}" presName="hierChild3" presStyleCnt="0"/>
      <dgm:spPr/>
    </dgm:pt>
  </dgm:ptLst>
  <dgm:cxnLst>
    <dgm:cxn modelId="{8ABFA901-BA22-874E-93FE-87BB8F8E68B8}" srcId="{F3369447-0701-1048-9F53-823E18354300}" destId="{C17A2FDF-D5D5-3141-BBAB-44C62808E3C8}" srcOrd="5" destOrd="0" parTransId="{7EF7C444-8625-BE4E-A0D1-030C753D128F}" sibTransId="{E8AB8D9B-D1BB-1A40-92CE-A35BCA67121B}"/>
    <dgm:cxn modelId="{E9C180BA-A399-1943-B202-87F6F43972F5}" type="presOf" srcId="{5D1ACE71-54F7-884E-8641-E267CF3C78C6}" destId="{E741BB91-3CF7-CA43-BAB5-238B6A3E78B4}" srcOrd="0" destOrd="0" presId="urn:microsoft.com/office/officeart/2005/8/layout/hierarchy1"/>
    <dgm:cxn modelId="{78157051-65C3-A743-B4B2-14FB437EA2D4}" type="presOf" srcId="{D565B899-4FEE-DA4E-B8CB-03F9A79CE68B}" destId="{DF025949-21E0-1D42-B341-A7C503427797}" srcOrd="0" destOrd="0" presId="urn:microsoft.com/office/officeart/2005/8/layout/hierarchy1"/>
    <dgm:cxn modelId="{88F53FE2-CC00-CA4B-BCC0-AA59DABDBE28}" type="presOf" srcId="{F79B7FEE-6128-FF43-BE3B-1F13A815197F}" destId="{94182569-B38D-144C-A4FA-51D594ED23A6}" srcOrd="0" destOrd="0" presId="urn:microsoft.com/office/officeart/2005/8/layout/hierarchy1"/>
    <dgm:cxn modelId="{21757D88-6221-EA43-B286-6E7C4F13E34E}" type="presOf" srcId="{CBCF5CFC-C863-F14C-B9B2-867A3796166D}" destId="{23BA7F53-069E-8642-9C9F-238EE852DDD5}" srcOrd="0" destOrd="0" presId="urn:microsoft.com/office/officeart/2005/8/layout/hierarchy1"/>
    <dgm:cxn modelId="{29C8B1B8-E53A-D445-A1DC-2A1514DEAB37}" srcId="{7339E775-F338-E84A-AF90-685972BFF23D}" destId="{A834CF8A-FFAE-0C4E-AE05-0FE337E572A4}" srcOrd="1" destOrd="0" parTransId="{6A52BFE2-5278-B046-BC6D-9A421C179099}" sibTransId="{667793F4-F073-5348-86E2-D71776E0761B}"/>
    <dgm:cxn modelId="{C392E8F2-EBB0-B54F-800E-D269D7024094}" type="presOf" srcId="{33F49D3D-A414-B441-A5C5-1EEABCA17093}" destId="{4434CC46-5A74-6B42-B520-D0FEBAF4DB4C}" srcOrd="0" destOrd="0" presId="urn:microsoft.com/office/officeart/2005/8/layout/hierarchy1"/>
    <dgm:cxn modelId="{E248E02A-0EC0-6B4E-AFAE-92CEC58F28BF}" type="presOf" srcId="{6DA63976-DA35-4144-AE2B-5ED9D14D705B}" destId="{487D2C26-743E-E946-8914-CF8D570D814B}" srcOrd="0" destOrd="0" presId="urn:microsoft.com/office/officeart/2005/8/layout/hierarchy1"/>
    <dgm:cxn modelId="{0EBB0261-1AE9-C643-BACB-0C21A7DB41A7}" type="presOf" srcId="{8CFC60C8-3DA7-584F-BC23-F8A504422BDF}" destId="{9DB62588-8D2B-F640-9DE1-BD241C6C83B9}" srcOrd="0" destOrd="0" presId="urn:microsoft.com/office/officeart/2005/8/layout/hierarchy1"/>
    <dgm:cxn modelId="{B7CB0EC3-9A39-AB46-8D6E-755E26B74FD8}" srcId="{B8595690-46D8-1642-9BAB-906D8D9C048B}" destId="{E7986A52-5007-D241-98AE-6893AA987548}" srcOrd="3" destOrd="0" parTransId="{B0685DFE-F691-A44A-9279-010799B2D5D6}" sibTransId="{E1380694-2D21-6F4A-82F1-AA304136A2C8}"/>
    <dgm:cxn modelId="{3F048143-AC63-6F4A-85A5-CBD9285E1779}" srcId="{F3369447-0701-1048-9F53-823E18354300}" destId="{B8595690-46D8-1642-9BAB-906D8D9C048B}" srcOrd="1" destOrd="0" parTransId="{A4476F3E-1B63-8B4E-AA3D-5884D209805B}" sibTransId="{C34A9CEE-3158-FC45-BACC-F0850C213090}"/>
    <dgm:cxn modelId="{29CCE58A-73D2-CA49-B7D0-2212B9A8CF9B}" srcId="{B8595690-46D8-1642-9BAB-906D8D9C048B}" destId="{0179CE51-CB33-954D-889D-F73C4CBF7A13}" srcOrd="2" destOrd="0" parTransId="{2EA2102B-6E06-8143-B84A-1B22EBAAF91B}" sibTransId="{65A39F92-108E-D040-AEC6-0BD3E3242C96}"/>
    <dgm:cxn modelId="{6A94A030-6972-3B42-A76A-1F76C219FBF5}" type="presOf" srcId="{F6730358-3923-CE45-994B-942559670962}" destId="{AC397ECE-3FC3-184B-AC8A-8C85C79091EB}" srcOrd="0" destOrd="0" presId="urn:microsoft.com/office/officeart/2005/8/layout/hierarchy1"/>
    <dgm:cxn modelId="{980ED429-C446-4545-8222-56004228C301}" type="presOf" srcId="{DD739C6E-12C5-A247-A37B-4A45100583FF}" destId="{4051D590-DE46-3F42-B4EE-294DDCCDE1FF}" srcOrd="0" destOrd="0" presId="urn:microsoft.com/office/officeart/2005/8/layout/hierarchy1"/>
    <dgm:cxn modelId="{9438A8CF-F1D0-BB47-9784-674E4C99383F}" type="presOf" srcId="{E7EEEA99-09DC-5B42-81B1-2279E818A977}" destId="{02CFF585-86AD-314D-9642-650A97159999}" srcOrd="0" destOrd="0" presId="urn:microsoft.com/office/officeart/2005/8/layout/hierarchy1"/>
    <dgm:cxn modelId="{1468588E-1211-5841-8F20-BB4132E21128}" type="presOf" srcId="{94DB33C6-65C4-924E-8700-236BFF97B183}" destId="{CB34C744-4F5F-3246-B244-FD8405E5A2B6}" srcOrd="0" destOrd="0" presId="urn:microsoft.com/office/officeart/2005/8/layout/hierarchy1"/>
    <dgm:cxn modelId="{3A24E1D2-5258-BD45-A794-CC7D17545E34}" type="presOf" srcId="{FF7D0F09-2736-4542-8BF6-E05C76F7FCE0}" destId="{4584B8B2-A364-BD4E-82F7-2FF500789855}" srcOrd="0" destOrd="0" presId="urn:microsoft.com/office/officeart/2005/8/layout/hierarchy1"/>
    <dgm:cxn modelId="{171D8CF6-11E5-1F44-9C9F-BB36C0AC5357}" type="presOf" srcId="{79256E8E-FCBB-734B-AAE6-EDFC8117DDB7}" destId="{76643059-4A26-6D40-8BF2-34360FBA99B4}" srcOrd="0" destOrd="0" presId="urn:microsoft.com/office/officeart/2005/8/layout/hierarchy1"/>
    <dgm:cxn modelId="{343064E3-0EA6-094D-BB23-6DBE5E65A60E}" type="presOf" srcId="{4B9AF3E7-969C-4D4A-B61B-4B15A6C80ACE}" destId="{EABE9ABB-B470-7A40-A79E-BD5D66861792}" srcOrd="0" destOrd="0" presId="urn:microsoft.com/office/officeart/2005/8/layout/hierarchy1"/>
    <dgm:cxn modelId="{CD432AB5-C4E1-7E48-BB39-65E9CC54598E}" srcId="{E7986A52-5007-D241-98AE-6893AA987548}" destId="{DE16E441-27CB-504F-926A-46A9DA7FEBAD}" srcOrd="0" destOrd="0" parTransId="{BCC41B27-4658-F140-942F-BE4A97CE1DF5}" sibTransId="{7B61D93D-A3F3-C442-8278-0CD2F0D9CF73}"/>
    <dgm:cxn modelId="{C162C36F-C6E3-7B4C-BE7D-05A1D88B5806}" srcId="{F3369447-0701-1048-9F53-823E18354300}" destId="{202C011E-D914-5F40-ADC1-C36511682DE6}" srcOrd="0" destOrd="0" parTransId="{A1A14AB9-78FD-7749-AD01-C329BDDD5EDC}" sibTransId="{0AC80D2F-5747-AF47-9717-B86578B99D41}"/>
    <dgm:cxn modelId="{562ACD16-BC47-3647-A259-8AC16ACF9213}" type="presOf" srcId="{740D43D0-632C-8142-AF71-A13E36233619}" destId="{C02C487D-7D69-DE44-8783-907D805E75F2}" srcOrd="0" destOrd="0" presId="urn:microsoft.com/office/officeart/2005/8/layout/hierarchy1"/>
    <dgm:cxn modelId="{7577B1F1-3A28-ED49-B747-6E3757CD75B0}" type="presOf" srcId="{DE16E441-27CB-504F-926A-46A9DA7FEBAD}" destId="{E0D74831-EA48-E947-982B-718615CBBA7D}" srcOrd="0" destOrd="0" presId="urn:microsoft.com/office/officeart/2005/8/layout/hierarchy1"/>
    <dgm:cxn modelId="{96C13191-DE22-1440-BA58-F551962F73E8}" srcId="{0179CE51-CB33-954D-889D-F73C4CBF7A13}" destId="{F79B7FEE-6128-FF43-BE3B-1F13A815197F}" srcOrd="1" destOrd="0" parTransId="{A4A6F7FA-61AC-7041-A94C-8A91E54D398E}" sibTransId="{13862679-B778-CE4A-B2D7-20ADE96867F2}"/>
    <dgm:cxn modelId="{CF017DF5-FA08-E643-9FC5-100D4AD7B2C4}" type="presOf" srcId="{6A6852A2-62EE-764E-BEB1-599B4B589886}" destId="{DB6B3BA7-03FB-4E44-9E4B-E61268F91C98}" srcOrd="0" destOrd="0" presId="urn:microsoft.com/office/officeart/2005/8/layout/hierarchy1"/>
    <dgm:cxn modelId="{F2314D48-E59F-364D-BC90-59CEAC514B4F}" type="presOf" srcId="{1E6792EF-87DA-CB4B-9A1E-AD4E391232FE}" destId="{A27465A2-733D-1F4E-B21C-C98B7CED573E}" srcOrd="0" destOrd="0" presId="urn:microsoft.com/office/officeart/2005/8/layout/hierarchy1"/>
    <dgm:cxn modelId="{75288BF8-8899-274F-9F11-2E4568D2BE70}" type="presOf" srcId="{7EF7C444-8625-BE4E-A0D1-030C753D128F}" destId="{016CD529-B957-B14D-B911-9A1D8FCA8312}" srcOrd="0" destOrd="0" presId="urn:microsoft.com/office/officeart/2005/8/layout/hierarchy1"/>
    <dgm:cxn modelId="{AC274A6B-BB19-7B43-B564-24F015C4F2DC}" type="presOf" srcId="{C17A2FDF-D5D5-3141-BBAB-44C62808E3C8}" destId="{73699E0D-FC57-2B45-86A7-EF9D6997AEC6}" srcOrd="0" destOrd="0" presId="urn:microsoft.com/office/officeart/2005/8/layout/hierarchy1"/>
    <dgm:cxn modelId="{27B23E08-CC25-0948-AF47-41CEE23F5A42}" type="presOf" srcId="{B0685DFE-F691-A44A-9279-010799B2D5D6}" destId="{5EEB5099-22A6-5743-B10F-25FE9943D70F}" srcOrd="0" destOrd="0" presId="urn:microsoft.com/office/officeart/2005/8/layout/hierarchy1"/>
    <dgm:cxn modelId="{033DE3A3-7055-8940-B6AE-ABB63BCCB6FA}" srcId="{F3369447-0701-1048-9F53-823E18354300}" destId="{9C48BC21-5F5A-9048-B553-3F13860DF6E1}" srcOrd="4" destOrd="0" parTransId="{ED2B1C88-DF2B-1145-BC41-2C9402511899}" sibTransId="{2E1C8DBB-4410-8749-BDE2-C4CC24958774}"/>
    <dgm:cxn modelId="{ABE1C60C-61B5-E146-8707-B9C8D9EE1376}" type="presOf" srcId="{F97B2B80-12FC-7247-ADE4-3FD615F9D06C}" destId="{B41C4981-2506-844F-A23A-D24D964E4588}" srcOrd="0" destOrd="0" presId="urn:microsoft.com/office/officeart/2005/8/layout/hierarchy1"/>
    <dgm:cxn modelId="{43DD1577-1099-CD40-A635-8C7B9AECF6FC}" type="presOf" srcId="{2EA2102B-6E06-8143-B84A-1B22EBAAF91B}" destId="{C4E924CD-A183-7A4B-8253-48BEE342B127}" srcOrd="0" destOrd="0" presId="urn:microsoft.com/office/officeart/2005/8/layout/hierarchy1"/>
    <dgm:cxn modelId="{9440FD40-0C74-AF41-BAE7-29EAA3CD9DCB}" type="presOf" srcId="{444CF4A7-73A1-FA4C-AA97-17C6A15FA410}" destId="{B0BB49CE-D9E0-F849-A573-B1DC798595F1}" srcOrd="0" destOrd="0" presId="urn:microsoft.com/office/officeart/2005/8/layout/hierarchy1"/>
    <dgm:cxn modelId="{ACDAF41E-51E6-E141-A0D9-F85B690E3AE3}" type="presOf" srcId="{7339E775-F338-E84A-AF90-685972BFF23D}" destId="{FE4359A7-31E4-FF41-8C0A-9B87B3343DE7}" srcOrd="0" destOrd="0" presId="urn:microsoft.com/office/officeart/2005/8/layout/hierarchy1"/>
    <dgm:cxn modelId="{86955FC7-8798-7F4A-8E64-897A2A942EE8}" type="presOf" srcId="{B8595690-46D8-1642-9BAB-906D8D9C048B}" destId="{6DA51D28-1777-EC43-A4FF-B66486B83FAE}" srcOrd="0" destOrd="0" presId="urn:microsoft.com/office/officeart/2005/8/layout/hierarchy1"/>
    <dgm:cxn modelId="{2D8A2444-88CE-AA43-9910-A6663E68B343}" type="presOf" srcId="{0F949C13-7070-FA41-BDDD-B3A75D17E2CE}" destId="{35C5CD60-2AC7-5D48-98FB-87E3D0CB0673}" srcOrd="0" destOrd="0" presId="urn:microsoft.com/office/officeart/2005/8/layout/hierarchy1"/>
    <dgm:cxn modelId="{9C20613D-D708-7A4A-BCFD-332D3BBCB94D}" srcId="{F3369447-0701-1048-9F53-823E18354300}" destId="{A1038E48-59D5-114D-ABF0-19D8C29A1BA3}" srcOrd="6" destOrd="0" parTransId="{79256E8E-FCBB-734B-AAE6-EDFC8117DDB7}" sibTransId="{31E2AE62-1E95-A346-A0B5-85FED6634CC4}"/>
    <dgm:cxn modelId="{4E929D90-4E05-8046-B208-C0E5D37B10CC}" srcId="{9C48BC21-5F5A-9048-B553-3F13860DF6E1}" destId="{F97B2B80-12FC-7247-ADE4-3FD615F9D06C}" srcOrd="0" destOrd="0" parTransId="{DA8DC1B5-E1FD-A849-9853-C2303D51C7CC}" sibTransId="{678D225B-67F9-A24C-88C3-3D44BF060BCD}"/>
    <dgm:cxn modelId="{AB045BEB-D519-684F-A67F-B2A576F94954}" type="presOf" srcId="{5D0AE153-2D58-314F-8C19-0C551C5AEA93}" destId="{4F8EA860-2609-1D40-87A0-64248C87C7B3}" srcOrd="0" destOrd="0" presId="urn:microsoft.com/office/officeart/2005/8/layout/hierarchy1"/>
    <dgm:cxn modelId="{C2F36817-4101-0A48-8984-A967AA4AF19E}" srcId="{B8595690-46D8-1642-9BAB-906D8D9C048B}" destId="{F42BCC34-D505-E240-9259-CB2937E5D59D}" srcOrd="1" destOrd="0" parTransId="{313A7673-6C88-DC4D-B927-1EDB8AE7BD80}" sibTransId="{962D8D17-1961-AD48-BE6F-528CFFF24643}"/>
    <dgm:cxn modelId="{67AEE1EE-9D13-C848-BFAB-36C4E7497A10}" type="presOf" srcId="{A834CF8A-FFAE-0C4E-AE05-0FE337E572A4}" destId="{EEE3BC46-0E4E-3649-9FCE-16A96A92ABCB}" srcOrd="0" destOrd="0" presId="urn:microsoft.com/office/officeart/2005/8/layout/hierarchy1"/>
    <dgm:cxn modelId="{E108C7B8-F259-B847-9213-0AC6A7657CEC}" type="presOf" srcId="{A4A6F7FA-61AC-7041-A94C-8A91E54D398E}" destId="{DB520B9C-EFAB-464D-B5C3-E6D8EA6F9AB0}" srcOrd="0" destOrd="0" presId="urn:microsoft.com/office/officeart/2005/8/layout/hierarchy1"/>
    <dgm:cxn modelId="{3ED7E593-974D-5A4A-A018-C01543338E08}" srcId="{7339E775-F338-E84A-AF90-685972BFF23D}" destId="{1E6792EF-87DA-CB4B-9A1E-AD4E391232FE}" srcOrd="2" destOrd="0" parTransId="{8CFC60C8-3DA7-584F-BC23-F8A504422BDF}" sibTransId="{8B7071F7-A8FA-7142-9914-676E4E8F9107}"/>
    <dgm:cxn modelId="{BD569DBD-4FF9-C54E-8B18-65A3A31619AE}" srcId="{C82CCCC5-EC22-9249-8A97-643A82CA17A7}" destId="{620E9758-6C25-7B46-A67B-87F6485865AB}" srcOrd="0" destOrd="0" parTransId="{5D0AE153-2D58-314F-8C19-0C551C5AEA93}" sibTransId="{8132B737-EEB7-6A49-BDE8-8ADF4DD079DA}"/>
    <dgm:cxn modelId="{4FF1B4AC-98C4-D345-8AF3-D10123B57678}" type="presOf" srcId="{620E9758-6C25-7B46-A67B-87F6485865AB}" destId="{613D4D90-3547-904F-B1E1-40EF796AF61C}" srcOrd="0" destOrd="0" presId="urn:microsoft.com/office/officeart/2005/8/layout/hierarchy1"/>
    <dgm:cxn modelId="{F2CAE33E-1D5C-1045-8A20-A876F0B1586C}" type="presOf" srcId="{0179CE51-CB33-954D-889D-F73C4CBF7A13}" destId="{1E54B55B-9615-6944-A78F-367969BFE948}" srcOrd="0" destOrd="0" presId="urn:microsoft.com/office/officeart/2005/8/layout/hierarchy1"/>
    <dgm:cxn modelId="{2C05BED5-FCE2-684C-8DCF-13369558B84F}" type="presOf" srcId="{F3369447-0701-1048-9F53-823E18354300}" destId="{D1EDDA93-5CBA-734A-BE9E-C3B4501D6EDE}" srcOrd="0" destOrd="0" presId="urn:microsoft.com/office/officeart/2005/8/layout/hierarchy1"/>
    <dgm:cxn modelId="{33DC855C-A79B-5747-9189-34028E483C39}" type="presOf" srcId="{BCC41B27-4658-F140-942F-BE4A97CE1DF5}" destId="{D4563DC4-7C5F-1A47-B552-4E10CBECA30F}" srcOrd="0" destOrd="0" presId="urn:microsoft.com/office/officeart/2005/8/layout/hierarchy1"/>
    <dgm:cxn modelId="{C0BFA111-D3D5-0442-8F1A-510556217CEA}" type="presOf" srcId="{81616D83-39C7-BD44-9956-5B885BAB7C16}" destId="{8B30FAC4-1043-1947-A1EA-62757088B3EF}" srcOrd="0" destOrd="0" presId="urn:microsoft.com/office/officeart/2005/8/layout/hierarchy1"/>
    <dgm:cxn modelId="{F0ED2290-BA60-594C-947E-055DC72B570F}" type="presOf" srcId="{F42BCC34-D505-E240-9259-CB2937E5D59D}" destId="{477AF922-1251-B847-BBB4-B23DE8701259}" srcOrd="0" destOrd="0" presId="urn:microsoft.com/office/officeart/2005/8/layout/hierarchy1"/>
    <dgm:cxn modelId="{EA920D86-DDF7-1A4D-AA23-3DE16FF72D88}" type="presOf" srcId="{6A52BFE2-5278-B046-BC6D-9A421C179099}" destId="{82D83F17-30F9-3942-B8E9-D5D8C0AE1B36}" srcOrd="0" destOrd="0" presId="urn:microsoft.com/office/officeart/2005/8/layout/hierarchy1"/>
    <dgm:cxn modelId="{5792F3DF-CDA8-834D-A135-8B64D7B060F2}" type="presOf" srcId="{DA8DC1B5-E1FD-A849-9853-C2303D51C7CC}" destId="{B8E0DB98-A5D6-2040-A497-C9B55844DA7C}" srcOrd="0" destOrd="0" presId="urn:microsoft.com/office/officeart/2005/8/layout/hierarchy1"/>
    <dgm:cxn modelId="{3BF7BC87-8B84-8A43-824B-B7A6ABA44FE4}" type="presOf" srcId="{A4476F3E-1B63-8B4E-AA3D-5884D209805B}" destId="{2862F1D2-BD54-264E-9A87-337AC3B230BA}" srcOrd="0" destOrd="0" presId="urn:microsoft.com/office/officeart/2005/8/layout/hierarchy1"/>
    <dgm:cxn modelId="{3CF3808C-DF93-FE4B-A5C0-FEC10B1BC515}" srcId="{F3369447-0701-1048-9F53-823E18354300}" destId="{740D43D0-632C-8142-AF71-A13E36233619}" srcOrd="7" destOrd="0" parTransId="{4B9AF3E7-969C-4D4A-B61B-4B15A6C80ACE}" sibTransId="{95A9D0FB-0362-3246-BA21-371263700302}"/>
    <dgm:cxn modelId="{4EAD89B8-C0CC-8240-B4D9-150887CE1726}" srcId="{F3369447-0701-1048-9F53-823E18354300}" destId="{C82CCCC5-EC22-9249-8A97-643A82CA17A7}" srcOrd="3" destOrd="0" parTransId="{E7EEEA99-09DC-5B42-81B1-2279E818A977}" sibTransId="{598639AC-1ED1-1849-82F1-5DDCF0AFB2C7}"/>
    <dgm:cxn modelId="{1E4960F6-C9A8-C846-A58F-9534BD3C2EF7}" type="presOf" srcId="{B6BA3AFC-ED08-1D47-9B09-72AE1DF499AA}" destId="{C9C53AFB-198F-004A-A603-2AA0FA95E7BD}" srcOrd="0" destOrd="0" presId="urn:microsoft.com/office/officeart/2005/8/layout/hierarchy1"/>
    <dgm:cxn modelId="{1EDA74C5-3B99-8542-AB75-F5DA0CCF7514}" srcId="{5D1ACE71-54F7-884E-8641-E267CF3C78C6}" destId="{F3369447-0701-1048-9F53-823E18354300}" srcOrd="0" destOrd="0" parTransId="{C705F46B-7702-4545-BD33-B7F404578865}" sibTransId="{D8C5839C-0015-A14F-9630-C5D1666AC8A8}"/>
    <dgm:cxn modelId="{1E617AFD-F8C5-ED43-974E-97664EC31A19}" srcId="{C82CCCC5-EC22-9249-8A97-643A82CA17A7}" destId="{81616D83-39C7-BD44-9956-5B885BAB7C16}" srcOrd="1" destOrd="0" parTransId="{94DB33C6-65C4-924E-8700-236BFF97B183}" sibTransId="{1C6684CD-9C4C-ED4F-AF61-E4958E5F08EC}"/>
    <dgm:cxn modelId="{9430D6C2-B02A-234A-9553-06288A9E7311}" srcId="{7339E775-F338-E84A-AF90-685972BFF23D}" destId="{CBCF5CFC-C863-F14C-B9B2-867A3796166D}" srcOrd="3" destOrd="0" parTransId="{E6196A0F-3738-5443-A418-2CCF33BEC31F}" sibTransId="{CB3BBE79-1394-E246-A37F-3A2D22F4D060}"/>
    <dgm:cxn modelId="{F1FBBB89-0BCA-F34B-9E33-F539B142EB5F}" type="presOf" srcId="{A1A14AB9-78FD-7749-AD01-C329BDDD5EDC}" destId="{275236C3-91B2-3B4E-B597-2174BD14FCB9}" srcOrd="0" destOrd="0" presId="urn:microsoft.com/office/officeart/2005/8/layout/hierarchy1"/>
    <dgm:cxn modelId="{3C6477AE-9F8B-D542-BB93-C6773C36381A}" srcId="{7339E775-F338-E84A-AF90-685972BFF23D}" destId="{0F949C13-7070-FA41-BDDD-B3A75D17E2CE}" srcOrd="0" destOrd="0" parTransId="{B6BA3AFC-ED08-1D47-9B09-72AE1DF499AA}" sibTransId="{87747E33-96FC-354E-AF64-993A97FAFDDC}"/>
    <dgm:cxn modelId="{C1BCA0A0-5D41-CF43-B340-1E7AC5386530}" type="presOf" srcId="{E7986A52-5007-D241-98AE-6893AA987548}" destId="{584C0370-2ECC-D743-BA77-0EB354CCE057}" srcOrd="0" destOrd="0" presId="urn:microsoft.com/office/officeart/2005/8/layout/hierarchy1"/>
    <dgm:cxn modelId="{D3C50655-1D12-FD4C-8D37-6D2A261715D3}" srcId="{F3369447-0701-1048-9F53-823E18354300}" destId="{08EC3271-321C-2142-9485-8ED78766968A}" srcOrd="2" destOrd="0" parTransId="{DD739C6E-12C5-A247-A37B-4A45100583FF}" sibTransId="{0566F5EF-9374-E046-8C3B-EAE8F814DFCC}"/>
    <dgm:cxn modelId="{3C8134EF-F7F9-EC4C-B521-0CEE2000BEAC}" type="presOf" srcId="{313A7673-6C88-DC4D-B927-1EDB8AE7BD80}" destId="{CC0999D1-7CE7-C94E-BE58-75BF9C7F2A6D}" srcOrd="0" destOrd="0" presId="urn:microsoft.com/office/officeart/2005/8/layout/hierarchy1"/>
    <dgm:cxn modelId="{DF405DC3-8435-884D-8FB7-CF3E7D2BFE68}" type="presOf" srcId="{202C011E-D914-5F40-ADC1-C36511682DE6}" destId="{98B6E22A-40E3-BE4A-8C49-068C426A0B71}" srcOrd="0" destOrd="0" presId="urn:microsoft.com/office/officeart/2005/8/layout/hierarchy1"/>
    <dgm:cxn modelId="{40D59951-31C0-D149-8C76-AE7F2344C32B}" srcId="{0179CE51-CB33-954D-889D-F73C4CBF7A13}" destId="{33F49D3D-A414-B441-A5C5-1EEABCA17093}" srcOrd="0" destOrd="0" parTransId="{F6730358-3923-CE45-994B-942559670962}" sibTransId="{D9612EAE-89EE-E14C-892C-28A018CC409B}"/>
    <dgm:cxn modelId="{974F4682-1C85-6A43-9242-41052D19859D}" srcId="{B8595690-46D8-1642-9BAB-906D8D9C048B}" destId="{7339E775-F338-E84A-AF90-685972BFF23D}" srcOrd="0" destOrd="0" parTransId="{FF7D0F09-2736-4542-8BF6-E05C76F7FCE0}" sibTransId="{5F48C4EF-CBE3-354F-8FE4-7BD610643D9F}"/>
    <dgm:cxn modelId="{67B0D064-CBAA-3447-89B6-D6AE0AF3B5D4}" type="presOf" srcId="{08EC3271-321C-2142-9485-8ED78766968A}" destId="{378E0373-41BB-3046-B56E-C1FFDED9CC2F}" srcOrd="0" destOrd="0" presId="urn:microsoft.com/office/officeart/2005/8/layout/hierarchy1"/>
    <dgm:cxn modelId="{C62B671D-5720-D949-A9D0-4BB97ADB0F84}" type="presOf" srcId="{C82CCCC5-EC22-9249-8A97-643A82CA17A7}" destId="{762155AC-FF84-1A45-8FAA-C0E216E26208}" srcOrd="0" destOrd="0" presId="urn:microsoft.com/office/officeart/2005/8/layout/hierarchy1"/>
    <dgm:cxn modelId="{32F737EB-33C4-1942-94E0-620AD32AC13B}" type="presOf" srcId="{E6196A0F-3738-5443-A418-2CCF33BEC31F}" destId="{247E4FAE-82D0-6142-ACE9-9B1A8F1FD0B0}" srcOrd="0" destOrd="0" presId="urn:microsoft.com/office/officeart/2005/8/layout/hierarchy1"/>
    <dgm:cxn modelId="{02AC0832-EBEF-5C49-967D-C3CE6E50BEF1}" type="presOf" srcId="{9C48BC21-5F5A-9048-B553-3F13860DF6E1}" destId="{59EC2EB3-A4DA-054E-B09C-8992A0460307}" srcOrd="0" destOrd="0" presId="urn:microsoft.com/office/officeart/2005/8/layout/hierarchy1"/>
    <dgm:cxn modelId="{9FE49758-D123-8A48-B629-F0CFF224E619}" type="presOf" srcId="{ED2B1C88-DF2B-1145-BC41-2C9402511899}" destId="{69A7B438-7870-D24D-8D12-7463DE57725B}" srcOrd="0" destOrd="0" presId="urn:microsoft.com/office/officeart/2005/8/layout/hierarchy1"/>
    <dgm:cxn modelId="{936A6479-E7BA-7449-BEB7-378157C31BB6}" type="presOf" srcId="{A1038E48-59D5-114D-ABF0-19D8C29A1BA3}" destId="{86CF0C61-80C2-DD41-9C85-1AA890DFF54A}" srcOrd="0" destOrd="0" presId="urn:microsoft.com/office/officeart/2005/8/layout/hierarchy1"/>
    <dgm:cxn modelId="{2178781B-689D-784D-8A36-6866C21707E1}" srcId="{F42BCC34-D505-E240-9259-CB2937E5D59D}" destId="{444CF4A7-73A1-FA4C-AA97-17C6A15FA410}" srcOrd="1" destOrd="0" parTransId="{6DA63976-DA35-4144-AE2B-5ED9D14D705B}" sibTransId="{85D6BBE5-94EC-C440-9EF6-C746C229F4FD}"/>
    <dgm:cxn modelId="{C2521982-8BC2-3E4C-A487-A7B5840466DC}" srcId="{F42BCC34-D505-E240-9259-CB2937E5D59D}" destId="{6A6852A2-62EE-764E-BEB1-599B4B589886}" srcOrd="0" destOrd="0" parTransId="{D565B899-4FEE-DA4E-B8CB-03F9A79CE68B}" sibTransId="{47FFD6A5-4F97-6A45-AF76-7293CFA56756}"/>
    <dgm:cxn modelId="{679221A9-9325-FD4C-9598-6D82D2F7A5B5}" type="presParOf" srcId="{E741BB91-3CF7-CA43-BAB5-238B6A3E78B4}" destId="{96702BB1-E78D-F04D-8F40-8C34DF2B7295}" srcOrd="0" destOrd="0" presId="urn:microsoft.com/office/officeart/2005/8/layout/hierarchy1"/>
    <dgm:cxn modelId="{E36553BF-E63B-1648-BFC6-7339000A7E60}" type="presParOf" srcId="{96702BB1-E78D-F04D-8F40-8C34DF2B7295}" destId="{C8871AD7-193F-5B42-AD8C-8682221E2631}" srcOrd="0" destOrd="0" presId="urn:microsoft.com/office/officeart/2005/8/layout/hierarchy1"/>
    <dgm:cxn modelId="{5FF28D57-5542-814A-A6AB-530829937DD4}" type="presParOf" srcId="{C8871AD7-193F-5B42-AD8C-8682221E2631}" destId="{011063D9-E428-B848-AD8D-10324DFFEF15}" srcOrd="0" destOrd="0" presId="urn:microsoft.com/office/officeart/2005/8/layout/hierarchy1"/>
    <dgm:cxn modelId="{CD871AEE-7CEE-5E47-AF89-FF6DC25F185D}" type="presParOf" srcId="{C8871AD7-193F-5B42-AD8C-8682221E2631}" destId="{D1EDDA93-5CBA-734A-BE9E-C3B4501D6EDE}" srcOrd="1" destOrd="0" presId="urn:microsoft.com/office/officeart/2005/8/layout/hierarchy1"/>
    <dgm:cxn modelId="{A4397805-5333-C246-A755-D324EAC71533}" type="presParOf" srcId="{96702BB1-E78D-F04D-8F40-8C34DF2B7295}" destId="{511CC71E-8C29-D245-8011-F8A088713C2B}" srcOrd="1" destOrd="0" presId="urn:microsoft.com/office/officeart/2005/8/layout/hierarchy1"/>
    <dgm:cxn modelId="{B1F3C4FA-F665-1547-BEC4-CA74041BC891}" type="presParOf" srcId="{511CC71E-8C29-D245-8011-F8A088713C2B}" destId="{275236C3-91B2-3B4E-B597-2174BD14FCB9}" srcOrd="0" destOrd="0" presId="urn:microsoft.com/office/officeart/2005/8/layout/hierarchy1"/>
    <dgm:cxn modelId="{0EE14436-0F2A-104E-BC16-C7E665786E88}" type="presParOf" srcId="{511CC71E-8C29-D245-8011-F8A088713C2B}" destId="{EA3F910E-1A67-5140-87BF-BA8966F83810}" srcOrd="1" destOrd="0" presId="urn:microsoft.com/office/officeart/2005/8/layout/hierarchy1"/>
    <dgm:cxn modelId="{2331069D-580A-C848-BA3A-474B3B61C0ED}" type="presParOf" srcId="{EA3F910E-1A67-5140-87BF-BA8966F83810}" destId="{D3D7AC15-5714-E54D-B684-C47A1AA72C79}" srcOrd="0" destOrd="0" presId="urn:microsoft.com/office/officeart/2005/8/layout/hierarchy1"/>
    <dgm:cxn modelId="{F1685A21-3003-BC49-AC7B-C5A47C015456}" type="presParOf" srcId="{D3D7AC15-5714-E54D-B684-C47A1AA72C79}" destId="{B0B95C1D-D2D9-3B4C-9690-C814FE798558}" srcOrd="0" destOrd="0" presId="urn:microsoft.com/office/officeart/2005/8/layout/hierarchy1"/>
    <dgm:cxn modelId="{9361B55F-8A2E-5A45-A94D-4BC0F1BEE29F}" type="presParOf" srcId="{D3D7AC15-5714-E54D-B684-C47A1AA72C79}" destId="{98B6E22A-40E3-BE4A-8C49-068C426A0B71}" srcOrd="1" destOrd="0" presId="urn:microsoft.com/office/officeart/2005/8/layout/hierarchy1"/>
    <dgm:cxn modelId="{C90A3F7F-D374-1344-A377-1A6C6B396985}" type="presParOf" srcId="{EA3F910E-1A67-5140-87BF-BA8966F83810}" destId="{CF93DE5B-14C3-7B4F-9E9F-104BDCBA7432}" srcOrd="1" destOrd="0" presId="urn:microsoft.com/office/officeart/2005/8/layout/hierarchy1"/>
    <dgm:cxn modelId="{9FE017BB-BC91-004A-967D-C26BFB8CC179}" type="presParOf" srcId="{511CC71E-8C29-D245-8011-F8A088713C2B}" destId="{2862F1D2-BD54-264E-9A87-337AC3B230BA}" srcOrd="2" destOrd="0" presId="urn:microsoft.com/office/officeart/2005/8/layout/hierarchy1"/>
    <dgm:cxn modelId="{3745C872-D42A-5E41-B869-C45C363724E7}" type="presParOf" srcId="{511CC71E-8C29-D245-8011-F8A088713C2B}" destId="{D0972D85-7297-534F-A3CB-CEE49253D152}" srcOrd="3" destOrd="0" presId="urn:microsoft.com/office/officeart/2005/8/layout/hierarchy1"/>
    <dgm:cxn modelId="{D30E2BA4-1165-EB41-94C0-93BC901CFDC2}" type="presParOf" srcId="{D0972D85-7297-534F-A3CB-CEE49253D152}" destId="{ADE87C0E-B44B-9542-8193-CBDF303FBDB8}" srcOrd="0" destOrd="0" presId="urn:microsoft.com/office/officeart/2005/8/layout/hierarchy1"/>
    <dgm:cxn modelId="{D902BF78-FA15-0A4A-BA12-41DBF56F5671}" type="presParOf" srcId="{ADE87C0E-B44B-9542-8193-CBDF303FBDB8}" destId="{8AA93C67-5D6B-B544-BB12-E5880BBA5358}" srcOrd="0" destOrd="0" presId="urn:microsoft.com/office/officeart/2005/8/layout/hierarchy1"/>
    <dgm:cxn modelId="{3E1FE88E-11CF-5144-A504-B30D08DAECA8}" type="presParOf" srcId="{ADE87C0E-B44B-9542-8193-CBDF303FBDB8}" destId="{6DA51D28-1777-EC43-A4FF-B66486B83FAE}" srcOrd="1" destOrd="0" presId="urn:microsoft.com/office/officeart/2005/8/layout/hierarchy1"/>
    <dgm:cxn modelId="{DE0B7580-466D-904F-85DB-C633ADACB972}" type="presParOf" srcId="{D0972D85-7297-534F-A3CB-CEE49253D152}" destId="{AF294AEF-A613-C241-A764-E004939CB0AD}" srcOrd="1" destOrd="0" presId="urn:microsoft.com/office/officeart/2005/8/layout/hierarchy1"/>
    <dgm:cxn modelId="{6A9EE7B1-6967-064D-973C-B69CC324938D}" type="presParOf" srcId="{AF294AEF-A613-C241-A764-E004939CB0AD}" destId="{4584B8B2-A364-BD4E-82F7-2FF500789855}" srcOrd="0" destOrd="0" presId="urn:microsoft.com/office/officeart/2005/8/layout/hierarchy1"/>
    <dgm:cxn modelId="{58438183-1B61-6846-9A49-4E6ACBCAFF50}" type="presParOf" srcId="{AF294AEF-A613-C241-A764-E004939CB0AD}" destId="{43F321D7-87FB-4841-8280-39D63F341C52}" srcOrd="1" destOrd="0" presId="urn:microsoft.com/office/officeart/2005/8/layout/hierarchy1"/>
    <dgm:cxn modelId="{3F474E02-8D06-444B-A702-9CD519BC207D}" type="presParOf" srcId="{43F321D7-87FB-4841-8280-39D63F341C52}" destId="{6AC5E8FD-E5F7-114F-A6B9-E537C5766F28}" srcOrd="0" destOrd="0" presId="urn:microsoft.com/office/officeart/2005/8/layout/hierarchy1"/>
    <dgm:cxn modelId="{5CEEFCA2-03A9-CE49-A545-D25254117326}" type="presParOf" srcId="{6AC5E8FD-E5F7-114F-A6B9-E537C5766F28}" destId="{B4692462-297E-8845-AB17-CEAEC4C7AC85}" srcOrd="0" destOrd="0" presId="urn:microsoft.com/office/officeart/2005/8/layout/hierarchy1"/>
    <dgm:cxn modelId="{DCE37104-C704-BF45-9D42-321D99F15B91}" type="presParOf" srcId="{6AC5E8FD-E5F7-114F-A6B9-E537C5766F28}" destId="{FE4359A7-31E4-FF41-8C0A-9B87B3343DE7}" srcOrd="1" destOrd="0" presId="urn:microsoft.com/office/officeart/2005/8/layout/hierarchy1"/>
    <dgm:cxn modelId="{D4EB0DAF-EB66-174D-948B-E863C931BB84}" type="presParOf" srcId="{43F321D7-87FB-4841-8280-39D63F341C52}" destId="{1B2727EE-3A25-DF47-A697-A385224074EE}" srcOrd="1" destOrd="0" presId="urn:microsoft.com/office/officeart/2005/8/layout/hierarchy1"/>
    <dgm:cxn modelId="{0FB98EB9-4B09-814F-98E5-CF395EE48DB7}" type="presParOf" srcId="{1B2727EE-3A25-DF47-A697-A385224074EE}" destId="{C9C53AFB-198F-004A-A603-2AA0FA95E7BD}" srcOrd="0" destOrd="0" presId="urn:microsoft.com/office/officeart/2005/8/layout/hierarchy1"/>
    <dgm:cxn modelId="{F8978089-FE25-654E-A017-7EE4E0014ADD}" type="presParOf" srcId="{1B2727EE-3A25-DF47-A697-A385224074EE}" destId="{80F11B91-5C5D-C14A-98B3-655EB985A2DE}" srcOrd="1" destOrd="0" presId="urn:microsoft.com/office/officeart/2005/8/layout/hierarchy1"/>
    <dgm:cxn modelId="{13126C0A-5E36-204B-A9D3-D6E756C8FD28}" type="presParOf" srcId="{80F11B91-5C5D-C14A-98B3-655EB985A2DE}" destId="{441E883A-3AD6-7F44-9ABC-102C4D0B3A24}" srcOrd="0" destOrd="0" presId="urn:microsoft.com/office/officeart/2005/8/layout/hierarchy1"/>
    <dgm:cxn modelId="{DE752653-CE9B-A14D-AC86-68126B0C44DA}" type="presParOf" srcId="{441E883A-3AD6-7F44-9ABC-102C4D0B3A24}" destId="{88F39DFB-3C29-C34C-BBCE-D2411CBEBA64}" srcOrd="0" destOrd="0" presId="urn:microsoft.com/office/officeart/2005/8/layout/hierarchy1"/>
    <dgm:cxn modelId="{291B0387-DCC2-BC4B-AFA0-A4EB38F6C705}" type="presParOf" srcId="{441E883A-3AD6-7F44-9ABC-102C4D0B3A24}" destId="{35C5CD60-2AC7-5D48-98FB-87E3D0CB0673}" srcOrd="1" destOrd="0" presId="urn:microsoft.com/office/officeart/2005/8/layout/hierarchy1"/>
    <dgm:cxn modelId="{D9B65E22-FF9E-3944-8501-8703B8488863}" type="presParOf" srcId="{80F11B91-5C5D-C14A-98B3-655EB985A2DE}" destId="{D5CCC7B7-4F4E-2B40-8B5C-BCD4BC7BB2E5}" srcOrd="1" destOrd="0" presId="urn:microsoft.com/office/officeart/2005/8/layout/hierarchy1"/>
    <dgm:cxn modelId="{EA8936B5-670A-E040-964D-27EBC253FB5D}" type="presParOf" srcId="{1B2727EE-3A25-DF47-A697-A385224074EE}" destId="{82D83F17-30F9-3942-B8E9-D5D8C0AE1B36}" srcOrd="2" destOrd="0" presId="urn:microsoft.com/office/officeart/2005/8/layout/hierarchy1"/>
    <dgm:cxn modelId="{878B9375-E290-7542-B53A-E4D8A32E98D1}" type="presParOf" srcId="{1B2727EE-3A25-DF47-A697-A385224074EE}" destId="{446A968E-78CD-4B4E-AFF2-542E5C56FA03}" srcOrd="3" destOrd="0" presId="urn:microsoft.com/office/officeart/2005/8/layout/hierarchy1"/>
    <dgm:cxn modelId="{9D9596C6-18C7-F74C-8744-4C3EC9CE0B22}" type="presParOf" srcId="{446A968E-78CD-4B4E-AFF2-542E5C56FA03}" destId="{F852265F-2B91-3A44-AFD1-A5DB198B2968}" srcOrd="0" destOrd="0" presId="urn:microsoft.com/office/officeart/2005/8/layout/hierarchy1"/>
    <dgm:cxn modelId="{EF8DE173-5F38-4646-BCA7-84F9F98FC0E9}" type="presParOf" srcId="{F852265F-2B91-3A44-AFD1-A5DB198B2968}" destId="{32DBA8A9-D449-7145-B4D1-354328F743FD}" srcOrd="0" destOrd="0" presId="urn:microsoft.com/office/officeart/2005/8/layout/hierarchy1"/>
    <dgm:cxn modelId="{1242A4FF-E4F9-0241-8B2C-46618402E2DA}" type="presParOf" srcId="{F852265F-2B91-3A44-AFD1-A5DB198B2968}" destId="{EEE3BC46-0E4E-3649-9FCE-16A96A92ABCB}" srcOrd="1" destOrd="0" presId="urn:microsoft.com/office/officeart/2005/8/layout/hierarchy1"/>
    <dgm:cxn modelId="{7E1D1140-32FA-8248-9D66-40D0463FA73B}" type="presParOf" srcId="{446A968E-78CD-4B4E-AFF2-542E5C56FA03}" destId="{10C5163E-C69F-134B-960C-604426B18AA3}" srcOrd="1" destOrd="0" presId="urn:microsoft.com/office/officeart/2005/8/layout/hierarchy1"/>
    <dgm:cxn modelId="{77F0092E-B582-AA47-8D27-26E1F590B9BA}" type="presParOf" srcId="{1B2727EE-3A25-DF47-A697-A385224074EE}" destId="{9DB62588-8D2B-F640-9DE1-BD241C6C83B9}" srcOrd="4" destOrd="0" presId="urn:microsoft.com/office/officeart/2005/8/layout/hierarchy1"/>
    <dgm:cxn modelId="{B2F8A997-5C61-9340-A791-3913A3588FED}" type="presParOf" srcId="{1B2727EE-3A25-DF47-A697-A385224074EE}" destId="{BE4DCCB4-0A25-B94D-B721-CF6DC3FCC732}" srcOrd="5" destOrd="0" presId="urn:microsoft.com/office/officeart/2005/8/layout/hierarchy1"/>
    <dgm:cxn modelId="{7B0E2751-F740-E246-80C1-0B1B54EDB4FC}" type="presParOf" srcId="{BE4DCCB4-0A25-B94D-B721-CF6DC3FCC732}" destId="{F7E941DA-556E-BB42-9B39-130ECE5ADB5D}" srcOrd="0" destOrd="0" presId="urn:microsoft.com/office/officeart/2005/8/layout/hierarchy1"/>
    <dgm:cxn modelId="{EA6A873F-9A63-574F-973B-BB6143223366}" type="presParOf" srcId="{F7E941DA-556E-BB42-9B39-130ECE5ADB5D}" destId="{643A2450-56C1-D748-AD11-4DB20510190E}" srcOrd="0" destOrd="0" presId="urn:microsoft.com/office/officeart/2005/8/layout/hierarchy1"/>
    <dgm:cxn modelId="{CF8AB15C-E525-9B42-8D9D-385B91210472}" type="presParOf" srcId="{F7E941DA-556E-BB42-9B39-130ECE5ADB5D}" destId="{A27465A2-733D-1F4E-B21C-C98B7CED573E}" srcOrd="1" destOrd="0" presId="urn:microsoft.com/office/officeart/2005/8/layout/hierarchy1"/>
    <dgm:cxn modelId="{6080DC38-AD77-B54F-B817-94DDD6C55B4A}" type="presParOf" srcId="{BE4DCCB4-0A25-B94D-B721-CF6DC3FCC732}" destId="{09739563-ABF2-AC48-B81B-2E171B7A0EFC}" srcOrd="1" destOrd="0" presId="urn:microsoft.com/office/officeart/2005/8/layout/hierarchy1"/>
    <dgm:cxn modelId="{45699308-165B-E34B-AD0B-76D7FC93F3A0}" type="presParOf" srcId="{1B2727EE-3A25-DF47-A697-A385224074EE}" destId="{247E4FAE-82D0-6142-ACE9-9B1A8F1FD0B0}" srcOrd="6" destOrd="0" presId="urn:microsoft.com/office/officeart/2005/8/layout/hierarchy1"/>
    <dgm:cxn modelId="{A1C815DD-6944-B74C-8E97-C6494995B0AB}" type="presParOf" srcId="{1B2727EE-3A25-DF47-A697-A385224074EE}" destId="{B9F48FC6-0C86-1F49-BD31-69F027DB3F37}" srcOrd="7" destOrd="0" presId="urn:microsoft.com/office/officeart/2005/8/layout/hierarchy1"/>
    <dgm:cxn modelId="{56774F6C-52FA-A14C-83BF-AB79CAFEC836}" type="presParOf" srcId="{B9F48FC6-0C86-1F49-BD31-69F027DB3F37}" destId="{082A97C9-F5EA-0048-A8BB-F02982AB4FF3}" srcOrd="0" destOrd="0" presId="urn:microsoft.com/office/officeart/2005/8/layout/hierarchy1"/>
    <dgm:cxn modelId="{58B7D134-9450-9345-95FC-5884E099E54B}" type="presParOf" srcId="{082A97C9-F5EA-0048-A8BB-F02982AB4FF3}" destId="{39F86A54-301B-1340-B66F-A6D6345DD07D}" srcOrd="0" destOrd="0" presId="urn:microsoft.com/office/officeart/2005/8/layout/hierarchy1"/>
    <dgm:cxn modelId="{6C2D1CC5-5D69-AB43-87CE-053A0089CED7}" type="presParOf" srcId="{082A97C9-F5EA-0048-A8BB-F02982AB4FF3}" destId="{23BA7F53-069E-8642-9C9F-238EE852DDD5}" srcOrd="1" destOrd="0" presId="urn:microsoft.com/office/officeart/2005/8/layout/hierarchy1"/>
    <dgm:cxn modelId="{BAB849D7-CBB2-4945-B2B4-1DB0FEA07068}" type="presParOf" srcId="{B9F48FC6-0C86-1F49-BD31-69F027DB3F37}" destId="{66054F9A-3106-064B-A40E-D589FFAF6F16}" srcOrd="1" destOrd="0" presId="urn:microsoft.com/office/officeart/2005/8/layout/hierarchy1"/>
    <dgm:cxn modelId="{0F0D14AE-73ED-9142-A4AE-8A81908369D0}" type="presParOf" srcId="{AF294AEF-A613-C241-A764-E004939CB0AD}" destId="{CC0999D1-7CE7-C94E-BE58-75BF9C7F2A6D}" srcOrd="2" destOrd="0" presId="urn:microsoft.com/office/officeart/2005/8/layout/hierarchy1"/>
    <dgm:cxn modelId="{FAD620DF-56B8-6F45-AF6D-2E9F25AA0CE8}" type="presParOf" srcId="{AF294AEF-A613-C241-A764-E004939CB0AD}" destId="{F08EB7FA-1AF7-CE41-BA19-EDA9E3CC868C}" srcOrd="3" destOrd="0" presId="urn:microsoft.com/office/officeart/2005/8/layout/hierarchy1"/>
    <dgm:cxn modelId="{0526DD65-B14C-F342-A3A4-C1342DACD6B6}" type="presParOf" srcId="{F08EB7FA-1AF7-CE41-BA19-EDA9E3CC868C}" destId="{79F7F233-064D-3046-A903-200F3566D918}" srcOrd="0" destOrd="0" presId="urn:microsoft.com/office/officeart/2005/8/layout/hierarchy1"/>
    <dgm:cxn modelId="{89CBF0E3-D1A5-0B45-9C78-D7D97AB8F37A}" type="presParOf" srcId="{79F7F233-064D-3046-A903-200F3566D918}" destId="{8D2CD36A-34DD-6541-97D0-DD24CA6FA70F}" srcOrd="0" destOrd="0" presId="urn:microsoft.com/office/officeart/2005/8/layout/hierarchy1"/>
    <dgm:cxn modelId="{D24EF120-0CE1-0243-901F-8468628D0AB8}" type="presParOf" srcId="{79F7F233-064D-3046-A903-200F3566D918}" destId="{477AF922-1251-B847-BBB4-B23DE8701259}" srcOrd="1" destOrd="0" presId="urn:microsoft.com/office/officeart/2005/8/layout/hierarchy1"/>
    <dgm:cxn modelId="{DB86E73F-C018-B445-B77E-05913E478207}" type="presParOf" srcId="{F08EB7FA-1AF7-CE41-BA19-EDA9E3CC868C}" destId="{0AF0B4A4-9D63-5747-8F09-02C2883EAA92}" srcOrd="1" destOrd="0" presId="urn:microsoft.com/office/officeart/2005/8/layout/hierarchy1"/>
    <dgm:cxn modelId="{F8A8E00A-1288-4D4C-9EB9-6B1F06B3130A}" type="presParOf" srcId="{0AF0B4A4-9D63-5747-8F09-02C2883EAA92}" destId="{DF025949-21E0-1D42-B341-A7C503427797}" srcOrd="0" destOrd="0" presId="urn:microsoft.com/office/officeart/2005/8/layout/hierarchy1"/>
    <dgm:cxn modelId="{D5E169EF-AB29-6347-A28D-5AF4E5443819}" type="presParOf" srcId="{0AF0B4A4-9D63-5747-8F09-02C2883EAA92}" destId="{84672CEF-1057-E04B-AB6B-9BC51D78CF13}" srcOrd="1" destOrd="0" presId="urn:microsoft.com/office/officeart/2005/8/layout/hierarchy1"/>
    <dgm:cxn modelId="{D09F6F93-7C3B-0C4A-BC99-5537B2946F96}" type="presParOf" srcId="{84672CEF-1057-E04B-AB6B-9BC51D78CF13}" destId="{CD5CB432-41F1-1249-8D2F-2716F6A54197}" srcOrd="0" destOrd="0" presId="urn:microsoft.com/office/officeart/2005/8/layout/hierarchy1"/>
    <dgm:cxn modelId="{5634653E-E503-464A-9095-F78E75EB4C0D}" type="presParOf" srcId="{CD5CB432-41F1-1249-8D2F-2716F6A54197}" destId="{8C2D203F-7E29-B347-B990-F523C7D1A8B6}" srcOrd="0" destOrd="0" presId="urn:microsoft.com/office/officeart/2005/8/layout/hierarchy1"/>
    <dgm:cxn modelId="{DAF380B5-999A-084E-9499-FABD56F761C4}" type="presParOf" srcId="{CD5CB432-41F1-1249-8D2F-2716F6A54197}" destId="{DB6B3BA7-03FB-4E44-9E4B-E61268F91C98}" srcOrd="1" destOrd="0" presId="urn:microsoft.com/office/officeart/2005/8/layout/hierarchy1"/>
    <dgm:cxn modelId="{E7EA5719-EFB2-944C-9C28-F40D5AAE0ED1}" type="presParOf" srcId="{84672CEF-1057-E04B-AB6B-9BC51D78CF13}" destId="{98A9585E-3BEC-9745-9880-FF30C8A6BD01}" srcOrd="1" destOrd="0" presId="urn:microsoft.com/office/officeart/2005/8/layout/hierarchy1"/>
    <dgm:cxn modelId="{C6F0E211-D62A-8A48-997B-E4F1BDA9C612}" type="presParOf" srcId="{0AF0B4A4-9D63-5747-8F09-02C2883EAA92}" destId="{487D2C26-743E-E946-8914-CF8D570D814B}" srcOrd="2" destOrd="0" presId="urn:microsoft.com/office/officeart/2005/8/layout/hierarchy1"/>
    <dgm:cxn modelId="{91F70A07-E67A-4448-9CD8-BF7584C43A45}" type="presParOf" srcId="{0AF0B4A4-9D63-5747-8F09-02C2883EAA92}" destId="{64E557CC-4ABC-9543-9A9A-6DB632DB496F}" srcOrd="3" destOrd="0" presId="urn:microsoft.com/office/officeart/2005/8/layout/hierarchy1"/>
    <dgm:cxn modelId="{5D7CB236-30F8-3F4B-B460-AE0DC8CA3195}" type="presParOf" srcId="{64E557CC-4ABC-9543-9A9A-6DB632DB496F}" destId="{DBABDD2D-BC14-D14B-BA9E-DC5C15D9BE14}" srcOrd="0" destOrd="0" presId="urn:microsoft.com/office/officeart/2005/8/layout/hierarchy1"/>
    <dgm:cxn modelId="{06402330-4A9B-344D-8E6D-FF9069C9D712}" type="presParOf" srcId="{DBABDD2D-BC14-D14B-BA9E-DC5C15D9BE14}" destId="{E30DC608-7FCD-9D49-9BB3-2BC6500DD93C}" srcOrd="0" destOrd="0" presId="urn:microsoft.com/office/officeart/2005/8/layout/hierarchy1"/>
    <dgm:cxn modelId="{7A594532-4959-174A-9E33-AE371AC62645}" type="presParOf" srcId="{DBABDD2D-BC14-D14B-BA9E-DC5C15D9BE14}" destId="{B0BB49CE-D9E0-F849-A573-B1DC798595F1}" srcOrd="1" destOrd="0" presId="urn:microsoft.com/office/officeart/2005/8/layout/hierarchy1"/>
    <dgm:cxn modelId="{A9BC8B18-5242-A24A-A8FE-159E794F6F28}" type="presParOf" srcId="{64E557CC-4ABC-9543-9A9A-6DB632DB496F}" destId="{58031E04-85E5-8943-977A-B1117C6B50D5}" srcOrd="1" destOrd="0" presId="urn:microsoft.com/office/officeart/2005/8/layout/hierarchy1"/>
    <dgm:cxn modelId="{97B8B88D-AC6A-9F40-93B4-0DFDFDEC3124}" type="presParOf" srcId="{AF294AEF-A613-C241-A764-E004939CB0AD}" destId="{C4E924CD-A183-7A4B-8253-48BEE342B127}" srcOrd="4" destOrd="0" presId="urn:microsoft.com/office/officeart/2005/8/layout/hierarchy1"/>
    <dgm:cxn modelId="{0F063912-64CB-FB4D-BE10-A42732098F0E}" type="presParOf" srcId="{AF294AEF-A613-C241-A764-E004939CB0AD}" destId="{2166403A-60C3-3E48-BBB3-ABC63DF39795}" srcOrd="5" destOrd="0" presId="urn:microsoft.com/office/officeart/2005/8/layout/hierarchy1"/>
    <dgm:cxn modelId="{2D87ACE5-0E55-B84E-9CE7-A853A5BD50D8}" type="presParOf" srcId="{2166403A-60C3-3E48-BBB3-ABC63DF39795}" destId="{880D7C7E-08A0-2749-9288-9A9E4D262834}" srcOrd="0" destOrd="0" presId="urn:microsoft.com/office/officeart/2005/8/layout/hierarchy1"/>
    <dgm:cxn modelId="{79BF4BF0-F294-9341-9B13-198CB0B5F93C}" type="presParOf" srcId="{880D7C7E-08A0-2749-9288-9A9E4D262834}" destId="{A19E5546-A5DF-0041-B779-2ACC62A7D5FF}" srcOrd="0" destOrd="0" presId="urn:microsoft.com/office/officeart/2005/8/layout/hierarchy1"/>
    <dgm:cxn modelId="{70F1D6A4-B3F8-8D41-8365-33C0736EE814}" type="presParOf" srcId="{880D7C7E-08A0-2749-9288-9A9E4D262834}" destId="{1E54B55B-9615-6944-A78F-367969BFE948}" srcOrd="1" destOrd="0" presId="urn:microsoft.com/office/officeart/2005/8/layout/hierarchy1"/>
    <dgm:cxn modelId="{74189569-BE51-F643-9C79-9B629B2675B1}" type="presParOf" srcId="{2166403A-60C3-3E48-BBB3-ABC63DF39795}" destId="{F00FA431-4C38-304D-99E2-F20F6AAB22CD}" srcOrd="1" destOrd="0" presId="urn:microsoft.com/office/officeart/2005/8/layout/hierarchy1"/>
    <dgm:cxn modelId="{1ECE014C-61BF-684B-9881-46AD5DC5E4F0}" type="presParOf" srcId="{F00FA431-4C38-304D-99E2-F20F6AAB22CD}" destId="{AC397ECE-3FC3-184B-AC8A-8C85C79091EB}" srcOrd="0" destOrd="0" presId="urn:microsoft.com/office/officeart/2005/8/layout/hierarchy1"/>
    <dgm:cxn modelId="{DD47C240-6B36-6B4C-BE02-95729F2F6E0F}" type="presParOf" srcId="{F00FA431-4C38-304D-99E2-F20F6AAB22CD}" destId="{DD1F4610-5E88-3948-A72B-928F115AF70E}" srcOrd="1" destOrd="0" presId="urn:microsoft.com/office/officeart/2005/8/layout/hierarchy1"/>
    <dgm:cxn modelId="{913FC265-8DA3-AF49-B9ED-5FD4E2204D6C}" type="presParOf" srcId="{DD1F4610-5E88-3948-A72B-928F115AF70E}" destId="{CF32D2F6-F7C1-8840-8C3F-739836DEECB3}" srcOrd="0" destOrd="0" presId="urn:microsoft.com/office/officeart/2005/8/layout/hierarchy1"/>
    <dgm:cxn modelId="{878BCA9E-FBB9-4A43-9765-531838747DC2}" type="presParOf" srcId="{CF32D2F6-F7C1-8840-8C3F-739836DEECB3}" destId="{F6F91EB7-21F9-4649-AF80-A4832FAD6015}" srcOrd="0" destOrd="0" presId="urn:microsoft.com/office/officeart/2005/8/layout/hierarchy1"/>
    <dgm:cxn modelId="{933BC99C-8416-D049-93EC-6936F84A716F}" type="presParOf" srcId="{CF32D2F6-F7C1-8840-8C3F-739836DEECB3}" destId="{4434CC46-5A74-6B42-B520-D0FEBAF4DB4C}" srcOrd="1" destOrd="0" presId="urn:microsoft.com/office/officeart/2005/8/layout/hierarchy1"/>
    <dgm:cxn modelId="{D6570BCC-D889-F440-9943-19F0CDDFF153}" type="presParOf" srcId="{DD1F4610-5E88-3948-A72B-928F115AF70E}" destId="{70710DE0-D67F-634E-9AEA-390660612ACB}" srcOrd="1" destOrd="0" presId="urn:microsoft.com/office/officeart/2005/8/layout/hierarchy1"/>
    <dgm:cxn modelId="{4CDAE7BF-B19F-9749-AECA-540E2388A264}" type="presParOf" srcId="{F00FA431-4C38-304D-99E2-F20F6AAB22CD}" destId="{DB520B9C-EFAB-464D-B5C3-E6D8EA6F9AB0}" srcOrd="2" destOrd="0" presId="urn:microsoft.com/office/officeart/2005/8/layout/hierarchy1"/>
    <dgm:cxn modelId="{D29A3985-592A-3C43-B798-8FC6DA9265A4}" type="presParOf" srcId="{F00FA431-4C38-304D-99E2-F20F6AAB22CD}" destId="{5304D005-B2AF-C240-BF18-3EA19E7C2923}" srcOrd="3" destOrd="0" presId="urn:microsoft.com/office/officeart/2005/8/layout/hierarchy1"/>
    <dgm:cxn modelId="{F29F7842-11BA-5F4C-96C7-8EFD9294086F}" type="presParOf" srcId="{5304D005-B2AF-C240-BF18-3EA19E7C2923}" destId="{67200564-50BD-FA4F-923C-5FAA5307CCC1}" srcOrd="0" destOrd="0" presId="urn:microsoft.com/office/officeart/2005/8/layout/hierarchy1"/>
    <dgm:cxn modelId="{C092C0DC-F02F-524E-AF80-F23E36D7DB2F}" type="presParOf" srcId="{67200564-50BD-FA4F-923C-5FAA5307CCC1}" destId="{46A2844D-79B5-9F46-8EA1-9FFE4DB1CC52}" srcOrd="0" destOrd="0" presId="urn:microsoft.com/office/officeart/2005/8/layout/hierarchy1"/>
    <dgm:cxn modelId="{660AA4E0-17F6-294A-A0E3-953EE733D9DE}" type="presParOf" srcId="{67200564-50BD-FA4F-923C-5FAA5307CCC1}" destId="{94182569-B38D-144C-A4FA-51D594ED23A6}" srcOrd="1" destOrd="0" presId="urn:microsoft.com/office/officeart/2005/8/layout/hierarchy1"/>
    <dgm:cxn modelId="{58022FEE-38B2-2742-B975-6A0D7896076F}" type="presParOf" srcId="{5304D005-B2AF-C240-BF18-3EA19E7C2923}" destId="{35D5B5D8-667C-7B47-A63C-890984C2B946}" srcOrd="1" destOrd="0" presId="urn:microsoft.com/office/officeart/2005/8/layout/hierarchy1"/>
    <dgm:cxn modelId="{A405CD2F-9FBE-CD47-B07D-22F1E29619B9}" type="presParOf" srcId="{AF294AEF-A613-C241-A764-E004939CB0AD}" destId="{5EEB5099-22A6-5743-B10F-25FE9943D70F}" srcOrd="6" destOrd="0" presId="urn:microsoft.com/office/officeart/2005/8/layout/hierarchy1"/>
    <dgm:cxn modelId="{F4D04A02-2B3F-994C-A7A1-30E5CDBABFAE}" type="presParOf" srcId="{AF294AEF-A613-C241-A764-E004939CB0AD}" destId="{54FC14B6-C93F-C949-B047-751DD2A8CFAB}" srcOrd="7" destOrd="0" presId="urn:microsoft.com/office/officeart/2005/8/layout/hierarchy1"/>
    <dgm:cxn modelId="{1CC61EB3-5E8A-6748-A8CD-9EE5CF5EBBBF}" type="presParOf" srcId="{54FC14B6-C93F-C949-B047-751DD2A8CFAB}" destId="{F2AD8602-4C13-5D47-B9DA-7B863BAA6AD5}" srcOrd="0" destOrd="0" presId="urn:microsoft.com/office/officeart/2005/8/layout/hierarchy1"/>
    <dgm:cxn modelId="{EB4E7016-1385-D843-BFDC-7294066C8333}" type="presParOf" srcId="{F2AD8602-4C13-5D47-B9DA-7B863BAA6AD5}" destId="{F2D90148-5364-274D-8AFB-C1128EFAC42F}" srcOrd="0" destOrd="0" presId="urn:microsoft.com/office/officeart/2005/8/layout/hierarchy1"/>
    <dgm:cxn modelId="{C4D0F95A-F1B7-544E-9D17-429C98CDEE2A}" type="presParOf" srcId="{F2AD8602-4C13-5D47-B9DA-7B863BAA6AD5}" destId="{584C0370-2ECC-D743-BA77-0EB354CCE057}" srcOrd="1" destOrd="0" presId="urn:microsoft.com/office/officeart/2005/8/layout/hierarchy1"/>
    <dgm:cxn modelId="{296136E1-E0C6-CF42-BFCD-7A3F534A55B7}" type="presParOf" srcId="{54FC14B6-C93F-C949-B047-751DD2A8CFAB}" destId="{34C54956-27F0-8C44-9A80-5B5043C50F41}" srcOrd="1" destOrd="0" presId="urn:microsoft.com/office/officeart/2005/8/layout/hierarchy1"/>
    <dgm:cxn modelId="{9A00B222-0009-9742-8923-7B1F5CFD9A96}" type="presParOf" srcId="{34C54956-27F0-8C44-9A80-5B5043C50F41}" destId="{D4563DC4-7C5F-1A47-B552-4E10CBECA30F}" srcOrd="0" destOrd="0" presId="urn:microsoft.com/office/officeart/2005/8/layout/hierarchy1"/>
    <dgm:cxn modelId="{909825B0-5885-4A4B-8452-A7CC748A6777}" type="presParOf" srcId="{34C54956-27F0-8C44-9A80-5B5043C50F41}" destId="{4ECAF234-D3FF-9B4B-9BBA-FFF91C1E77C6}" srcOrd="1" destOrd="0" presId="urn:microsoft.com/office/officeart/2005/8/layout/hierarchy1"/>
    <dgm:cxn modelId="{0472B8E3-F1A1-5145-A916-207A210089BC}" type="presParOf" srcId="{4ECAF234-D3FF-9B4B-9BBA-FFF91C1E77C6}" destId="{11BE62DA-9CF2-3F46-B9C4-66CB6FF31FE4}" srcOrd="0" destOrd="0" presId="urn:microsoft.com/office/officeart/2005/8/layout/hierarchy1"/>
    <dgm:cxn modelId="{E7C3A6AE-1EB0-F545-91B3-073370D3261C}" type="presParOf" srcId="{11BE62DA-9CF2-3F46-B9C4-66CB6FF31FE4}" destId="{DDFC4EFC-B200-C04C-881E-8E2BF37FCAF1}" srcOrd="0" destOrd="0" presId="urn:microsoft.com/office/officeart/2005/8/layout/hierarchy1"/>
    <dgm:cxn modelId="{E9BB259B-4C4A-4E42-899E-76B9BA943CD7}" type="presParOf" srcId="{11BE62DA-9CF2-3F46-B9C4-66CB6FF31FE4}" destId="{E0D74831-EA48-E947-982B-718615CBBA7D}" srcOrd="1" destOrd="0" presId="urn:microsoft.com/office/officeart/2005/8/layout/hierarchy1"/>
    <dgm:cxn modelId="{F65CBD19-0190-8145-8C19-F8A4569483E8}" type="presParOf" srcId="{4ECAF234-D3FF-9B4B-9BBA-FFF91C1E77C6}" destId="{DD4017A8-021E-F646-A66C-E29EC1E76C29}" srcOrd="1" destOrd="0" presId="urn:microsoft.com/office/officeart/2005/8/layout/hierarchy1"/>
    <dgm:cxn modelId="{561816D3-3CF8-0440-8FFB-E8DF348964BE}" type="presParOf" srcId="{511CC71E-8C29-D245-8011-F8A088713C2B}" destId="{4051D590-DE46-3F42-B4EE-294DDCCDE1FF}" srcOrd="4" destOrd="0" presId="urn:microsoft.com/office/officeart/2005/8/layout/hierarchy1"/>
    <dgm:cxn modelId="{9BBF3167-ABDD-784E-A469-A07A2EF359FE}" type="presParOf" srcId="{511CC71E-8C29-D245-8011-F8A088713C2B}" destId="{51DB4C6B-6099-724C-8398-D3B2B5A50DDF}" srcOrd="5" destOrd="0" presId="urn:microsoft.com/office/officeart/2005/8/layout/hierarchy1"/>
    <dgm:cxn modelId="{AFD0A96A-FC20-9848-BDD2-FAC185853396}" type="presParOf" srcId="{51DB4C6B-6099-724C-8398-D3B2B5A50DDF}" destId="{24984133-2F84-FC46-9423-9DC54829ABD1}" srcOrd="0" destOrd="0" presId="urn:microsoft.com/office/officeart/2005/8/layout/hierarchy1"/>
    <dgm:cxn modelId="{E671A326-6391-2C43-8FAF-4AFA2D867FA2}" type="presParOf" srcId="{24984133-2F84-FC46-9423-9DC54829ABD1}" destId="{FE3CA5D7-CFBC-FD41-BECF-6EF964B19A6E}" srcOrd="0" destOrd="0" presId="urn:microsoft.com/office/officeart/2005/8/layout/hierarchy1"/>
    <dgm:cxn modelId="{58EB1FD6-B32C-2E46-B2E9-B628352A1732}" type="presParOf" srcId="{24984133-2F84-FC46-9423-9DC54829ABD1}" destId="{378E0373-41BB-3046-B56E-C1FFDED9CC2F}" srcOrd="1" destOrd="0" presId="urn:microsoft.com/office/officeart/2005/8/layout/hierarchy1"/>
    <dgm:cxn modelId="{6E50E0FC-F2C2-2942-A218-93E3BA1934F9}" type="presParOf" srcId="{51DB4C6B-6099-724C-8398-D3B2B5A50DDF}" destId="{5C148A46-B885-D04E-86D0-C85D6AE3F42D}" srcOrd="1" destOrd="0" presId="urn:microsoft.com/office/officeart/2005/8/layout/hierarchy1"/>
    <dgm:cxn modelId="{F5C0C6D8-F026-2E42-AE3F-C0B12B7E0E20}" type="presParOf" srcId="{511CC71E-8C29-D245-8011-F8A088713C2B}" destId="{02CFF585-86AD-314D-9642-650A97159999}" srcOrd="6" destOrd="0" presId="urn:microsoft.com/office/officeart/2005/8/layout/hierarchy1"/>
    <dgm:cxn modelId="{6799DE34-8445-2646-9973-FD2C94B0CBA2}" type="presParOf" srcId="{511CC71E-8C29-D245-8011-F8A088713C2B}" destId="{7A5CA2B4-9B78-4B48-869A-392153385E1A}" srcOrd="7" destOrd="0" presId="urn:microsoft.com/office/officeart/2005/8/layout/hierarchy1"/>
    <dgm:cxn modelId="{6494616F-5A23-414E-83C8-1B2F7A46C921}" type="presParOf" srcId="{7A5CA2B4-9B78-4B48-869A-392153385E1A}" destId="{291A664E-274B-B64F-B56A-C8AF45E742A2}" srcOrd="0" destOrd="0" presId="urn:microsoft.com/office/officeart/2005/8/layout/hierarchy1"/>
    <dgm:cxn modelId="{ADE41D9C-2D8B-1B41-96FA-E80CBEAD20A9}" type="presParOf" srcId="{291A664E-274B-B64F-B56A-C8AF45E742A2}" destId="{EFE50F5F-7BD9-4F4E-A893-E8B5D84B417D}" srcOrd="0" destOrd="0" presId="urn:microsoft.com/office/officeart/2005/8/layout/hierarchy1"/>
    <dgm:cxn modelId="{3672C2F7-536E-8C49-BC24-0140B60F496A}" type="presParOf" srcId="{291A664E-274B-B64F-B56A-C8AF45E742A2}" destId="{762155AC-FF84-1A45-8FAA-C0E216E26208}" srcOrd="1" destOrd="0" presId="urn:microsoft.com/office/officeart/2005/8/layout/hierarchy1"/>
    <dgm:cxn modelId="{1A648065-D1A3-F842-A0AC-BB2254C61011}" type="presParOf" srcId="{7A5CA2B4-9B78-4B48-869A-392153385E1A}" destId="{23AFA4E1-FB51-2940-B388-B4A43D94938F}" srcOrd="1" destOrd="0" presId="urn:microsoft.com/office/officeart/2005/8/layout/hierarchy1"/>
    <dgm:cxn modelId="{67601E0A-E5F8-1C45-B9FA-924C2659280F}" type="presParOf" srcId="{23AFA4E1-FB51-2940-B388-B4A43D94938F}" destId="{4F8EA860-2609-1D40-87A0-64248C87C7B3}" srcOrd="0" destOrd="0" presId="urn:microsoft.com/office/officeart/2005/8/layout/hierarchy1"/>
    <dgm:cxn modelId="{2DA94359-20AE-194C-86AD-5A9E490FFDB7}" type="presParOf" srcId="{23AFA4E1-FB51-2940-B388-B4A43D94938F}" destId="{EF7F71D1-3B82-CF44-BC24-5B81E505E069}" srcOrd="1" destOrd="0" presId="urn:microsoft.com/office/officeart/2005/8/layout/hierarchy1"/>
    <dgm:cxn modelId="{ACD5C119-EFE3-454A-BDAD-A5D407A4636B}" type="presParOf" srcId="{EF7F71D1-3B82-CF44-BC24-5B81E505E069}" destId="{88A93C45-3432-6F4B-AF1B-37B28C9D0921}" srcOrd="0" destOrd="0" presId="urn:microsoft.com/office/officeart/2005/8/layout/hierarchy1"/>
    <dgm:cxn modelId="{5EE3F459-3933-6945-8482-EE3E7DC4F793}" type="presParOf" srcId="{88A93C45-3432-6F4B-AF1B-37B28C9D0921}" destId="{FBF429BE-2939-8A4E-BE9A-CA7066A2DA30}" srcOrd="0" destOrd="0" presId="urn:microsoft.com/office/officeart/2005/8/layout/hierarchy1"/>
    <dgm:cxn modelId="{541190C8-7C6C-264F-AAB2-3C8612FA7C4E}" type="presParOf" srcId="{88A93C45-3432-6F4B-AF1B-37B28C9D0921}" destId="{613D4D90-3547-904F-B1E1-40EF796AF61C}" srcOrd="1" destOrd="0" presId="urn:microsoft.com/office/officeart/2005/8/layout/hierarchy1"/>
    <dgm:cxn modelId="{3F7A0FA2-25B4-144B-871A-03C99DF43BC6}" type="presParOf" srcId="{EF7F71D1-3B82-CF44-BC24-5B81E505E069}" destId="{A3DEE06F-1C15-2140-AB3B-F424E8AE04E3}" srcOrd="1" destOrd="0" presId="urn:microsoft.com/office/officeart/2005/8/layout/hierarchy1"/>
    <dgm:cxn modelId="{1D19D917-D473-F342-9DD8-8C9F535DB031}" type="presParOf" srcId="{23AFA4E1-FB51-2940-B388-B4A43D94938F}" destId="{CB34C744-4F5F-3246-B244-FD8405E5A2B6}" srcOrd="2" destOrd="0" presId="urn:microsoft.com/office/officeart/2005/8/layout/hierarchy1"/>
    <dgm:cxn modelId="{C90F48B9-DEE8-DD4F-A257-8F9FC62D80C8}" type="presParOf" srcId="{23AFA4E1-FB51-2940-B388-B4A43D94938F}" destId="{F0818784-F09C-F845-BE3F-590B6A3673AA}" srcOrd="3" destOrd="0" presId="urn:microsoft.com/office/officeart/2005/8/layout/hierarchy1"/>
    <dgm:cxn modelId="{92DC5BF4-8155-9441-8D5F-EF2E9C4D4688}" type="presParOf" srcId="{F0818784-F09C-F845-BE3F-590B6A3673AA}" destId="{719E6278-8279-8B4F-9D90-872F8FD77412}" srcOrd="0" destOrd="0" presId="urn:microsoft.com/office/officeart/2005/8/layout/hierarchy1"/>
    <dgm:cxn modelId="{5D371C53-C4BF-394C-BE2D-25C9074275FF}" type="presParOf" srcId="{719E6278-8279-8B4F-9D90-872F8FD77412}" destId="{B7DCF8C9-AF2F-2448-82F1-B1EEB2142DDD}" srcOrd="0" destOrd="0" presId="urn:microsoft.com/office/officeart/2005/8/layout/hierarchy1"/>
    <dgm:cxn modelId="{C184CCD9-73A7-8C45-A481-877E2BAA7A12}" type="presParOf" srcId="{719E6278-8279-8B4F-9D90-872F8FD77412}" destId="{8B30FAC4-1043-1947-A1EA-62757088B3EF}" srcOrd="1" destOrd="0" presId="urn:microsoft.com/office/officeart/2005/8/layout/hierarchy1"/>
    <dgm:cxn modelId="{EEAD5731-8F55-7B49-B7D3-90A345001B8D}" type="presParOf" srcId="{F0818784-F09C-F845-BE3F-590B6A3673AA}" destId="{576572F3-8C8F-3C45-8800-6ABA4657A348}" srcOrd="1" destOrd="0" presId="urn:microsoft.com/office/officeart/2005/8/layout/hierarchy1"/>
    <dgm:cxn modelId="{597629A6-77E1-0B46-B49D-4FC152CB9128}" type="presParOf" srcId="{511CC71E-8C29-D245-8011-F8A088713C2B}" destId="{69A7B438-7870-D24D-8D12-7463DE57725B}" srcOrd="8" destOrd="0" presId="urn:microsoft.com/office/officeart/2005/8/layout/hierarchy1"/>
    <dgm:cxn modelId="{11480123-420A-124D-A1BD-5AF9BE908B68}" type="presParOf" srcId="{511CC71E-8C29-D245-8011-F8A088713C2B}" destId="{9F2D9A7B-E0C5-A64E-8E54-FF4B62887771}" srcOrd="9" destOrd="0" presId="urn:microsoft.com/office/officeart/2005/8/layout/hierarchy1"/>
    <dgm:cxn modelId="{422E61CA-E3AA-294F-9ED8-699EE6AD09E8}" type="presParOf" srcId="{9F2D9A7B-E0C5-A64E-8E54-FF4B62887771}" destId="{B3CC2200-0325-B747-B9FF-BE5CF6FCE31F}" srcOrd="0" destOrd="0" presId="urn:microsoft.com/office/officeart/2005/8/layout/hierarchy1"/>
    <dgm:cxn modelId="{B129D1F1-4478-5345-9829-DCE4099FF191}" type="presParOf" srcId="{B3CC2200-0325-B747-B9FF-BE5CF6FCE31F}" destId="{D1990AFE-AFCE-1F4D-91DA-C62A760A6C40}" srcOrd="0" destOrd="0" presId="urn:microsoft.com/office/officeart/2005/8/layout/hierarchy1"/>
    <dgm:cxn modelId="{A1075920-B7C9-BA41-A4B8-6B4D2E011AC5}" type="presParOf" srcId="{B3CC2200-0325-B747-B9FF-BE5CF6FCE31F}" destId="{59EC2EB3-A4DA-054E-B09C-8992A0460307}" srcOrd="1" destOrd="0" presId="urn:microsoft.com/office/officeart/2005/8/layout/hierarchy1"/>
    <dgm:cxn modelId="{16F53DA4-B17D-804D-A630-7BC12AC188DC}" type="presParOf" srcId="{9F2D9A7B-E0C5-A64E-8E54-FF4B62887771}" destId="{C21A9623-19DB-2B45-9433-3A9DE564677B}" srcOrd="1" destOrd="0" presId="urn:microsoft.com/office/officeart/2005/8/layout/hierarchy1"/>
    <dgm:cxn modelId="{C6884D2F-EEE0-AB4D-907E-6D41BC038967}" type="presParOf" srcId="{C21A9623-19DB-2B45-9433-3A9DE564677B}" destId="{B8E0DB98-A5D6-2040-A497-C9B55844DA7C}" srcOrd="0" destOrd="0" presId="urn:microsoft.com/office/officeart/2005/8/layout/hierarchy1"/>
    <dgm:cxn modelId="{552B4CDF-F1FF-814B-9935-C555B9768E3B}" type="presParOf" srcId="{C21A9623-19DB-2B45-9433-3A9DE564677B}" destId="{D1CC3360-9734-244B-8CE5-D154B7CD0D95}" srcOrd="1" destOrd="0" presId="urn:microsoft.com/office/officeart/2005/8/layout/hierarchy1"/>
    <dgm:cxn modelId="{AB5A5E8A-2180-5140-9F43-C6320D0F091B}" type="presParOf" srcId="{D1CC3360-9734-244B-8CE5-D154B7CD0D95}" destId="{14044146-040F-F446-8F4B-891A3954EE56}" srcOrd="0" destOrd="0" presId="urn:microsoft.com/office/officeart/2005/8/layout/hierarchy1"/>
    <dgm:cxn modelId="{BD1FA3AD-EA06-C146-9F8E-F543B8357CD0}" type="presParOf" srcId="{14044146-040F-F446-8F4B-891A3954EE56}" destId="{B21CB1EB-2D63-184F-AFC4-33D54EC97EA0}" srcOrd="0" destOrd="0" presId="urn:microsoft.com/office/officeart/2005/8/layout/hierarchy1"/>
    <dgm:cxn modelId="{29A27D69-2242-3A4A-B321-E4E127FE1B4B}" type="presParOf" srcId="{14044146-040F-F446-8F4B-891A3954EE56}" destId="{B41C4981-2506-844F-A23A-D24D964E4588}" srcOrd="1" destOrd="0" presId="urn:microsoft.com/office/officeart/2005/8/layout/hierarchy1"/>
    <dgm:cxn modelId="{FE8250BD-BDEB-1645-BD29-3D5290C70192}" type="presParOf" srcId="{D1CC3360-9734-244B-8CE5-D154B7CD0D95}" destId="{8C5CF32D-C263-334A-8BF5-EAB81303B09A}" srcOrd="1" destOrd="0" presId="urn:microsoft.com/office/officeart/2005/8/layout/hierarchy1"/>
    <dgm:cxn modelId="{E7E58052-1F72-4549-858F-548BD51256C1}" type="presParOf" srcId="{511CC71E-8C29-D245-8011-F8A088713C2B}" destId="{016CD529-B957-B14D-B911-9A1D8FCA8312}" srcOrd="10" destOrd="0" presId="urn:microsoft.com/office/officeart/2005/8/layout/hierarchy1"/>
    <dgm:cxn modelId="{A6FC6DA3-4358-EF46-AE00-CF8930F176F3}" type="presParOf" srcId="{511CC71E-8C29-D245-8011-F8A088713C2B}" destId="{F0DAA31F-C2FD-2147-9C13-47357BB45FE6}" srcOrd="11" destOrd="0" presId="urn:microsoft.com/office/officeart/2005/8/layout/hierarchy1"/>
    <dgm:cxn modelId="{0462BE80-CE45-AD48-98F7-A4CB81847B97}" type="presParOf" srcId="{F0DAA31F-C2FD-2147-9C13-47357BB45FE6}" destId="{92E31D17-AD3C-C943-851B-DE48F1D2B8DA}" srcOrd="0" destOrd="0" presId="urn:microsoft.com/office/officeart/2005/8/layout/hierarchy1"/>
    <dgm:cxn modelId="{73C8B15E-9161-6040-81B7-DC6FB158EF02}" type="presParOf" srcId="{92E31D17-AD3C-C943-851B-DE48F1D2B8DA}" destId="{AE7D75D7-6C0E-FF42-817C-B519C27DE539}" srcOrd="0" destOrd="0" presId="urn:microsoft.com/office/officeart/2005/8/layout/hierarchy1"/>
    <dgm:cxn modelId="{32BD51B5-8F45-684F-8561-2FE68F2CC9DC}" type="presParOf" srcId="{92E31D17-AD3C-C943-851B-DE48F1D2B8DA}" destId="{73699E0D-FC57-2B45-86A7-EF9D6997AEC6}" srcOrd="1" destOrd="0" presId="urn:microsoft.com/office/officeart/2005/8/layout/hierarchy1"/>
    <dgm:cxn modelId="{6608AB8A-1AA6-474F-86D3-3D80838B7723}" type="presParOf" srcId="{F0DAA31F-C2FD-2147-9C13-47357BB45FE6}" destId="{D7DC6CA2-76DE-4241-9CB0-F91AD654F483}" srcOrd="1" destOrd="0" presId="urn:microsoft.com/office/officeart/2005/8/layout/hierarchy1"/>
    <dgm:cxn modelId="{99598637-5864-F649-8A8D-2770E008CAFE}" type="presParOf" srcId="{511CC71E-8C29-D245-8011-F8A088713C2B}" destId="{76643059-4A26-6D40-8BF2-34360FBA99B4}" srcOrd="12" destOrd="0" presId="urn:microsoft.com/office/officeart/2005/8/layout/hierarchy1"/>
    <dgm:cxn modelId="{A111B15B-96E4-224D-8EB0-B171C9B6F732}" type="presParOf" srcId="{511CC71E-8C29-D245-8011-F8A088713C2B}" destId="{92E34E41-FA02-9A4C-9BAF-2ABFC8EDBF82}" srcOrd="13" destOrd="0" presId="urn:microsoft.com/office/officeart/2005/8/layout/hierarchy1"/>
    <dgm:cxn modelId="{9DE39D39-93A2-7A41-83A2-C75CC3233186}" type="presParOf" srcId="{92E34E41-FA02-9A4C-9BAF-2ABFC8EDBF82}" destId="{F692E408-1E7D-1D42-B674-702A404F2CE7}" srcOrd="0" destOrd="0" presId="urn:microsoft.com/office/officeart/2005/8/layout/hierarchy1"/>
    <dgm:cxn modelId="{E4C4DCCB-6852-4B46-A996-11433AE04454}" type="presParOf" srcId="{F692E408-1E7D-1D42-B674-702A404F2CE7}" destId="{D22A4523-D7A6-0543-B735-FC7E45516F47}" srcOrd="0" destOrd="0" presId="urn:microsoft.com/office/officeart/2005/8/layout/hierarchy1"/>
    <dgm:cxn modelId="{5872AB03-90F3-F140-B8F3-8C965D3F0B39}" type="presParOf" srcId="{F692E408-1E7D-1D42-B674-702A404F2CE7}" destId="{86CF0C61-80C2-DD41-9C85-1AA890DFF54A}" srcOrd="1" destOrd="0" presId="urn:microsoft.com/office/officeart/2005/8/layout/hierarchy1"/>
    <dgm:cxn modelId="{6C5E7422-F269-3B42-A9CF-60EBBD836191}" type="presParOf" srcId="{92E34E41-FA02-9A4C-9BAF-2ABFC8EDBF82}" destId="{1A78D490-33EE-9249-A8A7-D1A809CC52C6}" srcOrd="1" destOrd="0" presId="urn:microsoft.com/office/officeart/2005/8/layout/hierarchy1"/>
    <dgm:cxn modelId="{4E6AD415-75AF-3F49-A948-FBAE085A64D4}" type="presParOf" srcId="{511CC71E-8C29-D245-8011-F8A088713C2B}" destId="{EABE9ABB-B470-7A40-A79E-BD5D66861792}" srcOrd="14" destOrd="0" presId="urn:microsoft.com/office/officeart/2005/8/layout/hierarchy1"/>
    <dgm:cxn modelId="{E2A71CCE-8B9F-E94D-9A9F-92F7C8A5DCAF}" type="presParOf" srcId="{511CC71E-8C29-D245-8011-F8A088713C2B}" destId="{A3C6BEA3-B6CC-5840-80FA-BAF35A4BA21D}" srcOrd="15" destOrd="0" presId="urn:microsoft.com/office/officeart/2005/8/layout/hierarchy1"/>
    <dgm:cxn modelId="{7C68C734-BD09-B744-9086-0E8037AA6BBE}" type="presParOf" srcId="{A3C6BEA3-B6CC-5840-80FA-BAF35A4BA21D}" destId="{E10A512F-EF20-3249-9242-C754BF623E10}" srcOrd="0" destOrd="0" presId="urn:microsoft.com/office/officeart/2005/8/layout/hierarchy1"/>
    <dgm:cxn modelId="{387A31E8-D041-5346-8B5F-0DBF8BF1A222}" type="presParOf" srcId="{E10A512F-EF20-3249-9242-C754BF623E10}" destId="{C1CC202B-1F97-F14A-89DB-6FD46643B67D}" srcOrd="0" destOrd="0" presId="urn:microsoft.com/office/officeart/2005/8/layout/hierarchy1"/>
    <dgm:cxn modelId="{28310C7F-FE44-5449-AED3-7897F2DDDEA2}" type="presParOf" srcId="{E10A512F-EF20-3249-9242-C754BF623E10}" destId="{C02C487D-7D69-DE44-8783-907D805E75F2}" srcOrd="1" destOrd="0" presId="urn:microsoft.com/office/officeart/2005/8/layout/hierarchy1"/>
    <dgm:cxn modelId="{967E6A79-232E-7448-9373-3449F3FC3426}" type="presParOf" srcId="{A3C6BEA3-B6CC-5840-80FA-BAF35A4BA21D}" destId="{EEFC6419-744F-244E-A0AF-37F9076CE42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BDAC4-FBA0-8942-8E75-BA87FF018FE8}">
      <dsp:nvSpPr>
        <dsp:cNvPr id="0" name=""/>
        <dsp:cNvSpPr/>
      </dsp:nvSpPr>
      <dsp:spPr>
        <a:xfrm>
          <a:off x="-6195133" y="-947771"/>
          <a:ext cx="7374448" cy="7374448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CD496-0AC8-754F-8E46-A33A71EC16FA}">
      <dsp:nvSpPr>
        <dsp:cNvPr id="0" name=""/>
        <dsp:cNvSpPr/>
      </dsp:nvSpPr>
      <dsp:spPr>
        <a:xfrm>
          <a:off x="617191" y="421218"/>
          <a:ext cx="9886188" cy="8428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9032" tIns="55880" rIns="55880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1.</a:t>
          </a:r>
          <a:r>
            <a:rPr lang="zh-CN" altLang="en-US" sz="2200" kern="1200" dirty="0" smtClean="0"/>
            <a:t> 前言</a:t>
          </a:r>
          <a:endParaRPr lang="en-US" altLang="zh-CN" sz="22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1.1</a:t>
          </a:r>
          <a:r>
            <a:rPr lang="zh-CN" altLang="en-US" sz="1700" kern="1200" dirty="0" smtClean="0"/>
            <a:t> 关联文档； </a:t>
          </a:r>
          <a:r>
            <a:rPr lang="en-US" altLang="zh-CN" sz="1700" kern="1200" dirty="0" smtClean="0"/>
            <a:t>1.2</a:t>
          </a:r>
          <a:r>
            <a:rPr lang="zh-CN" altLang="en-US" sz="1700" kern="1200" dirty="0" smtClean="0"/>
            <a:t> 普遍情况； </a:t>
          </a:r>
          <a:r>
            <a:rPr lang="en-US" altLang="zh-CN" sz="1700" kern="1200" dirty="0" smtClean="0"/>
            <a:t>1.3</a:t>
          </a:r>
          <a:r>
            <a:rPr lang="zh-CN" altLang="en-US" sz="1700" kern="1200" dirty="0" smtClean="0"/>
            <a:t> 文档目标；</a:t>
          </a:r>
          <a:endParaRPr lang="en-US" altLang="zh-CN" sz="1700" kern="1200" dirty="0" smtClean="0"/>
        </a:p>
      </dsp:txBody>
      <dsp:txXfrm>
        <a:off x="617191" y="421218"/>
        <a:ext cx="9886188" cy="842874"/>
      </dsp:txXfrm>
    </dsp:sp>
    <dsp:sp modelId="{D68A3C75-47CA-E340-9379-EF3AABFD262C}">
      <dsp:nvSpPr>
        <dsp:cNvPr id="0" name=""/>
        <dsp:cNvSpPr/>
      </dsp:nvSpPr>
      <dsp:spPr>
        <a:xfrm>
          <a:off x="90394" y="315858"/>
          <a:ext cx="1053593" cy="10535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B3C8B-7AA8-D34B-B7A6-E24A350BE76B}">
      <dsp:nvSpPr>
        <dsp:cNvPr id="0" name=""/>
        <dsp:cNvSpPr/>
      </dsp:nvSpPr>
      <dsp:spPr>
        <a:xfrm>
          <a:off x="1100431" y="1685749"/>
          <a:ext cx="9402949" cy="8428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903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2. </a:t>
          </a:r>
          <a:r>
            <a:rPr lang="zh-CN" altLang="en-US" sz="2200" kern="1200" dirty="0" smtClean="0"/>
            <a:t>应用场景</a:t>
          </a:r>
          <a:endParaRPr lang="en-US" altLang="zh-CN" sz="2200" kern="1200" dirty="0" smtClean="0"/>
        </a:p>
      </dsp:txBody>
      <dsp:txXfrm>
        <a:off x="1100431" y="1685749"/>
        <a:ext cx="9402949" cy="842874"/>
      </dsp:txXfrm>
    </dsp:sp>
    <dsp:sp modelId="{463E2AA1-BE3C-3E4B-A144-1543D59D2066}">
      <dsp:nvSpPr>
        <dsp:cNvPr id="0" name=""/>
        <dsp:cNvSpPr/>
      </dsp:nvSpPr>
      <dsp:spPr>
        <a:xfrm>
          <a:off x="573634" y="1580390"/>
          <a:ext cx="1053593" cy="10535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21E50-D7E8-F147-A9B9-D17682EE505F}">
      <dsp:nvSpPr>
        <dsp:cNvPr id="0" name=""/>
        <dsp:cNvSpPr/>
      </dsp:nvSpPr>
      <dsp:spPr>
        <a:xfrm>
          <a:off x="1100431" y="2950280"/>
          <a:ext cx="9402949" cy="8428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903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3.</a:t>
          </a:r>
          <a:r>
            <a:rPr lang="zh-CN" altLang="en-US" sz="2200" kern="1200" dirty="0" smtClean="0"/>
            <a:t> </a:t>
          </a:r>
          <a:r>
            <a:rPr lang="zh-CN" altLang="en-US" sz="2200" kern="1200" dirty="0" smtClean="0"/>
            <a:t>对应法则 </a:t>
          </a:r>
          <a:endParaRPr lang="zh-CN" altLang="en-US" sz="2200" kern="1200" dirty="0"/>
        </a:p>
      </dsp:txBody>
      <dsp:txXfrm>
        <a:off x="1100431" y="2950280"/>
        <a:ext cx="9402949" cy="842874"/>
      </dsp:txXfrm>
    </dsp:sp>
    <dsp:sp modelId="{793E9E73-09F1-324F-B70E-85DF70C2A5F2}">
      <dsp:nvSpPr>
        <dsp:cNvPr id="0" name=""/>
        <dsp:cNvSpPr/>
      </dsp:nvSpPr>
      <dsp:spPr>
        <a:xfrm>
          <a:off x="573634" y="2844921"/>
          <a:ext cx="1053593" cy="10535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B67FF-4309-B74E-B80F-65B3B3A476A4}">
      <dsp:nvSpPr>
        <dsp:cNvPr id="0" name=""/>
        <dsp:cNvSpPr/>
      </dsp:nvSpPr>
      <dsp:spPr>
        <a:xfrm>
          <a:off x="617191" y="4214812"/>
          <a:ext cx="9886188" cy="8428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903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4.</a:t>
          </a:r>
          <a:r>
            <a:rPr lang="zh-CN" altLang="en-US" sz="2200" kern="1200" dirty="0" smtClean="0"/>
            <a:t> 理论体系</a:t>
          </a:r>
          <a:endParaRPr lang="zh-CN" altLang="en-US" sz="2200" kern="1200" dirty="0"/>
        </a:p>
      </dsp:txBody>
      <dsp:txXfrm>
        <a:off x="617191" y="4214812"/>
        <a:ext cx="9886188" cy="842874"/>
      </dsp:txXfrm>
    </dsp:sp>
    <dsp:sp modelId="{D337DF94-1DE9-D748-8972-F88043697F8E}">
      <dsp:nvSpPr>
        <dsp:cNvPr id="0" name=""/>
        <dsp:cNvSpPr/>
      </dsp:nvSpPr>
      <dsp:spPr>
        <a:xfrm>
          <a:off x="90394" y="4109452"/>
          <a:ext cx="1053593" cy="10535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08D56-3F4B-8F47-A1E9-F252FE7EE042}">
      <dsp:nvSpPr>
        <dsp:cNvPr id="0" name=""/>
        <dsp:cNvSpPr/>
      </dsp:nvSpPr>
      <dsp:spPr>
        <a:xfrm>
          <a:off x="337924" y="0"/>
          <a:ext cx="8925350" cy="35814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200" kern="1200" dirty="0" smtClean="0"/>
            <a:t>以思维种子公式</a:t>
          </a:r>
          <a14:m xmlns:a14="http://schemas.microsoft.com/office/drawing/2010/main">
            <m:oMath xmlns:m="http://schemas.openxmlformats.org/officeDocument/2006/math">
              <m:r>
                <a:rPr lang="en-US" altLang="zh-CN" sz="2200" i="1" kern="1200">
                  <a:latin typeface="Cambria Math" charset="0"/>
                </a:rPr>
                <m:t>𝑦</m:t>
              </m:r>
              <m:r>
                <a:rPr lang="en-US" altLang="zh-CN" sz="2200" i="1" kern="1200">
                  <a:latin typeface="Cambria Math" charset="0"/>
                </a:rPr>
                <m:t>=</m:t>
              </m:r>
              <m:r>
                <a:rPr lang="en-US" altLang="zh-CN" sz="2200" i="1" kern="1200">
                  <a:latin typeface="Cambria Math" charset="0"/>
                </a:rPr>
                <m:t>𝑓</m:t>
              </m:r>
              <m:d>
                <m:dPr>
                  <m:ctrlPr>
                    <a:rPr lang="en-US" altLang="zh-CN" sz="2200" i="1" kern="1200">
                      <a:latin typeface="Cambria Math" charset="0"/>
                    </a:rPr>
                  </m:ctrlPr>
                </m:dPr>
                <m:e>
                  <m:r>
                    <a:rPr lang="en-US" altLang="zh-CN" sz="2200" i="1" kern="1200">
                      <a:latin typeface="Cambria Math" charset="0"/>
                    </a:rPr>
                    <m:t>𝑥</m:t>
                  </m:r>
                </m:e>
              </m:d>
              <m:r>
                <a:rPr lang="en-US" altLang="zh-CN" sz="2200" i="1" kern="1200">
                  <a:latin typeface="Cambria Math" charset="0"/>
                </a:rPr>
                <m:t>,</m:t>
              </m:r>
              <m:r>
                <a:rPr lang="en-US" altLang="zh-CN" sz="2200" i="1" kern="1200">
                  <a:latin typeface="Cambria Math" charset="0"/>
                </a:rPr>
                <m:t>𝑥</m:t>
              </m:r>
              <m:r>
                <a:rPr lang="en-US" altLang="zh-CN" sz="2200" i="1" kern="1200">
                  <a:latin typeface="Cambria Math" charset="0"/>
                  <a:ea typeface="Cambria Math" charset="0"/>
                  <a:cs typeface="Cambria Math" charset="0"/>
                </a:rPr>
                <m:t>∈</m:t>
              </m:r>
              <m:r>
                <a:rPr lang="en-US" altLang="zh-CN" sz="2200" i="1" kern="1200">
                  <a:latin typeface="Cambria Math" charset="0"/>
                  <a:ea typeface="Cambria Math" charset="0"/>
                  <a:cs typeface="Cambria Math" charset="0"/>
                </a:rPr>
                <m:t>𝑋</m:t>
              </m:r>
              <m:r>
                <a:rPr lang="en-US" altLang="zh-CN" sz="2200" i="1" kern="1200">
                  <a:latin typeface="Cambria Math" charset="0"/>
                  <a:ea typeface="Cambria Math" charset="0"/>
                  <a:cs typeface="Cambria Math" charset="0"/>
                </a:rPr>
                <m:t>,</m:t>
              </m:r>
              <m:r>
                <a:rPr lang="en-US" altLang="zh-CN" sz="2200" i="1" kern="1200">
                  <a:latin typeface="Cambria Math" charset="0"/>
                  <a:ea typeface="Cambria Math" charset="0"/>
                  <a:cs typeface="Cambria Math" charset="0"/>
                </a:rPr>
                <m:t>𝑦</m:t>
              </m:r>
              <m:r>
                <a:rPr lang="en-US" altLang="zh-CN" sz="2200" i="1" kern="1200">
                  <a:latin typeface="Cambria Math" charset="0"/>
                  <a:ea typeface="Cambria Math" charset="0"/>
                  <a:cs typeface="Cambria Math" charset="0"/>
                </a:rPr>
                <m:t>∈</m:t>
              </m:r>
              <m:r>
                <a:rPr lang="en-US" altLang="zh-CN" sz="2200" i="1" kern="1200">
                  <a:latin typeface="Cambria Math" charset="0"/>
                  <a:ea typeface="Cambria Math" charset="0"/>
                  <a:cs typeface="Cambria Math" charset="0"/>
                </a:rPr>
                <m:t>𝑌</m:t>
              </m:r>
              <m:r>
                <a:rPr lang="en-US" altLang="zh-CN" sz="2200" i="1" kern="1200">
                  <a:latin typeface="Cambria Math" charset="0"/>
                  <a:ea typeface="Cambria Math" charset="0"/>
                  <a:cs typeface="Cambria Math" charset="0"/>
                </a:rPr>
                <m:t>,</m:t>
              </m:r>
              <m:r>
                <a:rPr lang="en-US" altLang="zh-CN" sz="2200" i="1" kern="1200">
                  <a:latin typeface="Cambria Math" charset="0"/>
                  <a:ea typeface="Cambria Math" charset="0"/>
                  <a:cs typeface="Cambria Math" charset="0"/>
                </a:rPr>
                <m:t>𝑓</m:t>
              </m:r>
              <m:r>
                <a:rPr lang="en-US" altLang="zh-CN" sz="2200" i="1" kern="1200">
                  <a:latin typeface="Cambria Math" charset="0"/>
                  <a:ea typeface="Cambria Math" charset="0"/>
                  <a:cs typeface="Cambria Math" charset="0"/>
                </a:rPr>
                <m:t>∈</m:t>
              </m:r>
              <m:r>
                <a:rPr lang="en-US" altLang="zh-CN" sz="2200" i="1" kern="1200">
                  <a:latin typeface="Cambria Math" charset="0"/>
                  <a:ea typeface="Cambria Math" charset="0"/>
                  <a:cs typeface="Cambria Math" charset="0"/>
                </a:rPr>
                <m:t>𝐹</m:t>
              </m:r>
            </m:oMath>
          </a14:m>
          <a:r>
            <a:rPr lang="zh-CN" altLang="en-US" sz="2200" kern="1200" dirty="0" smtClean="0"/>
            <a:t>基础，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结合现实的应用场景，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构建应用场景与理论系统的一一对应关系。</a:t>
          </a:r>
          <a:endParaRPr lang="zh-CN" altLang="en-US" sz="2200" kern="1200" dirty="0"/>
        </a:p>
      </dsp:txBody>
      <dsp:txXfrm>
        <a:off x="1645012" y="895350"/>
        <a:ext cx="6311175" cy="1790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E9ABB-B470-7A40-A79E-BD5D66861792}">
      <dsp:nvSpPr>
        <dsp:cNvPr id="0" name=""/>
        <dsp:cNvSpPr/>
      </dsp:nvSpPr>
      <dsp:spPr>
        <a:xfrm>
          <a:off x="5978767" y="1198469"/>
          <a:ext cx="3300331" cy="153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25"/>
              </a:lnTo>
              <a:lnTo>
                <a:pt x="3300331" y="104425"/>
              </a:lnTo>
              <a:lnTo>
                <a:pt x="3300331" y="153234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43059-4A26-6D40-8BF2-34360FBA99B4}">
      <dsp:nvSpPr>
        <dsp:cNvPr id="0" name=""/>
        <dsp:cNvSpPr/>
      </dsp:nvSpPr>
      <dsp:spPr>
        <a:xfrm>
          <a:off x="5978767" y="1198469"/>
          <a:ext cx="2656364" cy="153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25"/>
              </a:lnTo>
              <a:lnTo>
                <a:pt x="2656364" y="104425"/>
              </a:lnTo>
              <a:lnTo>
                <a:pt x="2656364" y="153234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CD529-B957-B14D-B911-9A1D8FCA8312}">
      <dsp:nvSpPr>
        <dsp:cNvPr id="0" name=""/>
        <dsp:cNvSpPr/>
      </dsp:nvSpPr>
      <dsp:spPr>
        <a:xfrm>
          <a:off x="5978767" y="1198469"/>
          <a:ext cx="2012397" cy="153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25"/>
              </a:lnTo>
              <a:lnTo>
                <a:pt x="2012397" y="104425"/>
              </a:lnTo>
              <a:lnTo>
                <a:pt x="2012397" y="153234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0DB98-A5D6-2040-A497-C9B55844DA7C}">
      <dsp:nvSpPr>
        <dsp:cNvPr id="0" name=""/>
        <dsp:cNvSpPr/>
      </dsp:nvSpPr>
      <dsp:spPr>
        <a:xfrm>
          <a:off x="7301477" y="1686274"/>
          <a:ext cx="91440" cy="1532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3234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7B438-7870-D24D-8D12-7463DE57725B}">
      <dsp:nvSpPr>
        <dsp:cNvPr id="0" name=""/>
        <dsp:cNvSpPr/>
      </dsp:nvSpPr>
      <dsp:spPr>
        <a:xfrm>
          <a:off x="5978767" y="1198469"/>
          <a:ext cx="1368430" cy="153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25"/>
              </a:lnTo>
              <a:lnTo>
                <a:pt x="1368430" y="104425"/>
              </a:lnTo>
              <a:lnTo>
                <a:pt x="1368430" y="153234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4C744-4F5F-3246-B244-FD8405E5A2B6}">
      <dsp:nvSpPr>
        <dsp:cNvPr id="0" name=""/>
        <dsp:cNvSpPr/>
      </dsp:nvSpPr>
      <dsp:spPr>
        <a:xfrm>
          <a:off x="6381246" y="1686274"/>
          <a:ext cx="321983" cy="153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25"/>
              </a:lnTo>
              <a:lnTo>
                <a:pt x="321983" y="104425"/>
              </a:lnTo>
              <a:lnTo>
                <a:pt x="321983" y="153234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EA860-2609-1D40-87A0-64248C87C7B3}">
      <dsp:nvSpPr>
        <dsp:cNvPr id="0" name=""/>
        <dsp:cNvSpPr/>
      </dsp:nvSpPr>
      <dsp:spPr>
        <a:xfrm>
          <a:off x="6059263" y="1686274"/>
          <a:ext cx="321983" cy="153234"/>
        </a:xfrm>
        <a:custGeom>
          <a:avLst/>
          <a:gdLst/>
          <a:ahLst/>
          <a:cxnLst/>
          <a:rect l="0" t="0" r="0" b="0"/>
          <a:pathLst>
            <a:path>
              <a:moveTo>
                <a:pt x="321983" y="0"/>
              </a:moveTo>
              <a:lnTo>
                <a:pt x="321983" y="104425"/>
              </a:lnTo>
              <a:lnTo>
                <a:pt x="0" y="104425"/>
              </a:lnTo>
              <a:lnTo>
                <a:pt x="0" y="153234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FF585-86AD-314D-9642-650A97159999}">
      <dsp:nvSpPr>
        <dsp:cNvPr id="0" name=""/>
        <dsp:cNvSpPr/>
      </dsp:nvSpPr>
      <dsp:spPr>
        <a:xfrm>
          <a:off x="5978767" y="1198469"/>
          <a:ext cx="402479" cy="153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25"/>
              </a:lnTo>
              <a:lnTo>
                <a:pt x="402479" y="104425"/>
              </a:lnTo>
              <a:lnTo>
                <a:pt x="402479" y="153234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1D590-DE46-3F42-B4EE-294DDCCDE1FF}">
      <dsp:nvSpPr>
        <dsp:cNvPr id="0" name=""/>
        <dsp:cNvSpPr/>
      </dsp:nvSpPr>
      <dsp:spPr>
        <a:xfrm>
          <a:off x="3966369" y="1198469"/>
          <a:ext cx="2012397" cy="153234"/>
        </a:xfrm>
        <a:custGeom>
          <a:avLst/>
          <a:gdLst/>
          <a:ahLst/>
          <a:cxnLst/>
          <a:rect l="0" t="0" r="0" b="0"/>
          <a:pathLst>
            <a:path>
              <a:moveTo>
                <a:pt x="2012397" y="0"/>
              </a:moveTo>
              <a:lnTo>
                <a:pt x="2012397" y="104425"/>
              </a:lnTo>
              <a:lnTo>
                <a:pt x="0" y="104425"/>
              </a:lnTo>
              <a:lnTo>
                <a:pt x="0" y="153234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63DC4-7C5F-1A47-B552-4E10CBECA30F}">
      <dsp:nvSpPr>
        <dsp:cNvPr id="0" name=""/>
        <dsp:cNvSpPr/>
      </dsp:nvSpPr>
      <dsp:spPr>
        <a:xfrm>
          <a:off x="5369575" y="2174080"/>
          <a:ext cx="91440" cy="1532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3234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B5099-22A6-5743-B10F-25FE9943D70F}">
      <dsp:nvSpPr>
        <dsp:cNvPr id="0" name=""/>
        <dsp:cNvSpPr/>
      </dsp:nvSpPr>
      <dsp:spPr>
        <a:xfrm>
          <a:off x="3322402" y="1686274"/>
          <a:ext cx="2092893" cy="153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25"/>
              </a:lnTo>
              <a:lnTo>
                <a:pt x="2092893" y="104425"/>
              </a:lnTo>
              <a:lnTo>
                <a:pt x="2092893" y="153234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20B9C-EFAB-464D-B5C3-E6D8EA6F9AB0}">
      <dsp:nvSpPr>
        <dsp:cNvPr id="0" name=""/>
        <dsp:cNvSpPr/>
      </dsp:nvSpPr>
      <dsp:spPr>
        <a:xfrm>
          <a:off x="4449345" y="2174080"/>
          <a:ext cx="321983" cy="153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25"/>
              </a:lnTo>
              <a:lnTo>
                <a:pt x="321983" y="104425"/>
              </a:lnTo>
              <a:lnTo>
                <a:pt x="321983" y="153234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97ECE-3FC3-184B-AC8A-8C85C79091EB}">
      <dsp:nvSpPr>
        <dsp:cNvPr id="0" name=""/>
        <dsp:cNvSpPr/>
      </dsp:nvSpPr>
      <dsp:spPr>
        <a:xfrm>
          <a:off x="4127361" y="2174080"/>
          <a:ext cx="321983" cy="153234"/>
        </a:xfrm>
        <a:custGeom>
          <a:avLst/>
          <a:gdLst/>
          <a:ahLst/>
          <a:cxnLst/>
          <a:rect l="0" t="0" r="0" b="0"/>
          <a:pathLst>
            <a:path>
              <a:moveTo>
                <a:pt x="321983" y="0"/>
              </a:moveTo>
              <a:lnTo>
                <a:pt x="321983" y="104425"/>
              </a:lnTo>
              <a:lnTo>
                <a:pt x="0" y="104425"/>
              </a:lnTo>
              <a:lnTo>
                <a:pt x="0" y="153234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924CD-A183-7A4B-8253-48BEE342B127}">
      <dsp:nvSpPr>
        <dsp:cNvPr id="0" name=""/>
        <dsp:cNvSpPr/>
      </dsp:nvSpPr>
      <dsp:spPr>
        <a:xfrm>
          <a:off x="3322402" y="1686274"/>
          <a:ext cx="1126942" cy="153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25"/>
              </a:lnTo>
              <a:lnTo>
                <a:pt x="1126942" y="104425"/>
              </a:lnTo>
              <a:lnTo>
                <a:pt x="1126942" y="153234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D2C26-743E-E946-8914-CF8D570D814B}">
      <dsp:nvSpPr>
        <dsp:cNvPr id="0" name=""/>
        <dsp:cNvSpPr/>
      </dsp:nvSpPr>
      <dsp:spPr>
        <a:xfrm>
          <a:off x="3161410" y="2174080"/>
          <a:ext cx="321983" cy="153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25"/>
              </a:lnTo>
              <a:lnTo>
                <a:pt x="321983" y="104425"/>
              </a:lnTo>
              <a:lnTo>
                <a:pt x="321983" y="153234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25949-21E0-1D42-B341-A7C503427797}">
      <dsp:nvSpPr>
        <dsp:cNvPr id="0" name=""/>
        <dsp:cNvSpPr/>
      </dsp:nvSpPr>
      <dsp:spPr>
        <a:xfrm>
          <a:off x="2839427" y="2174080"/>
          <a:ext cx="321983" cy="153234"/>
        </a:xfrm>
        <a:custGeom>
          <a:avLst/>
          <a:gdLst/>
          <a:ahLst/>
          <a:cxnLst/>
          <a:rect l="0" t="0" r="0" b="0"/>
          <a:pathLst>
            <a:path>
              <a:moveTo>
                <a:pt x="321983" y="0"/>
              </a:moveTo>
              <a:lnTo>
                <a:pt x="321983" y="104425"/>
              </a:lnTo>
              <a:lnTo>
                <a:pt x="0" y="104425"/>
              </a:lnTo>
              <a:lnTo>
                <a:pt x="0" y="153234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999D1-7CE7-C94E-BE58-75BF9C7F2A6D}">
      <dsp:nvSpPr>
        <dsp:cNvPr id="0" name=""/>
        <dsp:cNvSpPr/>
      </dsp:nvSpPr>
      <dsp:spPr>
        <a:xfrm>
          <a:off x="3161410" y="1686274"/>
          <a:ext cx="160991" cy="153234"/>
        </a:xfrm>
        <a:custGeom>
          <a:avLst/>
          <a:gdLst/>
          <a:ahLst/>
          <a:cxnLst/>
          <a:rect l="0" t="0" r="0" b="0"/>
          <a:pathLst>
            <a:path>
              <a:moveTo>
                <a:pt x="160991" y="0"/>
              </a:moveTo>
              <a:lnTo>
                <a:pt x="160991" y="104425"/>
              </a:lnTo>
              <a:lnTo>
                <a:pt x="0" y="104425"/>
              </a:lnTo>
              <a:lnTo>
                <a:pt x="0" y="153234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E4FAE-82D0-6142-ACE9-9B1A8F1FD0B0}">
      <dsp:nvSpPr>
        <dsp:cNvPr id="0" name=""/>
        <dsp:cNvSpPr/>
      </dsp:nvSpPr>
      <dsp:spPr>
        <a:xfrm>
          <a:off x="1229509" y="2174080"/>
          <a:ext cx="965950" cy="153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25"/>
              </a:lnTo>
              <a:lnTo>
                <a:pt x="965950" y="104425"/>
              </a:lnTo>
              <a:lnTo>
                <a:pt x="965950" y="153234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62588-8D2B-F640-9DE1-BD241C6C83B9}">
      <dsp:nvSpPr>
        <dsp:cNvPr id="0" name=""/>
        <dsp:cNvSpPr/>
      </dsp:nvSpPr>
      <dsp:spPr>
        <a:xfrm>
          <a:off x="1229509" y="2174080"/>
          <a:ext cx="321983" cy="153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25"/>
              </a:lnTo>
              <a:lnTo>
                <a:pt x="321983" y="104425"/>
              </a:lnTo>
              <a:lnTo>
                <a:pt x="321983" y="153234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83F17-30F9-3942-B8E9-D5D8C0AE1B36}">
      <dsp:nvSpPr>
        <dsp:cNvPr id="0" name=""/>
        <dsp:cNvSpPr/>
      </dsp:nvSpPr>
      <dsp:spPr>
        <a:xfrm>
          <a:off x="907525" y="2174080"/>
          <a:ext cx="321983" cy="153234"/>
        </a:xfrm>
        <a:custGeom>
          <a:avLst/>
          <a:gdLst/>
          <a:ahLst/>
          <a:cxnLst/>
          <a:rect l="0" t="0" r="0" b="0"/>
          <a:pathLst>
            <a:path>
              <a:moveTo>
                <a:pt x="321983" y="0"/>
              </a:moveTo>
              <a:lnTo>
                <a:pt x="321983" y="104425"/>
              </a:lnTo>
              <a:lnTo>
                <a:pt x="0" y="104425"/>
              </a:lnTo>
              <a:lnTo>
                <a:pt x="0" y="153234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53AFB-198F-004A-A603-2AA0FA95E7BD}">
      <dsp:nvSpPr>
        <dsp:cNvPr id="0" name=""/>
        <dsp:cNvSpPr/>
      </dsp:nvSpPr>
      <dsp:spPr>
        <a:xfrm>
          <a:off x="263558" y="2174080"/>
          <a:ext cx="965950" cy="153234"/>
        </a:xfrm>
        <a:custGeom>
          <a:avLst/>
          <a:gdLst/>
          <a:ahLst/>
          <a:cxnLst/>
          <a:rect l="0" t="0" r="0" b="0"/>
          <a:pathLst>
            <a:path>
              <a:moveTo>
                <a:pt x="965950" y="0"/>
              </a:moveTo>
              <a:lnTo>
                <a:pt x="965950" y="104425"/>
              </a:lnTo>
              <a:lnTo>
                <a:pt x="0" y="104425"/>
              </a:lnTo>
              <a:lnTo>
                <a:pt x="0" y="153234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4B8B2-A364-BD4E-82F7-2FF500789855}">
      <dsp:nvSpPr>
        <dsp:cNvPr id="0" name=""/>
        <dsp:cNvSpPr/>
      </dsp:nvSpPr>
      <dsp:spPr>
        <a:xfrm>
          <a:off x="1229509" y="1686274"/>
          <a:ext cx="2092893" cy="153234"/>
        </a:xfrm>
        <a:custGeom>
          <a:avLst/>
          <a:gdLst/>
          <a:ahLst/>
          <a:cxnLst/>
          <a:rect l="0" t="0" r="0" b="0"/>
          <a:pathLst>
            <a:path>
              <a:moveTo>
                <a:pt x="2092893" y="0"/>
              </a:moveTo>
              <a:lnTo>
                <a:pt x="2092893" y="104425"/>
              </a:lnTo>
              <a:lnTo>
                <a:pt x="0" y="104425"/>
              </a:lnTo>
              <a:lnTo>
                <a:pt x="0" y="153234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2F1D2-BD54-264E-9A87-337AC3B230BA}">
      <dsp:nvSpPr>
        <dsp:cNvPr id="0" name=""/>
        <dsp:cNvSpPr/>
      </dsp:nvSpPr>
      <dsp:spPr>
        <a:xfrm>
          <a:off x="3322402" y="1198469"/>
          <a:ext cx="2656364" cy="153234"/>
        </a:xfrm>
        <a:custGeom>
          <a:avLst/>
          <a:gdLst/>
          <a:ahLst/>
          <a:cxnLst/>
          <a:rect l="0" t="0" r="0" b="0"/>
          <a:pathLst>
            <a:path>
              <a:moveTo>
                <a:pt x="2656364" y="0"/>
              </a:moveTo>
              <a:lnTo>
                <a:pt x="2656364" y="104425"/>
              </a:lnTo>
              <a:lnTo>
                <a:pt x="0" y="104425"/>
              </a:lnTo>
              <a:lnTo>
                <a:pt x="0" y="153234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236C3-91B2-3B4E-B597-2174BD14FCB9}">
      <dsp:nvSpPr>
        <dsp:cNvPr id="0" name=""/>
        <dsp:cNvSpPr/>
      </dsp:nvSpPr>
      <dsp:spPr>
        <a:xfrm>
          <a:off x="2678435" y="1198469"/>
          <a:ext cx="3300331" cy="153234"/>
        </a:xfrm>
        <a:custGeom>
          <a:avLst/>
          <a:gdLst/>
          <a:ahLst/>
          <a:cxnLst/>
          <a:rect l="0" t="0" r="0" b="0"/>
          <a:pathLst>
            <a:path>
              <a:moveTo>
                <a:pt x="3300331" y="0"/>
              </a:moveTo>
              <a:lnTo>
                <a:pt x="3300331" y="104425"/>
              </a:lnTo>
              <a:lnTo>
                <a:pt x="0" y="104425"/>
              </a:lnTo>
              <a:lnTo>
                <a:pt x="0" y="153234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063D9-E428-B848-AD8D-10324DFFEF15}">
      <dsp:nvSpPr>
        <dsp:cNvPr id="0" name=""/>
        <dsp:cNvSpPr/>
      </dsp:nvSpPr>
      <dsp:spPr>
        <a:xfrm>
          <a:off x="5715326" y="863899"/>
          <a:ext cx="526882" cy="334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EDDA93-5CBA-734A-BE9E-C3B4501D6EDE}">
      <dsp:nvSpPr>
        <dsp:cNvPr id="0" name=""/>
        <dsp:cNvSpPr/>
      </dsp:nvSpPr>
      <dsp:spPr>
        <a:xfrm>
          <a:off x="5773868" y="919514"/>
          <a:ext cx="526882" cy="334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公司</a:t>
          </a:r>
          <a:endParaRPr lang="zh-CN" altLang="en-US" sz="800" kern="1200" dirty="0"/>
        </a:p>
      </dsp:txBody>
      <dsp:txXfrm>
        <a:off x="5783667" y="929313"/>
        <a:ext cx="507284" cy="314972"/>
      </dsp:txXfrm>
    </dsp:sp>
    <dsp:sp modelId="{B0B95C1D-D2D9-3B4C-9690-C814FE798558}">
      <dsp:nvSpPr>
        <dsp:cNvPr id="0" name=""/>
        <dsp:cNvSpPr/>
      </dsp:nvSpPr>
      <dsp:spPr>
        <a:xfrm>
          <a:off x="2414994" y="1351704"/>
          <a:ext cx="526882" cy="334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B6E22A-40E3-BE4A-8C49-068C426A0B71}">
      <dsp:nvSpPr>
        <dsp:cNvPr id="0" name=""/>
        <dsp:cNvSpPr/>
      </dsp:nvSpPr>
      <dsp:spPr>
        <a:xfrm>
          <a:off x="2473536" y="1407319"/>
          <a:ext cx="526882" cy="334570"/>
        </a:xfrm>
        <a:prstGeom prst="roundRect">
          <a:avLst>
            <a:gd name="adj" fmla="val 10000"/>
          </a:avLst>
        </a:prstGeom>
        <a:solidFill>
          <a:schemeClr val="bg1">
            <a:lumMod val="65000"/>
            <a:alpha val="9000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总经理办公室</a:t>
          </a:r>
          <a:endParaRPr lang="zh-CN" altLang="en-US" sz="800" kern="1200" dirty="0"/>
        </a:p>
      </dsp:txBody>
      <dsp:txXfrm>
        <a:off x="2483335" y="1417118"/>
        <a:ext cx="507284" cy="314972"/>
      </dsp:txXfrm>
    </dsp:sp>
    <dsp:sp modelId="{8AA93C67-5D6B-B544-BB12-E5880BBA5358}">
      <dsp:nvSpPr>
        <dsp:cNvPr id="0" name=""/>
        <dsp:cNvSpPr/>
      </dsp:nvSpPr>
      <dsp:spPr>
        <a:xfrm>
          <a:off x="3058961" y="1351704"/>
          <a:ext cx="526882" cy="334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A51D28-1777-EC43-A4FF-B66486B83FAE}">
      <dsp:nvSpPr>
        <dsp:cNvPr id="0" name=""/>
        <dsp:cNvSpPr/>
      </dsp:nvSpPr>
      <dsp:spPr>
        <a:xfrm>
          <a:off x="3117503" y="1407319"/>
          <a:ext cx="526882" cy="334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开发部</a:t>
          </a:r>
          <a:endParaRPr lang="zh-CN" altLang="en-US" sz="800" kern="1200" dirty="0"/>
        </a:p>
      </dsp:txBody>
      <dsp:txXfrm>
        <a:off x="3127302" y="1417118"/>
        <a:ext cx="507284" cy="314972"/>
      </dsp:txXfrm>
    </dsp:sp>
    <dsp:sp modelId="{B4692462-297E-8845-AB17-CEAEC4C7AC85}">
      <dsp:nvSpPr>
        <dsp:cNvPr id="0" name=""/>
        <dsp:cNvSpPr/>
      </dsp:nvSpPr>
      <dsp:spPr>
        <a:xfrm>
          <a:off x="966068" y="1839509"/>
          <a:ext cx="526882" cy="334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4359A7-31E4-FF41-8C0A-9B87B3343DE7}">
      <dsp:nvSpPr>
        <dsp:cNvPr id="0" name=""/>
        <dsp:cNvSpPr/>
      </dsp:nvSpPr>
      <dsp:spPr>
        <a:xfrm>
          <a:off x="1024610" y="1895125"/>
          <a:ext cx="526882" cy="334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项目相关</a:t>
          </a:r>
          <a:endParaRPr lang="zh-CN" altLang="en-US" sz="800" kern="1200" dirty="0"/>
        </a:p>
      </dsp:txBody>
      <dsp:txXfrm>
        <a:off x="1034409" y="1904924"/>
        <a:ext cx="507284" cy="314972"/>
      </dsp:txXfrm>
    </dsp:sp>
    <dsp:sp modelId="{88F39DFB-3C29-C34C-BBCE-D2411CBEBA64}">
      <dsp:nvSpPr>
        <dsp:cNvPr id="0" name=""/>
        <dsp:cNvSpPr/>
      </dsp:nvSpPr>
      <dsp:spPr>
        <a:xfrm>
          <a:off x="117" y="2327314"/>
          <a:ext cx="526882" cy="334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C5CD60-2AC7-5D48-98FB-87E3D0CB0673}">
      <dsp:nvSpPr>
        <dsp:cNvPr id="0" name=""/>
        <dsp:cNvSpPr/>
      </dsp:nvSpPr>
      <dsp:spPr>
        <a:xfrm>
          <a:off x="58659" y="2382930"/>
          <a:ext cx="526882" cy="334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项目管理</a:t>
          </a:r>
          <a:endParaRPr lang="zh-CN" altLang="en-US" sz="800" kern="1200" dirty="0"/>
        </a:p>
      </dsp:txBody>
      <dsp:txXfrm>
        <a:off x="68458" y="2392729"/>
        <a:ext cx="507284" cy="314972"/>
      </dsp:txXfrm>
    </dsp:sp>
    <dsp:sp modelId="{32DBA8A9-D449-7145-B4D1-354328F743FD}">
      <dsp:nvSpPr>
        <dsp:cNvPr id="0" name=""/>
        <dsp:cNvSpPr/>
      </dsp:nvSpPr>
      <dsp:spPr>
        <a:xfrm>
          <a:off x="644084" y="2327314"/>
          <a:ext cx="526882" cy="334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E3BC46-0E4E-3649-9FCE-16A96A92ABCB}">
      <dsp:nvSpPr>
        <dsp:cNvPr id="0" name=""/>
        <dsp:cNvSpPr/>
      </dsp:nvSpPr>
      <dsp:spPr>
        <a:xfrm>
          <a:off x="702626" y="2382930"/>
          <a:ext cx="526882" cy="334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项目开发管理</a:t>
          </a:r>
          <a:endParaRPr lang="zh-CN" altLang="en-US" sz="800" kern="1200" dirty="0"/>
        </a:p>
      </dsp:txBody>
      <dsp:txXfrm>
        <a:off x="712425" y="2392729"/>
        <a:ext cx="507284" cy="314972"/>
      </dsp:txXfrm>
    </dsp:sp>
    <dsp:sp modelId="{643A2450-56C1-D748-AD11-4DB20510190E}">
      <dsp:nvSpPr>
        <dsp:cNvPr id="0" name=""/>
        <dsp:cNvSpPr/>
      </dsp:nvSpPr>
      <dsp:spPr>
        <a:xfrm>
          <a:off x="1288051" y="2327314"/>
          <a:ext cx="526882" cy="334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7465A2-733D-1F4E-B21C-C98B7CED573E}">
      <dsp:nvSpPr>
        <dsp:cNvPr id="0" name=""/>
        <dsp:cNvSpPr/>
      </dsp:nvSpPr>
      <dsp:spPr>
        <a:xfrm>
          <a:off x="1346594" y="2382930"/>
          <a:ext cx="526882" cy="334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项目技术架构管理</a:t>
          </a:r>
          <a:endParaRPr lang="zh-CN" altLang="en-US" sz="800" kern="1200" dirty="0"/>
        </a:p>
      </dsp:txBody>
      <dsp:txXfrm>
        <a:off x="1356393" y="2392729"/>
        <a:ext cx="507284" cy="314972"/>
      </dsp:txXfrm>
    </dsp:sp>
    <dsp:sp modelId="{39F86A54-301B-1340-B66F-A6D6345DD07D}">
      <dsp:nvSpPr>
        <dsp:cNvPr id="0" name=""/>
        <dsp:cNvSpPr/>
      </dsp:nvSpPr>
      <dsp:spPr>
        <a:xfrm>
          <a:off x="1932018" y="2327314"/>
          <a:ext cx="526882" cy="334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BA7F53-069E-8642-9C9F-238EE852DDD5}">
      <dsp:nvSpPr>
        <dsp:cNvPr id="0" name=""/>
        <dsp:cNvSpPr/>
      </dsp:nvSpPr>
      <dsp:spPr>
        <a:xfrm>
          <a:off x="1990561" y="2382930"/>
          <a:ext cx="526882" cy="334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项目回顾</a:t>
          </a:r>
          <a:endParaRPr lang="zh-CN" altLang="en-US" sz="800" kern="1200" dirty="0"/>
        </a:p>
      </dsp:txBody>
      <dsp:txXfrm>
        <a:off x="2000360" y="2392729"/>
        <a:ext cx="507284" cy="314972"/>
      </dsp:txXfrm>
    </dsp:sp>
    <dsp:sp modelId="{8D2CD36A-34DD-6541-97D0-DD24CA6FA70F}">
      <dsp:nvSpPr>
        <dsp:cNvPr id="0" name=""/>
        <dsp:cNvSpPr/>
      </dsp:nvSpPr>
      <dsp:spPr>
        <a:xfrm>
          <a:off x="2897969" y="1839509"/>
          <a:ext cx="526882" cy="334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7AF922-1251-B847-BBB4-B23DE8701259}">
      <dsp:nvSpPr>
        <dsp:cNvPr id="0" name=""/>
        <dsp:cNvSpPr/>
      </dsp:nvSpPr>
      <dsp:spPr>
        <a:xfrm>
          <a:off x="2956512" y="1895125"/>
          <a:ext cx="526882" cy="334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团队相关</a:t>
          </a:r>
          <a:endParaRPr lang="zh-CN" altLang="en-US" sz="800" kern="1200" dirty="0"/>
        </a:p>
      </dsp:txBody>
      <dsp:txXfrm>
        <a:off x="2966311" y="1904924"/>
        <a:ext cx="507284" cy="314972"/>
      </dsp:txXfrm>
    </dsp:sp>
    <dsp:sp modelId="{8C2D203F-7E29-B347-B990-F523C7D1A8B6}">
      <dsp:nvSpPr>
        <dsp:cNvPr id="0" name=""/>
        <dsp:cNvSpPr/>
      </dsp:nvSpPr>
      <dsp:spPr>
        <a:xfrm>
          <a:off x="2575986" y="2327314"/>
          <a:ext cx="526882" cy="334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6B3BA7-03FB-4E44-9E4B-E61268F91C98}">
      <dsp:nvSpPr>
        <dsp:cNvPr id="0" name=""/>
        <dsp:cNvSpPr/>
      </dsp:nvSpPr>
      <dsp:spPr>
        <a:xfrm>
          <a:off x="2634528" y="2382930"/>
          <a:ext cx="526882" cy="334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团队管理</a:t>
          </a:r>
          <a:endParaRPr lang="zh-CN" altLang="en-US" sz="800" kern="1200" dirty="0"/>
        </a:p>
      </dsp:txBody>
      <dsp:txXfrm>
        <a:off x="2644327" y="2392729"/>
        <a:ext cx="507284" cy="314972"/>
      </dsp:txXfrm>
    </dsp:sp>
    <dsp:sp modelId="{E30DC608-7FCD-9D49-9BB3-2BC6500DD93C}">
      <dsp:nvSpPr>
        <dsp:cNvPr id="0" name=""/>
        <dsp:cNvSpPr/>
      </dsp:nvSpPr>
      <dsp:spPr>
        <a:xfrm>
          <a:off x="3219953" y="2327314"/>
          <a:ext cx="526882" cy="334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BB49CE-D9E0-F849-A573-B1DC798595F1}">
      <dsp:nvSpPr>
        <dsp:cNvPr id="0" name=""/>
        <dsp:cNvSpPr/>
      </dsp:nvSpPr>
      <dsp:spPr>
        <a:xfrm>
          <a:off x="3278495" y="2382930"/>
          <a:ext cx="526882" cy="334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沟通汇报方面</a:t>
          </a:r>
          <a:endParaRPr lang="zh-CN" altLang="en-US" sz="800" kern="1200" dirty="0"/>
        </a:p>
      </dsp:txBody>
      <dsp:txXfrm>
        <a:off x="3288294" y="2392729"/>
        <a:ext cx="507284" cy="314972"/>
      </dsp:txXfrm>
    </dsp:sp>
    <dsp:sp modelId="{A19E5546-A5DF-0041-B779-2ACC62A7D5FF}">
      <dsp:nvSpPr>
        <dsp:cNvPr id="0" name=""/>
        <dsp:cNvSpPr/>
      </dsp:nvSpPr>
      <dsp:spPr>
        <a:xfrm>
          <a:off x="4185904" y="1839509"/>
          <a:ext cx="526882" cy="334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54B55B-9615-6944-A78F-367969BFE948}">
      <dsp:nvSpPr>
        <dsp:cNvPr id="0" name=""/>
        <dsp:cNvSpPr/>
      </dsp:nvSpPr>
      <dsp:spPr>
        <a:xfrm>
          <a:off x="4244446" y="1895125"/>
          <a:ext cx="526882" cy="334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技术相关</a:t>
          </a:r>
          <a:endParaRPr lang="zh-CN" altLang="en-US" sz="800" kern="1200" dirty="0"/>
        </a:p>
      </dsp:txBody>
      <dsp:txXfrm>
        <a:off x="4254245" y="1904924"/>
        <a:ext cx="507284" cy="314972"/>
      </dsp:txXfrm>
    </dsp:sp>
    <dsp:sp modelId="{F6F91EB7-21F9-4649-AF80-A4832FAD6015}">
      <dsp:nvSpPr>
        <dsp:cNvPr id="0" name=""/>
        <dsp:cNvSpPr/>
      </dsp:nvSpPr>
      <dsp:spPr>
        <a:xfrm>
          <a:off x="3863920" y="2327314"/>
          <a:ext cx="526882" cy="334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34CC46-5A74-6B42-B520-D0FEBAF4DB4C}">
      <dsp:nvSpPr>
        <dsp:cNvPr id="0" name=""/>
        <dsp:cNvSpPr/>
      </dsp:nvSpPr>
      <dsp:spPr>
        <a:xfrm>
          <a:off x="3922462" y="2382930"/>
          <a:ext cx="526882" cy="334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smtClean="0"/>
            <a:t>学习新技术</a:t>
          </a:r>
          <a:endParaRPr lang="zh-CN" altLang="en-US" sz="800" kern="1200" dirty="0"/>
        </a:p>
      </dsp:txBody>
      <dsp:txXfrm>
        <a:off x="3932261" y="2392729"/>
        <a:ext cx="507284" cy="314972"/>
      </dsp:txXfrm>
    </dsp:sp>
    <dsp:sp modelId="{46A2844D-79B5-9F46-8EA1-9FFE4DB1CC52}">
      <dsp:nvSpPr>
        <dsp:cNvPr id="0" name=""/>
        <dsp:cNvSpPr/>
      </dsp:nvSpPr>
      <dsp:spPr>
        <a:xfrm>
          <a:off x="4507887" y="2327314"/>
          <a:ext cx="526882" cy="334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182569-B38D-144C-A4FA-51D594ED23A6}">
      <dsp:nvSpPr>
        <dsp:cNvPr id="0" name=""/>
        <dsp:cNvSpPr/>
      </dsp:nvSpPr>
      <dsp:spPr>
        <a:xfrm>
          <a:off x="4566430" y="2382930"/>
          <a:ext cx="526882" cy="334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smtClean="0"/>
            <a:t>缺陷修复</a:t>
          </a:r>
          <a:endParaRPr lang="zh-CN" altLang="en-US" sz="800" kern="1200" dirty="0"/>
        </a:p>
      </dsp:txBody>
      <dsp:txXfrm>
        <a:off x="4576229" y="2392729"/>
        <a:ext cx="507284" cy="314972"/>
      </dsp:txXfrm>
    </dsp:sp>
    <dsp:sp modelId="{F2D90148-5364-274D-8AFB-C1128EFAC42F}">
      <dsp:nvSpPr>
        <dsp:cNvPr id="0" name=""/>
        <dsp:cNvSpPr/>
      </dsp:nvSpPr>
      <dsp:spPr>
        <a:xfrm>
          <a:off x="5151854" y="1839509"/>
          <a:ext cx="526882" cy="334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4C0370-2ECC-D743-BA77-0EB354CCE057}">
      <dsp:nvSpPr>
        <dsp:cNvPr id="0" name=""/>
        <dsp:cNvSpPr/>
      </dsp:nvSpPr>
      <dsp:spPr>
        <a:xfrm>
          <a:off x="5210397" y="1895125"/>
          <a:ext cx="526882" cy="334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个人相关</a:t>
          </a:r>
          <a:endParaRPr lang="zh-CN" altLang="en-US" sz="800" kern="1200" dirty="0"/>
        </a:p>
      </dsp:txBody>
      <dsp:txXfrm>
        <a:off x="5220196" y="1904924"/>
        <a:ext cx="507284" cy="314972"/>
      </dsp:txXfrm>
    </dsp:sp>
    <dsp:sp modelId="{DDFC4EFC-B200-C04C-881E-8E2BF37FCAF1}">
      <dsp:nvSpPr>
        <dsp:cNvPr id="0" name=""/>
        <dsp:cNvSpPr/>
      </dsp:nvSpPr>
      <dsp:spPr>
        <a:xfrm>
          <a:off x="5151854" y="2327314"/>
          <a:ext cx="526882" cy="334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D74831-EA48-E947-982B-718615CBBA7D}">
      <dsp:nvSpPr>
        <dsp:cNvPr id="0" name=""/>
        <dsp:cNvSpPr/>
      </dsp:nvSpPr>
      <dsp:spPr>
        <a:xfrm>
          <a:off x="5210397" y="2382930"/>
          <a:ext cx="526882" cy="334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个人回顾</a:t>
          </a:r>
          <a:endParaRPr lang="zh-CN" altLang="en-US" sz="800" kern="1200" dirty="0"/>
        </a:p>
      </dsp:txBody>
      <dsp:txXfrm>
        <a:off x="5220196" y="2392729"/>
        <a:ext cx="507284" cy="314972"/>
      </dsp:txXfrm>
    </dsp:sp>
    <dsp:sp modelId="{FE3CA5D7-CFBC-FD41-BECF-6EF964B19A6E}">
      <dsp:nvSpPr>
        <dsp:cNvPr id="0" name=""/>
        <dsp:cNvSpPr/>
      </dsp:nvSpPr>
      <dsp:spPr>
        <a:xfrm>
          <a:off x="3702928" y="1351704"/>
          <a:ext cx="526882" cy="334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8E0373-41BB-3046-B56E-C1FFDED9CC2F}">
      <dsp:nvSpPr>
        <dsp:cNvPr id="0" name=""/>
        <dsp:cNvSpPr/>
      </dsp:nvSpPr>
      <dsp:spPr>
        <a:xfrm>
          <a:off x="3761471" y="1407319"/>
          <a:ext cx="526882" cy="334570"/>
        </a:xfrm>
        <a:prstGeom prst="roundRect">
          <a:avLst>
            <a:gd name="adj" fmla="val 10000"/>
          </a:avLst>
        </a:prstGeom>
        <a:solidFill>
          <a:schemeClr val="bg1">
            <a:lumMod val="65000"/>
            <a:alpha val="9000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设计部</a:t>
          </a:r>
          <a:endParaRPr lang="zh-CN" altLang="en-US" sz="800" kern="1200" dirty="0"/>
        </a:p>
      </dsp:txBody>
      <dsp:txXfrm>
        <a:off x="3771270" y="1417118"/>
        <a:ext cx="507284" cy="314972"/>
      </dsp:txXfrm>
    </dsp:sp>
    <dsp:sp modelId="{EFE50F5F-7BD9-4F4E-A893-E8B5D84B417D}">
      <dsp:nvSpPr>
        <dsp:cNvPr id="0" name=""/>
        <dsp:cNvSpPr/>
      </dsp:nvSpPr>
      <dsp:spPr>
        <a:xfrm>
          <a:off x="6117805" y="1351704"/>
          <a:ext cx="526882" cy="334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2155AC-FF84-1A45-8FAA-C0E216E26208}">
      <dsp:nvSpPr>
        <dsp:cNvPr id="0" name=""/>
        <dsp:cNvSpPr/>
      </dsp:nvSpPr>
      <dsp:spPr>
        <a:xfrm>
          <a:off x="6176348" y="1407319"/>
          <a:ext cx="526882" cy="334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人力资源部</a:t>
          </a:r>
          <a:endParaRPr lang="zh-CN" altLang="en-US" sz="800" kern="1200" dirty="0"/>
        </a:p>
      </dsp:txBody>
      <dsp:txXfrm>
        <a:off x="6186147" y="1417118"/>
        <a:ext cx="507284" cy="314972"/>
      </dsp:txXfrm>
    </dsp:sp>
    <dsp:sp modelId="{FBF429BE-2939-8A4E-BE9A-CA7066A2DA30}">
      <dsp:nvSpPr>
        <dsp:cNvPr id="0" name=""/>
        <dsp:cNvSpPr/>
      </dsp:nvSpPr>
      <dsp:spPr>
        <a:xfrm>
          <a:off x="5795822" y="1839509"/>
          <a:ext cx="526882" cy="334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3D4D90-3547-904F-B1E1-40EF796AF61C}">
      <dsp:nvSpPr>
        <dsp:cNvPr id="0" name=""/>
        <dsp:cNvSpPr/>
      </dsp:nvSpPr>
      <dsp:spPr>
        <a:xfrm>
          <a:off x="5854364" y="1895125"/>
          <a:ext cx="526882" cy="334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人才招聘</a:t>
          </a:r>
          <a:endParaRPr lang="zh-CN" altLang="en-US" sz="800" kern="1200" dirty="0"/>
        </a:p>
      </dsp:txBody>
      <dsp:txXfrm>
        <a:off x="5864163" y="1904924"/>
        <a:ext cx="507284" cy="314972"/>
      </dsp:txXfrm>
    </dsp:sp>
    <dsp:sp modelId="{B7DCF8C9-AF2F-2448-82F1-B1EEB2142DDD}">
      <dsp:nvSpPr>
        <dsp:cNvPr id="0" name=""/>
        <dsp:cNvSpPr/>
      </dsp:nvSpPr>
      <dsp:spPr>
        <a:xfrm>
          <a:off x="6439789" y="1839509"/>
          <a:ext cx="526882" cy="334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30FAC4-1043-1947-A1EA-62757088B3EF}">
      <dsp:nvSpPr>
        <dsp:cNvPr id="0" name=""/>
        <dsp:cNvSpPr/>
      </dsp:nvSpPr>
      <dsp:spPr>
        <a:xfrm>
          <a:off x="6498331" y="1895125"/>
          <a:ext cx="526882" cy="334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人才培训</a:t>
          </a:r>
          <a:endParaRPr lang="zh-CN" altLang="en-US" sz="800" kern="1200" dirty="0"/>
        </a:p>
      </dsp:txBody>
      <dsp:txXfrm>
        <a:off x="6508130" y="1904924"/>
        <a:ext cx="507284" cy="314972"/>
      </dsp:txXfrm>
    </dsp:sp>
    <dsp:sp modelId="{D1990AFE-AFCE-1F4D-91DA-C62A760A6C40}">
      <dsp:nvSpPr>
        <dsp:cNvPr id="0" name=""/>
        <dsp:cNvSpPr/>
      </dsp:nvSpPr>
      <dsp:spPr>
        <a:xfrm>
          <a:off x="7083756" y="1351704"/>
          <a:ext cx="526882" cy="334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EC2EB3-A4DA-054E-B09C-8992A0460307}">
      <dsp:nvSpPr>
        <dsp:cNvPr id="0" name=""/>
        <dsp:cNvSpPr/>
      </dsp:nvSpPr>
      <dsp:spPr>
        <a:xfrm>
          <a:off x="7142298" y="1407319"/>
          <a:ext cx="526882" cy="334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质量管理部</a:t>
          </a:r>
          <a:endParaRPr lang="zh-CN" altLang="en-US" sz="800" kern="1200" dirty="0"/>
        </a:p>
      </dsp:txBody>
      <dsp:txXfrm>
        <a:off x="7152097" y="1417118"/>
        <a:ext cx="507284" cy="314972"/>
      </dsp:txXfrm>
    </dsp:sp>
    <dsp:sp modelId="{B21CB1EB-2D63-184F-AFC4-33D54EC97EA0}">
      <dsp:nvSpPr>
        <dsp:cNvPr id="0" name=""/>
        <dsp:cNvSpPr/>
      </dsp:nvSpPr>
      <dsp:spPr>
        <a:xfrm>
          <a:off x="7083756" y="1839509"/>
          <a:ext cx="526882" cy="334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1C4981-2506-844F-A23A-D24D964E4588}">
      <dsp:nvSpPr>
        <dsp:cNvPr id="0" name=""/>
        <dsp:cNvSpPr/>
      </dsp:nvSpPr>
      <dsp:spPr>
        <a:xfrm>
          <a:off x="7142298" y="1895125"/>
          <a:ext cx="526882" cy="334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质量管理</a:t>
          </a:r>
          <a:endParaRPr lang="zh-CN" altLang="en-US" sz="800" kern="1200" dirty="0"/>
        </a:p>
      </dsp:txBody>
      <dsp:txXfrm>
        <a:off x="7152097" y="1904924"/>
        <a:ext cx="507284" cy="314972"/>
      </dsp:txXfrm>
    </dsp:sp>
    <dsp:sp modelId="{AE7D75D7-6C0E-FF42-817C-B519C27DE539}">
      <dsp:nvSpPr>
        <dsp:cNvPr id="0" name=""/>
        <dsp:cNvSpPr/>
      </dsp:nvSpPr>
      <dsp:spPr>
        <a:xfrm>
          <a:off x="7727723" y="1351704"/>
          <a:ext cx="526882" cy="334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699E0D-FC57-2B45-86A7-EF9D6997AEC6}">
      <dsp:nvSpPr>
        <dsp:cNvPr id="0" name=""/>
        <dsp:cNvSpPr/>
      </dsp:nvSpPr>
      <dsp:spPr>
        <a:xfrm>
          <a:off x="7786266" y="1407319"/>
          <a:ext cx="526882" cy="334570"/>
        </a:xfrm>
        <a:prstGeom prst="roundRect">
          <a:avLst>
            <a:gd name="adj" fmla="val 10000"/>
          </a:avLst>
        </a:prstGeom>
        <a:solidFill>
          <a:schemeClr val="bg1">
            <a:lumMod val="65000"/>
            <a:alpha val="9000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财务部</a:t>
          </a:r>
          <a:endParaRPr lang="zh-CN" altLang="en-US" sz="800" kern="1200" dirty="0"/>
        </a:p>
      </dsp:txBody>
      <dsp:txXfrm>
        <a:off x="7796065" y="1417118"/>
        <a:ext cx="507284" cy="314972"/>
      </dsp:txXfrm>
    </dsp:sp>
    <dsp:sp modelId="{D22A4523-D7A6-0543-B735-FC7E45516F47}">
      <dsp:nvSpPr>
        <dsp:cNvPr id="0" name=""/>
        <dsp:cNvSpPr/>
      </dsp:nvSpPr>
      <dsp:spPr>
        <a:xfrm>
          <a:off x="8371690" y="1351704"/>
          <a:ext cx="526882" cy="334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CF0C61-80C2-DD41-9C85-1AA890DFF54A}">
      <dsp:nvSpPr>
        <dsp:cNvPr id="0" name=""/>
        <dsp:cNvSpPr/>
      </dsp:nvSpPr>
      <dsp:spPr>
        <a:xfrm>
          <a:off x="8430233" y="1407319"/>
          <a:ext cx="526882" cy="334570"/>
        </a:xfrm>
        <a:prstGeom prst="roundRect">
          <a:avLst>
            <a:gd name="adj" fmla="val 10000"/>
          </a:avLst>
        </a:prstGeom>
        <a:solidFill>
          <a:schemeClr val="bg1">
            <a:lumMod val="65000"/>
            <a:alpha val="9000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行政部</a:t>
          </a:r>
          <a:endParaRPr lang="zh-CN" altLang="en-US" sz="800" kern="1200" dirty="0"/>
        </a:p>
      </dsp:txBody>
      <dsp:txXfrm>
        <a:off x="8440032" y="1417118"/>
        <a:ext cx="507284" cy="314972"/>
      </dsp:txXfrm>
    </dsp:sp>
    <dsp:sp modelId="{C1CC202B-1F97-F14A-89DB-6FD46643B67D}">
      <dsp:nvSpPr>
        <dsp:cNvPr id="0" name=""/>
        <dsp:cNvSpPr/>
      </dsp:nvSpPr>
      <dsp:spPr>
        <a:xfrm>
          <a:off x="9015658" y="1351704"/>
          <a:ext cx="526882" cy="334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2C487D-7D69-DE44-8783-907D805E75F2}">
      <dsp:nvSpPr>
        <dsp:cNvPr id="0" name=""/>
        <dsp:cNvSpPr/>
      </dsp:nvSpPr>
      <dsp:spPr>
        <a:xfrm>
          <a:off x="9074200" y="1407319"/>
          <a:ext cx="526882" cy="334570"/>
        </a:xfrm>
        <a:prstGeom prst="roundRect">
          <a:avLst>
            <a:gd name="adj" fmla="val 10000"/>
          </a:avLst>
        </a:prstGeom>
        <a:solidFill>
          <a:schemeClr val="bg1">
            <a:lumMod val="65000"/>
            <a:alpha val="9000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销售部</a:t>
          </a:r>
          <a:endParaRPr lang="zh-CN" altLang="en-US" sz="800" kern="1200" dirty="0"/>
        </a:p>
      </dsp:txBody>
      <dsp:txXfrm>
        <a:off x="9083999" y="1417118"/>
        <a:ext cx="507284" cy="314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0D9DB-13FD-2440-9C4D-BFA5CD499044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2D3-F8DC-694A-9EF5-CE92ABB790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34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theory-system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（理论系统）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sz="4000" dirty="0"/>
              <a:t>数学引领工作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作者：耿远超</a:t>
            </a:r>
            <a:endParaRPr kumimoji="1" lang="en-US" altLang="zh-CN" dirty="0" smtClean="0"/>
          </a:p>
          <a:p>
            <a:r>
              <a:rPr kumimoji="1" lang="zh-CN" altLang="en-US" dirty="0" smtClean="0"/>
              <a:t>版本：</a:t>
            </a:r>
            <a:r>
              <a:rPr kumimoji="1" lang="en-US" altLang="zh-CN" dirty="0" smtClean="0"/>
              <a:t>1.0.0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讨论环节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68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版本历史记录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106956"/>
              </p:ext>
            </p:extLst>
          </p:nvPr>
        </p:nvGraphicFramePr>
        <p:xfrm>
          <a:off x="1371600" y="2286000"/>
          <a:ext cx="8596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962"/>
                <a:gridCol w="2468562"/>
                <a:gridCol w="1455738"/>
                <a:gridCol w="1219200"/>
                <a:gridCol w="24828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版本号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修订章节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修订人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变更记录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2017/06/02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创建文档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21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910231"/>
              </p:ext>
            </p:extLst>
          </p:nvPr>
        </p:nvGraphicFramePr>
        <p:xfrm>
          <a:off x="1371600" y="1379095"/>
          <a:ext cx="10580914" cy="5478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85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</a:t>
            </a:r>
            <a:r>
              <a:rPr kumimoji="1" lang="zh-CN" altLang="en-US" dirty="0" smtClean="0"/>
              <a:t> 关联文档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Mind-Seed </a:t>
            </a:r>
            <a:r>
              <a:rPr kumimoji="1" lang="en-US" altLang="zh-CN" dirty="0" smtClean="0"/>
              <a:t>Plan1.0.0.pptx</a:t>
            </a:r>
            <a:r>
              <a:rPr kumimoji="1" lang="zh-CN" altLang="en-US" dirty="0" smtClean="0"/>
              <a:t> （思维种子计划）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58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1.2</a:t>
            </a:r>
            <a:r>
              <a:rPr kumimoji="1" lang="zh-CN" altLang="en-US" dirty="0" smtClean="0"/>
              <a:t> 普遍情况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kumimoji="1" lang="zh-CN" altLang="en-US" dirty="0" smtClean="0"/>
                  <a:t>承接上文，我们已经确认以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𝑦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en-US" altLang="zh-CN" i="1">
                        <a:latin typeface="Cambria Math" charset="0"/>
                      </a:rPr>
                      <m:t>𝑥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𝐹</m:t>
                    </m:r>
                  </m:oMath>
                </a14:m>
                <a:r>
                  <a:rPr lang="zh-CN" altLang="en-US" dirty="0" smtClean="0"/>
                  <a:t>函数关系式为我们的思维基础理论。</a:t>
                </a:r>
                <a:endParaRPr lang="zh-CN" altLang="en-US" dirty="0"/>
              </a:p>
              <a:p>
                <a:r>
                  <a:rPr kumimoji="1" lang="zh-CN" altLang="en-US" dirty="0" smtClean="0"/>
                  <a:t>其次我们确认对应法则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𝐹</m:t>
                    </m:r>
                  </m:oMath>
                </a14:m>
                <a:r>
                  <a:rPr kumimoji="1" lang="zh-CN" altLang="en-US" dirty="0" smtClean="0"/>
                  <a:t>为该文档主要讨论的核心目标。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对应法则集合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𝐹</m:t>
                    </m:r>
                  </m:oMath>
                </a14:m>
                <a:r>
                  <a:rPr kumimoji="1" lang="zh-CN" altLang="en-US" dirty="0" smtClean="0"/>
                  <a:t>的现状，在大多数应用场景中，已经存在普遍公认的对应法则。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最后我们会梳理出工作的应用场景，并根据指定的应用场景整合现有的普遍公认的对应法则。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30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1.3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文档目标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4104326"/>
                  </p:ext>
                </p:extLst>
              </p:nvPr>
            </p:nvGraphicFramePr>
            <p:xfrm>
              <a:off x="1371600" y="2286000"/>
              <a:ext cx="9601200" cy="3581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4104326"/>
                  </p:ext>
                </p:extLst>
              </p:nvPr>
            </p:nvGraphicFramePr>
            <p:xfrm>
              <a:off x="1371600" y="2286000"/>
              <a:ext cx="9601200" cy="3581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841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应用</a:t>
            </a:r>
            <a:r>
              <a:rPr kumimoji="1" lang="zh-CN" altLang="en-US" dirty="0" smtClean="0"/>
              <a:t>场景－表达方式一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03169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71600" y="565853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白底部分属于讨论范围；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灰底部分不属于讨论范围；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55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应用场景－表达方式二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178" y="2286000"/>
            <a:ext cx="8570044" cy="3581400"/>
          </a:xfrm>
        </p:spPr>
      </p:pic>
    </p:spTree>
    <p:extLst>
      <p:ext uri="{BB962C8B-B14F-4D97-AF65-F5344CB8AC3E}">
        <p14:creationId xmlns:p14="http://schemas.microsoft.com/office/powerpoint/2010/main" val="78409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理论体系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7" y="76199"/>
            <a:ext cx="9535886" cy="6683828"/>
          </a:xfrm>
        </p:spPr>
      </p:pic>
    </p:spTree>
    <p:extLst>
      <p:ext uri="{BB962C8B-B14F-4D97-AF65-F5344CB8AC3E}">
        <p14:creationId xmlns:p14="http://schemas.microsoft.com/office/powerpoint/2010/main" val="174758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理论体系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272143"/>
            <a:ext cx="11288486" cy="6172200"/>
          </a:xfrm>
        </p:spPr>
      </p:pic>
    </p:spTree>
    <p:extLst>
      <p:ext uri="{BB962C8B-B14F-4D97-AF65-F5344CB8AC3E}">
        <p14:creationId xmlns:p14="http://schemas.microsoft.com/office/powerpoint/2010/main" val="72353083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9559</TotalTime>
  <Words>174</Words>
  <Application>Microsoft Macintosh PowerPoint</Application>
  <PresentationFormat>宽屏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Cambria Math</vt:lpstr>
      <vt:lpstr>DengXian</vt:lpstr>
      <vt:lpstr>Franklin Gothic Book</vt:lpstr>
      <vt:lpstr>华文楷体</vt:lpstr>
      <vt:lpstr>TF10001025</vt:lpstr>
      <vt:lpstr>theory-system （理论系统） 数学引领工作</vt:lpstr>
      <vt:lpstr>目录</vt:lpstr>
      <vt:lpstr>1.1 关联文档</vt:lpstr>
      <vt:lpstr>1.2 普遍情况</vt:lpstr>
      <vt:lpstr>1.3 文档目标</vt:lpstr>
      <vt:lpstr>2 应用场景－表达方式一</vt:lpstr>
      <vt:lpstr>2. 应用场景－表达方式二</vt:lpstr>
      <vt:lpstr>3 理论体系</vt:lpstr>
      <vt:lpstr>4 理论体系</vt:lpstr>
      <vt:lpstr>讨论环节</vt:lpstr>
      <vt:lpstr>版本历史记录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yuanchao geng</dc:creator>
  <cp:lastModifiedBy>yuanchao geng</cp:lastModifiedBy>
  <cp:revision>808</cp:revision>
  <dcterms:created xsi:type="dcterms:W3CDTF">2017-05-25T11:41:45Z</dcterms:created>
  <dcterms:modified xsi:type="dcterms:W3CDTF">2017-06-12T08:19:42Z</dcterms:modified>
</cp:coreProperties>
</file>