
<file path=[Content_Types].xml><?xml version="1.0" encoding="utf-8"?>
<Types xmlns="http://schemas.openxmlformats.org/package/2006/content-types">
  <Default ContentType="image/png" Extension="png"/>
  <Default ContentType="application/xml" Extension="xml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</Types>
</file>

<file path=_rels/.rels><?xml version="1.0" encoding="UTF-8" standalone="no" ?>
<Relationships xmlns="http://schemas.openxmlformats.org/package/2006/relationships">
  <Relationship Id="rId1" Target="ppt/presentation.xml" Type="http://schemas.openxmlformats.org/officeDocument/2006/relationships/officeDocument"/>
  <Relationship Id="rId2" Target="docProps/app.xml" Type="http://schemas.openxmlformats.org/officeDocument/2006/relationships/extended-properties"/>
  <Relationship Id="rId3" Target="docProps/core.xml" Type="http://schemas.openxmlformats.org/package/2006/relationships/metadata/core-properties"/>
</Relationships>

</file>

<file path=ppt/presentation.xml><?xml version="1.0" encoding="utf-8"?>
<p:presentation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/>
  <p:notesSz cx="5143500" cy="9144000"/>
</p:presentation>
</file>

<file path=ppt/tableStyles.xml><?xml version="1.0" encoding="utf-8"?>
<a:tblStyleLs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def="{5C22544A-7EE6-4342-B048-85BDC9FD1C3A}"/>
</file>

<file path=ppt/_rels/presentation.xml.rels><?xml version="1.0" encoding="UTF-8" standalone="no" ?>
<Relationships xmlns="http://schemas.openxmlformats.org/package/2006/relationships">
  <Relationship Id="rId17" Target="tableStyles.xml" Type="http://schemas.openxmlformats.org/officeDocument/2006/relationships/tableStyles"/>
  <Relationship Id="rId7" Target="slides/slide5.xml" Type="http://schemas.openxmlformats.org/officeDocument/2006/relationships/slide"/>
  <Relationship Id="rId6" Target="slides/slide4.xml" Type="http://schemas.openxmlformats.org/officeDocument/2006/relationships/slide"/>
  <Relationship Id="rId14" Target="slides/slide12.xml" Type="http://schemas.openxmlformats.org/officeDocument/2006/relationships/slide"/>
  <Relationship Id="rId13" Target="slides/slide11.xml" Type="http://schemas.openxmlformats.org/officeDocument/2006/relationships/slide"/>
  <Relationship Id="rId4" Target="slides/slide2.xml" Type="http://schemas.openxmlformats.org/officeDocument/2006/relationships/slide"/>
  <Relationship Id="rId3" Target="slides/slide1.xml" Type="http://schemas.openxmlformats.org/officeDocument/2006/relationships/slide"/>
  <Relationship Id="rId12" Target="slides/slide10.xml" Type="http://schemas.openxmlformats.org/officeDocument/2006/relationships/slide"/>
  <Relationship Id="rId10" Target="slides/slide8.xml" Type="http://schemas.openxmlformats.org/officeDocument/2006/relationships/slide"/>
  <Relationship Id="rId5" Target="slides/slide3.xml" Type="http://schemas.openxmlformats.org/officeDocument/2006/relationships/slide"/>
  <Relationship Id="rId11" Target="slides/slide9.xml" Type="http://schemas.openxmlformats.org/officeDocument/2006/relationships/slide"/>
  <Relationship Id="rId8" Target="slides/slide6.xml" Type="http://schemas.openxmlformats.org/officeDocument/2006/relationships/slide"/>
  <Relationship Id="rId16" Target="slides/slide14.xml" Type="http://schemas.openxmlformats.org/officeDocument/2006/relationships/slide"/>
  <Relationship Id="rId2" Target="slideMasters/slideMaster1.xml" Type="http://schemas.openxmlformats.org/officeDocument/2006/relationships/slideMaster"/>
  <Relationship Id="rId9" Target="slides/slide7.xml" Type="http://schemas.openxmlformats.org/officeDocument/2006/relationships/slide"/>
  <Relationship Id="rId15" Target="slides/slide13.xml" Type="http://schemas.openxmlformats.org/officeDocument/2006/relationships/slide"/>
  <Relationship Id="rId1" Target="theme/theme1.xml" Type="http://schemas.openxmlformats.org/officeDocument/2006/relationships/theme"/>
</Relationships>

</file>

<file path=ppt/slideLayouts/_rels/slideLayout1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title">
  <p:cSld name="Title">
    <p:spTree>
      <p:nvGrpSpPr>
        <p:cNvPr hidden="false" id="23" name="GroupShape 23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4" name="Shape 24"/>
          <p:cNvSpPr txBox="true"/>
          <p:nvPr isPhoto="false">
            <p:ph idx="0" type="title"/>
          </p:nvPr>
        </p:nvSpPr>
        <p:spPr>
          <a:xfrm flipH="false" flipV="false" rot="0">
            <a:off x="311708" y="744575"/>
            <a:ext cx="8520600" cy="2052599"/>
          </a:xfrm>
          <a:prstGeom prst="rect">
            <a:avLst/>
          </a:prstGeom>
        </p:spPr>
        <p:txBody>
          <a:bodyPr anchor="b" bIns="91425" lIns="91425" rIns="91425" tIns="91425" wrap="square">
            <a:normAutofit fontScale="100%" lnSpcReduction="0%"/>
          </a:bodyPr>
          <a:lstStyle>
            <a:defPPr/>
            <a:lvl1pPr algn="ctr"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algn="ctr"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hidden="false" id="25" name="Shape 25"/>
          <p:cNvSpPr txBox="true"/>
          <p:nvPr isPhoto="false">
            <p:ph idx="1" type="subTitle"/>
          </p:nvPr>
        </p:nvSpPr>
        <p:spPr>
          <a:xfrm flipH="false" flipV="false" rot="0">
            <a:off x="311700" y="2834125"/>
            <a:ext cx="8520600" cy="7926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hidden="false" id="26" name="Shape 26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SECTION_TITLE_AND_DESCRIPTION">
    <p:spTree>
      <p:nvGrpSpPr>
        <p:cNvPr hidden="false" id="36" name="GroupShape 36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37" name="Shape 37"/>
          <p:cNvSpPr txBox="false"/>
          <p:nvPr isPhoto="false"/>
        </p:nvSpPr>
        <p:spPr>
          <a:xfrm flipH="false" flipV="false" rot="0"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="ctr" bIns="91425" lIns="91425" rIns="91425" tIns="91425" wrap="square">
            <a:noAutofit/>
          </a:bodyPr>
          <a:p>
            <a:pPr algn="l" indent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b="false" cap="none" i="false" strike="noStrike" sz="1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hidden="false" id="38" name="Shape 38"/>
          <p:cNvSpPr txBox="true"/>
          <p:nvPr isPhoto="false">
            <p:ph idx="0" type="title"/>
          </p:nvPr>
        </p:nvSpPr>
        <p:spPr>
          <a:xfrm flipH="false" flipV="false" rot="0">
            <a:off x="265500" y="1233175"/>
            <a:ext cx="4045200" cy="1482299"/>
          </a:xfrm>
          <a:prstGeom prst="rect">
            <a:avLst/>
          </a:prstGeom>
        </p:spPr>
        <p:txBody>
          <a:bodyPr anchor="b" bIns="91425" lIns="91425" rIns="91425" tIns="91425" wrap="square">
            <a:normAutofit fontScale="100%" lnSpcReduction="0%"/>
          </a:bodyPr>
          <a:lstStyle>
            <a:defPPr/>
            <a:lvl1pPr algn="ctr"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algn="ctr"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hidden="false" id="39" name="Shape 39"/>
          <p:cNvSpPr txBox="true"/>
          <p:nvPr isPhoto="false">
            <p:ph idx="1" type="subTitle"/>
          </p:nvPr>
        </p:nvSpPr>
        <p:spPr>
          <a:xfrm flipH="false" flipV="false" rot="0">
            <a:off x="265500" y="2803075"/>
            <a:ext cx="4045200" cy="12351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hidden="false" id="40" name="Shape 40"/>
          <p:cNvSpPr txBox="true"/>
          <p:nvPr isPhoto="false">
            <p:ph idx="2" type="body"/>
          </p:nvPr>
        </p:nvSpPr>
        <p:spPr>
          <a:xfrm flipH="false" flipV="false" rot="0">
            <a:off x="4939500" y="724075"/>
            <a:ext cx="3837000" cy="36951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hidden="false" id="41" name="Shape 41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TITLE_AND_BODY">
    <p:spTree>
      <p:nvGrpSpPr>
        <p:cNvPr hidden="false" id="42" name="GroupShape 42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43" name="Shape 43"/>
          <p:cNvSpPr txBox="true"/>
          <p:nvPr isPhoto="false">
            <p:ph idx="0" type="title"/>
          </p:nvPr>
        </p:nvSpPr>
        <p:spPr>
          <a:xfrm flipH="false" flipV="false" rot="0">
            <a:off x="311700" y="445025"/>
            <a:ext cx="8520600" cy="5727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hidden="false" id="44" name="Shape 44"/>
          <p:cNvSpPr txBox="true"/>
          <p:nvPr isPhoto="false">
            <p:ph idx="1" type="body"/>
          </p:nvPr>
        </p:nvSpPr>
        <p:spPr>
          <a:xfrm flipH="false" flipV="false" rot="0">
            <a:off x="311700" y="1152475"/>
            <a:ext cx="8520600" cy="34164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hidden="false" id="45" name="Shape 45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secHead">
  <p:cSld name="Title and Subtitle">
    <p:spTree>
      <p:nvGrpSpPr>
        <p:cNvPr hidden="false" id="17" name="GroupShape 17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8" name="Shape 18"/>
          <p:cNvSpPr txBox="true"/>
          <p:nvPr isPhoto="false">
            <p:ph idx="0" type="title"/>
          </p:nvPr>
        </p:nvSpPr>
        <p:spPr>
          <a:xfrm flipH="false" flipV="false" rot="0">
            <a:off x="311700" y="2150850"/>
            <a:ext cx="8520600" cy="8418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algn="ctr"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hidden="false" id="19" name="Shape 19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titleOnly">
  <p:cSld name="Slide Title">
    <p:spTree>
      <p:nvGrpSpPr>
        <p:cNvPr hidden="false" id="10" name="GroupShape 10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1" name="Shape 11"/>
          <p:cNvSpPr txBox="true"/>
          <p:nvPr isPhoto="false">
            <p:ph idx="0" type="title"/>
          </p:nvPr>
        </p:nvSpPr>
        <p:spPr>
          <a:xfrm flipH="false" flipV="false" rot="0">
            <a:off x="311700" y="445025"/>
            <a:ext cx="8520600" cy="5727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hidden="false" id="12" name="Shape 12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twoObj">
  <p:cSld name="Title and Two Columns">
    <p:spTree>
      <p:nvGrpSpPr>
        <p:cNvPr hidden="false" id="5" name="GroupShape 5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6" name="Shape 6"/>
          <p:cNvSpPr txBox="true"/>
          <p:nvPr isPhoto="false">
            <p:ph idx="0" type="title"/>
          </p:nvPr>
        </p:nvSpPr>
        <p:spPr>
          <a:xfrm flipH="false" flipV="false" rot="0">
            <a:off x="311700" y="445025"/>
            <a:ext cx="8520600" cy="5727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hidden="false" id="7" name="Shape 7"/>
          <p:cNvSpPr txBox="true"/>
          <p:nvPr isPhoto="false">
            <p:ph idx="1" type="body"/>
          </p:nvPr>
        </p:nvSpPr>
        <p:spPr>
          <a:xfrm flipH="false" flipV="false" rot="0">
            <a:off x="311700" y="1152475"/>
            <a:ext cx="3999900" cy="34164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hidden="false" id="8" name="Shape 8"/>
          <p:cNvSpPr txBox="true"/>
          <p:nvPr isPhoto="false">
            <p:ph idx="2" type="body"/>
          </p:nvPr>
        </p:nvSpPr>
        <p:spPr>
          <a:xfrm flipH="false" flipV="false" rot="0">
            <a:off x="4832400" y="1152475"/>
            <a:ext cx="3999899" cy="34164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hidden="false" id="9" name="Shape 9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blank">
  <p:cSld name="Blank">
    <p:spTree>
      <p:nvGrpSpPr>
        <p:cNvPr hidden="false" id="34" name="GroupShape 34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35" name="Shape 35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BIG_NUMBER">
    <p:spTree>
      <p:nvGrpSpPr>
        <p:cNvPr hidden="false" id="13" name="GroupShape 13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4" name="Shape 14"/>
          <p:cNvSpPr txBox="true"/>
          <p:nvPr isPhoto="false">
            <p:ph idx="0" type="title"/>
          </p:nvPr>
        </p:nvSpPr>
        <p:spPr>
          <a:xfrm flipH="false" flipV="false" rot="0">
            <a:off x="311700" y="1106125"/>
            <a:ext cx="8520600" cy="1963499"/>
          </a:xfrm>
          <a:prstGeom prst="rect">
            <a:avLst/>
          </a:prstGeom>
        </p:spPr>
        <p:txBody>
          <a:bodyPr anchor="b" bIns="91425" lIns="91425" rIns="91425" tIns="91425" wrap="square">
            <a:normAutofit fontScale="100%" lnSpcReduction="0%"/>
          </a:bodyPr>
          <a:lstStyle>
            <a:defPPr/>
            <a:lvl1pPr algn="ctr"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algn="ctr"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hidden="false" id="15" name="Shape 15"/>
          <p:cNvSpPr txBox="true"/>
          <p:nvPr isPhoto="false">
            <p:ph idx="1" type="body"/>
          </p:nvPr>
        </p:nvSpPr>
        <p:spPr>
          <a:xfrm flipH="false" flipV="false" rot="0">
            <a:off x="311700" y="3152225"/>
            <a:ext cx="8520600" cy="13008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algn="ctr"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algn="ctr"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algn="ctr"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algn="ctr"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algn="ctr"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algn="ctr"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algn="ctr"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algn="ctr"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algn="ctr"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hidden="false" id="16" name="Shape 16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CAPTION_ONLY">
    <p:spTree>
      <p:nvGrpSpPr>
        <p:cNvPr hidden="false" id="20" name="GroupShape 20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1" name="Shape 21"/>
          <p:cNvSpPr txBox="true"/>
          <p:nvPr isPhoto="false">
            <p:ph idx="1" type="body"/>
          </p:nvPr>
        </p:nvSpPr>
        <p:spPr>
          <a:xfrm flipH="false" flipV="false" rot="0">
            <a:off x="311700" y="4230575"/>
            <a:ext cx="5998800" cy="605099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/>
        </p:txBody>
      </p:sp>
      <p:sp>
        <p:nvSpPr>
          <p:cNvPr hidden="false" id="22" name="Shape 22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ONE_COLUMN_TEXT">
    <p:spTree>
      <p:nvGrpSpPr>
        <p:cNvPr hidden="false" id="27" name="GroupShape 27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8" name="Shape 28"/>
          <p:cNvSpPr txBox="true"/>
          <p:nvPr isPhoto="false">
            <p:ph idx="0" type="title"/>
          </p:nvPr>
        </p:nvSpPr>
        <p:spPr>
          <a:xfrm flipH="false" flipV="false" rot="0">
            <a:off x="311700" y="555600"/>
            <a:ext cx="2808000" cy="755700"/>
          </a:xfrm>
          <a:prstGeom prst="rect">
            <a:avLst/>
          </a:prstGeom>
        </p:spPr>
        <p:txBody>
          <a:bodyPr anchor="b" bIns="91425" lIns="91425" rIns="91425" tIns="91425" wrap="square">
            <a:normAutofit fontScale="100%" lnSpcReduction="0%"/>
          </a:bodyPr>
          <a:lstStyle>
            <a:defPPr/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hidden="false" id="29" name="Shape 29"/>
          <p:cNvSpPr txBox="true"/>
          <p:nvPr isPhoto="false">
            <p:ph idx="1" type="body"/>
          </p:nvPr>
        </p:nvSpPr>
        <p:spPr>
          <a:xfrm flipH="false" flipV="false" rot="0">
            <a:off x="311700" y="1389600"/>
            <a:ext cx="2808000" cy="3179399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hidden="false" id="30" name="Shape 30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cust">
  <p:cSld name="MAIN_POINT">
    <p:spTree>
      <p:nvGrpSpPr>
        <p:cNvPr hidden="false" id="31" name="GroupShape 3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32" name="Shape 32"/>
          <p:cNvSpPr txBox="true"/>
          <p:nvPr isPhoto="false">
            <p:ph idx="0" type="title"/>
          </p:nvPr>
        </p:nvSpPr>
        <p:spPr>
          <a:xfrm flipH="false" flipV="false" rot="0">
            <a:off x="490250" y="450150"/>
            <a:ext cx="6367800" cy="40908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hidden="false" id="33" name="Shape 33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</p:sldLayout>
</file>

<file path=ppt/slideMasters/_rels/slideMaster1.xml.rels><?xml version="1.0" encoding="UTF-8" standalone="no" ?>
<Relationships xmlns="http://schemas.openxmlformats.org/package/2006/relationships">
  <Relationship Id="rId6" Target="../slideLayouts/slideLayout5.xml" Type="http://schemas.openxmlformats.org/officeDocument/2006/relationships/slideLayout"/>
  <Relationship Id="rId1" Target="../theme/theme1.xml" Type="http://schemas.openxmlformats.org/officeDocument/2006/relationships/theme"/>
  <Relationship Id="rId12" Target="../slideLayouts/slideLayout11.xml" Type="http://schemas.openxmlformats.org/officeDocument/2006/relationships/slideLayout"/>
  <Relationship Id="rId10" Target="../slideLayouts/slideLayout9.xml" Type="http://schemas.openxmlformats.org/officeDocument/2006/relationships/slideLayout"/>
  <Relationship Id="rId2" Target="../slideLayouts/slideLayout1.xml" Type="http://schemas.openxmlformats.org/officeDocument/2006/relationships/slideLayout"/>
  <Relationship Id="rId3" Target="../slideLayouts/slideLayout2.xml" Type="http://schemas.openxmlformats.org/officeDocument/2006/relationships/slideLayout"/>
  <Relationship Id="rId8" Target="../slideLayouts/slideLayout7.xml" Type="http://schemas.openxmlformats.org/officeDocument/2006/relationships/slideLayout"/>
  <Relationship Id="rId4" Target="../slideLayouts/slideLayout3.xml" Type="http://schemas.openxmlformats.org/officeDocument/2006/relationships/slideLayout"/>
  <Relationship Id="rId11" Target="../slideLayouts/slideLayout10.xml" Type="http://schemas.openxmlformats.org/officeDocument/2006/relationships/slideLayout"/>
  <Relationship Id="rId9" Target="../slideLayouts/slideLayout8.xml" Type="http://schemas.openxmlformats.org/officeDocument/2006/relationships/slideLayout"/>
  <Relationship Id="rId7" Target="../slideLayouts/slideLayout6.xml" Type="http://schemas.openxmlformats.org/officeDocument/2006/relationships/slideLayout"/>
  <Relationship Id="rId5" Target="../slideLayouts/slideLayout4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>
  <p:cSld name="">
    <p:bg>
      <p:bgPr>
        <a:solidFill>
          <a:schemeClr val="lt1"/>
        </a:solidFill>
      </p:bgPr>
    </p:bg>
    <p:spTree>
      <p:nvGrpSpPr>
        <p:cNvPr hidden="false" id="1" name="GroupShape 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" name="Shape 2"/>
          <p:cNvSpPr txBox="true"/>
          <p:nvPr isPhoto="false">
            <p:ph idx="0" type="title"/>
          </p:nvPr>
        </p:nvSpPr>
        <p:spPr>
          <a:xfrm flipH="false" flipV="false" rot="0"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tIns="91425" wrap="square">
            <a:normAutofit fontScale="100%" lnSpcReduction="0%"/>
          </a:bodyPr>
          <a:p/>
        </p:txBody>
      </p:sp>
      <p:sp>
        <p:nvSpPr>
          <p:cNvPr hidden="false" id="3" name="Shape 3"/>
          <p:cNvSpPr txBox="true"/>
          <p:nvPr isPhoto="false">
            <p:ph idx="1" type="body"/>
          </p:nvPr>
        </p:nvSpPr>
        <p:spPr>
          <a:xfrm flipH="false" flipV="false" rot="0"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="t" bIns="91425" lIns="91425" rIns="91425" tIns="91425" wrap="square">
            <a:normAutofit fontScale="100%" lnSpcReduction="0%"/>
          </a:bodyPr>
          <a:p/>
        </p:txBody>
      </p:sp>
      <p:sp>
        <p:nvSpPr>
          <p:cNvPr hidden="false" id="4" name="Shape 4"/>
          <p:cNvSpPr txBox="true"/>
          <p:nvPr isPhoto="false">
            <p:ph idx="4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algn="r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false" cap="none" i="false" strike="noStrike" sz="1000" u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algn="r" lvl="1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false" cap="none" i="false" strike="noStrike" sz="1000" u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algn="r" lvl="2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false" cap="none" i="false" strike="noStrike" sz="1000" u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algn="r" lvl="3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false" cap="none" i="false" strike="noStrike" sz="1000" u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algn="r" lvl="4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false" cap="none" i="false" strike="noStrike" sz="1000" u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algn="r" lvl="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false" cap="none" i="false" strike="noStrike" sz="1000" u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algn="r" lvl="6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false" cap="none" i="false" strike="noStrike" sz="1000" u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algn="r" lvl="7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false" cap="none" i="false" strike="noStrike" sz="1000" u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algn="r" lvl="8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false" cap="none" i="false" strike="noStrike" sz="1000" u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</a:pPr>
            <a:r>
              <a:t>‹#›</a:t>
            </a:r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defPPr/>
      <a:lvl1pPr algn="l" lvl="0" marR="0">
        <a:lnSpc>
          <a:spcPct val="100000"/>
        </a:lnSpc>
        <a:spcBef>
          <a:spcPts val="0"/>
        </a:spcBef>
        <a:spcAft>
          <a:spcPts val="0"/>
        </a:spcAft>
        <a:buClr>
          <a:schemeClr val="dk1"/>
        </a:buClr>
        <a:buSzPts val="2800"/>
        <a:buFont typeface="Arial"/>
        <a:buNone/>
        <a:defRPr b="false" cap="none" i="false" strike="noStrike" sz="2800" u="none">
          <a:solidFill>
            <a:schemeClr val="dk1"/>
          </a:solidFill>
          <a:latin typeface="Arial"/>
          <a:ea typeface="Arial"/>
          <a:cs typeface="Arial"/>
        </a:defRPr>
      </a:lvl1pPr>
      <a:lvl2pPr algn="l" lvl="1" marR="0">
        <a:lnSpc>
          <a:spcPct val="100000"/>
        </a:lnSpc>
        <a:spcBef>
          <a:spcPts val="0"/>
        </a:spcBef>
        <a:spcAft>
          <a:spcPts val="0"/>
        </a:spcAft>
        <a:buClr>
          <a:schemeClr val="dk1"/>
        </a:buClr>
        <a:buSzPts val="2800"/>
        <a:buFont typeface="Arial"/>
        <a:buNone/>
        <a:defRPr b="false" cap="none" i="false" strike="noStrike" sz="2800" u="none">
          <a:solidFill>
            <a:schemeClr val="dk1"/>
          </a:solidFill>
          <a:latin typeface="Arial"/>
          <a:ea typeface="Arial"/>
          <a:cs typeface="Arial"/>
        </a:defRPr>
      </a:lvl2pPr>
      <a:lvl3pPr algn="l" lvl="2" marR="0">
        <a:lnSpc>
          <a:spcPct val="100000"/>
        </a:lnSpc>
        <a:spcBef>
          <a:spcPts val="0"/>
        </a:spcBef>
        <a:spcAft>
          <a:spcPts val="0"/>
        </a:spcAft>
        <a:buClr>
          <a:schemeClr val="dk1"/>
        </a:buClr>
        <a:buSzPts val="2800"/>
        <a:buFont typeface="Arial"/>
        <a:buNone/>
        <a:defRPr b="false" cap="none" i="false" strike="noStrike" sz="2800" u="none">
          <a:solidFill>
            <a:schemeClr val="dk1"/>
          </a:solidFill>
          <a:latin typeface="Arial"/>
          <a:ea typeface="Arial"/>
          <a:cs typeface="Arial"/>
        </a:defRPr>
      </a:lvl3pPr>
      <a:lvl4pPr algn="l" lvl="3" marR="0">
        <a:lnSpc>
          <a:spcPct val="100000"/>
        </a:lnSpc>
        <a:spcBef>
          <a:spcPts val="0"/>
        </a:spcBef>
        <a:spcAft>
          <a:spcPts val="0"/>
        </a:spcAft>
        <a:buClr>
          <a:schemeClr val="dk1"/>
        </a:buClr>
        <a:buSzPts val="2800"/>
        <a:buFont typeface="Arial"/>
        <a:buNone/>
        <a:defRPr b="false" cap="none" i="false" strike="noStrike" sz="2800" u="none">
          <a:solidFill>
            <a:schemeClr val="dk1"/>
          </a:solidFill>
          <a:latin typeface="Arial"/>
          <a:ea typeface="Arial"/>
          <a:cs typeface="Arial"/>
        </a:defRPr>
      </a:lvl4pPr>
      <a:lvl5pPr algn="l" lvl="4" marR="0">
        <a:lnSpc>
          <a:spcPct val="100000"/>
        </a:lnSpc>
        <a:spcBef>
          <a:spcPts val="0"/>
        </a:spcBef>
        <a:spcAft>
          <a:spcPts val="0"/>
        </a:spcAft>
        <a:buClr>
          <a:schemeClr val="dk1"/>
        </a:buClr>
        <a:buSzPts val="2800"/>
        <a:buFont typeface="Arial"/>
        <a:buNone/>
        <a:defRPr b="false" cap="none" i="false" strike="noStrike" sz="2800" u="none">
          <a:solidFill>
            <a:schemeClr val="dk1"/>
          </a:solidFill>
          <a:latin typeface="Arial"/>
          <a:ea typeface="Arial"/>
          <a:cs typeface="Arial"/>
        </a:defRPr>
      </a:lvl5pPr>
      <a:lvl6pPr algn="l" lvl="5" marR="0">
        <a:lnSpc>
          <a:spcPct val="100000"/>
        </a:lnSpc>
        <a:spcBef>
          <a:spcPts val="0"/>
        </a:spcBef>
        <a:spcAft>
          <a:spcPts val="0"/>
        </a:spcAft>
        <a:buClr>
          <a:schemeClr val="dk1"/>
        </a:buClr>
        <a:buSzPts val="2800"/>
        <a:buFont typeface="Arial"/>
        <a:buNone/>
        <a:defRPr b="false" cap="none" i="false" strike="noStrike" sz="2800" u="none">
          <a:solidFill>
            <a:schemeClr val="dk1"/>
          </a:solidFill>
          <a:latin typeface="Arial"/>
          <a:ea typeface="Arial"/>
          <a:cs typeface="Arial"/>
        </a:defRPr>
      </a:lvl6pPr>
      <a:lvl7pPr algn="l" lvl="6" marR="0">
        <a:lnSpc>
          <a:spcPct val="100000"/>
        </a:lnSpc>
        <a:spcBef>
          <a:spcPts val="0"/>
        </a:spcBef>
        <a:spcAft>
          <a:spcPts val="0"/>
        </a:spcAft>
        <a:buClr>
          <a:schemeClr val="dk1"/>
        </a:buClr>
        <a:buSzPts val="2800"/>
        <a:buFont typeface="Arial"/>
        <a:buNone/>
        <a:defRPr b="false" cap="none" i="false" strike="noStrike" sz="2800" u="none">
          <a:solidFill>
            <a:schemeClr val="dk1"/>
          </a:solidFill>
          <a:latin typeface="Arial"/>
          <a:ea typeface="Arial"/>
          <a:cs typeface="Arial"/>
        </a:defRPr>
      </a:lvl7pPr>
      <a:lvl8pPr algn="l" lvl="7" marR="0">
        <a:lnSpc>
          <a:spcPct val="100000"/>
        </a:lnSpc>
        <a:spcBef>
          <a:spcPts val="0"/>
        </a:spcBef>
        <a:spcAft>
          <a:spcPts val="0"/>
        </a:spcAft>
        <a:buClr>
          <a:schemeClr val="dk1"/>
        </a:buClr>
        <a:buSzPts val="2800"/>
        <a:buFont typeface="Arial"/>
        <a:buNone/>
        <a:defRPr b="false" cap="none" i="false" strike="noStrike" sz="2800" u="none">
          <a:solidFill>
            <a:schemeClr val="dk1"/>
          </a:solidFill>
          <a:latin typeface="Arial"/>
          <a:ea typeface="Arial"/>
          <a:cs typeface="Arial"/>
        </a:defRPr>
      </a:lvl8pPr>
      <a:lvl9pPr algn="l" lvl="8" marR="0">
        <a:lnSpc>
          <a:spcPct val="100000"/>
        </a:lnSpc>
        <a:spcBef>
          <a:spcPts val="0"/>
        </a:spcBef>
        <a:spcAft>
          <a:spcPts val="0"/>
        </a:spcAft>
        <a:buClr>
          <a:schemeClr val="dk1"/>
        </a:buClr>
        <a:buSzPts val="2800"/>
        <a:buFont typeface="Arial"/>
        <a:buNone/>
        <a:defRPr b="false" cap="none" i="false" strike="noStrike" sz="2800" u="none">
          <a:solidFill>
            <a:schemeClr val="dk1"/>
          </a:solidFill>
          <a:latin typeface="Arial"/>
          <a:ea typeface="Arial"/>
          <a:cs typeface="Arial"/>
        </a:defRPr>
      </a:lvl9pPr>
    </p:titleStyle>
    <p:bodyStyle>
      <a:defPPr/>
      <a:lvl1pPr algn="l" indent="-342900" lvl="0" marL="457200" marR="0">
        <a:lnSpc>
          <a:spcPct val="115000"/>
        </a:lnSpc>
        <a:spcBef>
          <a:spcPts val="0"/>
        </a:spcBef>
        <a:spcAft>
          <a:spcPts val="0"/>
        </a:spcAft>
        <a:buClr>
          <a:schemeClr val="dk2"/>
        </a:buClr>
        <a:buSzPts val="1800"/>
        <a:buFont typeface="Arial"/>
        <a:buChar char="●"/>
        <a:defRPr b="false" cap="none" i="false" strike="noStrike" sz="1800" u="none">
          <a:solidFill>
            <a:schemeClr val="dk2"/>
          </a:solidFill>
          <a:latin typeface="Arial"/>
          <a:ea typeface="Arial"/>
          <a:cs typeface="Arial"/>
        </a:defRPr>
      </a:lvl1pPr>
      <a:lvl2pPr algn="l" indent="-317500" lvl="1" marL="914400" marR="0">
        <a:lnSpc>
          <a:spcPct val="115000"/>
        </a:lnSpc>
        <a:spcBef>
          <a:spcPts val="0"/>
        </a:spcBef>
        <a:spcAft>
          <a:spcPts val="0"/>
        </a:spcAft>
        <a:buClr>
          <a:schemeClr val="dk2"/>
        </a:buClr>
        <a:buSzPts val="1400"/>
        <a:buFont typeface="Arial"/>
        <a:buChar char="○"/>
        <a:defRPr b="false" cap="none" i="false" strike="noStrike" sz="1400" u="none">
          <a:solidFill>
            <a:schemeClr val="dk2"/>
          </a:solidFill>
          <a:latin typeface="Arial"/>
          <a:ea typeface="Arial"/>
          <a:cs typeface="Arial"/>
        </a:defRPr>
      </a:lvl2pPr>
      <a:lvl3pPr algn="l" indent="-317500" lvl="2" marL="1371600" marR="0">
        <a:lnSpc>
          <a:spcPct val="115000"/>
        </a:lnSpc>
        <a:spcBef>
          <a:spcPts val="0"/>
        </a:spcBef>
        <a:spcAft>
          <a:spcPts val="0"/>
        </a:spcAft>
        <a:buClr>
          <a:schemeClr val="dk2"/>
        </a:buClr>
        <a:buSzPts val="1400"/>
        <a:buFont typeface="Arial"/>
        <a:buChar char="■"/>
        <a:defRPr b="false" cap="none" i="false" strike="noStrike" sz="1400" u="none">
          <a:solidFill>
            <a:schemeClr val="dk2"/>
          </a:solidFill>
          <a:latin typeface="Arial"/>
          <a:ea typeface="Arial"/>
          <a:cs typeface="Arial"/>
        </a:defRPr>
      </a:lvl3pPr>
      <a:lvl4pPr algn="l" indent="-317500" lvl="3" marL="1828800" marR="0">
        <a:lnSpc>
          <a:spcPct val="115000"/>
        </a:lnSpc>
        <a:spcBef>
          <a:spcPts val="0"/>
        </a:spcBef>
        <a:spcAft>
          <a:spcPts val="0"/>
        </a:spcAft>
        <a:buClr>
          <a:schemeClr val="dk2"/>
        </a:buClr>
        <a:buSzPts val="1400"/>
        <a:buFont typeface="Arial"/>
        <a:buChar char="●"/>
        <a:defRPr b="false" cap="none" i="false" strike="noStrike" sz="1400" u="none">
          <a:solidFill>
            <a:schemeClr val="dk2"/>
          </a:solidFill>
          <a:latin typeface="Arial"/>
          <a:ea typeface="Arial"/>
          <a:cs typeface="Arial"/>
        </a:defRPr>
      </a:lvl4pPr>
      <a:lvl5pPr algn="l" indent="-317500" lvl="4" marL="2286000" marR="0">
        <a:lnSpc>
          <a:spcPct val="115000"/>
        </a:lnSpc>
        <a:spcBef>
          <a:spcPts val="0"/>
        </a:spcBef>
        <a:spcAft>
          <a:spcPts val="0"/>
        </a:spcAft>
        <a:buClr>
          <a:schemeClr val="dk2"/>
        </a:buClr>
        <a:buSzPts val="1400"/>
        <a:buFont typeface="Arial"/>
        <a:buChar char="○"/>
        <a:defRPr b="false" cap="none" i="false" strike="noStrike" sz="1400" u="none">
          <a:solidFill>
            <a:schemeClr val="dk2"/>
          </a:solidFill>
          <a:latin typeface="Arial"/>
          <a:ea typeface="Arial"/>
          <a:cs typeface="Arial"/>
        </a:defRPr>
      </a:lvl5pPr>
      <a:lvl6pPr algn="l" indent="-317500" lvl="5" marL="2743200" marR="0">
        <a:lnSpc>
          <a:spcPct val="115000"/>
        </a:lnSpc>
        <a:spcBef>
          <a:spcPts val="0"/>
        </a:spcBef>
        <a:spcAft>
          <a:spcPts val="0"/>
        </a:spcAft>
        <a:buClr>
          <a:schemeClr val="dk2"/>
        </a:buClr>
        <a:buSzPts val="1400"/>
        <a:buFont typeface="Arial"/>
        <a:buChar char="■"/>
        <a:defRPr b="false" cap="none" i="false" strike="noStrike" sz="1400" u="none">
          <a:solidFill>
            <a:schemeClr val="dk2"/>
          </a:solidFill>
          <a:latin typeface="Arial"/>
          <a:ea typeface="Arial"/>
          <a:cs typeface="Arial"/>
        </a:defRPr>
      </a:lvl6pPr>
      <a:lvl7pPr algn="l" indent="-317500" lvl="6" marL="3200400" marR="0">
        <a:lnSpc>
          <a:spcPct val="115000"/>
        </a:lnSpc>
        <a:spcBef>
          <a:spcPts val="0"/>
        </a:spcBef>
        <a:spcAft>
          <a:spcPts val="0"/>
        </a:spcAft>
        <a:buClr>
          <a:schemeClr val="dk2"/>
        </a:buClr>
        <a:buSzPts val="1400"/>
        <a:buFont typeface="Arial"/>
        <a:buChar char="●"/>
        <a:defRPr b="false" cap="none" i="false" strike="noStrike" sz="1400" u="none">
          <a:solidFill>
            <a:schemeClr val="dk2"/>
          </a:solidFill>
          <a:latin typeface="Arial"/>
          <a:ea typeface="Arial"/>
          <a:cs typeface="Arial"/>
        </a:defRPr>
      </a:lvl7pPr>
      <a:lvl8pPr algn="l" indent="-317500" lvl="7" marL="3657600" marR="0">
        <a:lnSpc>
          <a:spcPct val="115000"/>
        </a:lnSpc>
        <a:spcBef>
          <a:spcPts val="0"/>
        </a:spcBef>
        <a:spcAft>
          <a:spcPts val="0"/>
        </a:spcAft>
        <a:buClr>
          <a:schemeClr val="dk2"/>
        </a:buClr>
        <a:buSzPts val="1400"/>
        <a:buFont typeface="Arial"/>
        <a:buChar char="○"/>
        <a:defRPr b="false" cap="none" i="false" strike="noStrike" sz="1400" u="none">
          <a:solidFill>
            <a:schemeClr val="dk2"/>
          </a:solidFill>
          <a:latin typeface="Arial"/>
          <a:ea typeface="Arial"/>
          <a:cs typeface="Arial"/>
        </a:defRPr>
      </a:lvl8pPr>
      <a:lvl9pPr algn="l" indent="-317500" lvl="8" marL="4114800" marR="0">
        <a:lnSpc>
          <a:spcPct val="115000"/>
        </a:lnSpc>
        <a:spcBef>
          <a:spcPts val="0"/>
        </a:spcBef>
        <a:spcAft>
          <a:spcPts val="0"/>
        </a:spcAft>
        <a:buClr>
          <a:schemeClr val="dk2"/>
        </a:buClr>
        <a:buSzPts val="1400"/>
        <a:buFont typeface="Arial"/>
        <a:buChar char="■"/>
        <a:defRPr b="false" cap="none" i="false" strike="noStrike" sz="1400" u="none">
          <a:solidFill>
            <a:schemeClr val="dk2"/>
          </a:solidFill>
          <a:latin typeface="Arial"/>
          <a:ea typeface="Arial"/>
          <a:cs typeface="Arial"/>
        </a:defRPr>
      </a:lvl9pPr>
    </p:bodyStyle>
    <p:otherStyle>
      <a:defPPr/>
      <a:lvl1pPr algn="l" lvl="0" marR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false" cap="none" i="false" strike="noStrike" sz="1400" u="none">
          <a:solidFill>
            <a:srgbClr val="000000"/>
          </a:solidFill>
          <a:latin typeface="Arial"/>
          <a:ea typeface="Arial"/>
          <a:cs typeface="Arial"/>
        </a:defRPr>
      </a:lvl1pPr>
      <a:lvl2pPr algn="l" lvl="1" marR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false" cap="none" i="false" strike="noStrike" sz="1400" u="none">
          <a:solidFill>
            <a:srgbClr val="000000"/>
          </a:solidFill>
          <a:latin typeface="Arial"/>
          <a:ea typeface="Arial"/>
          <a:cs typeface="Arial"/>
        </a:defRPr>
      </a:lvl2pPr>
      <a:lvl3pPr algn="l" lvl="2" marR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false" cap="none" i="false" strike="noStrike" sz="1400" u="none">
          <a:solidFill>
            <a:srgbClr val="000000"/>
          </a:solidFill>
          <a:latin typeface="Arial"/>
          <a:ea typeface="Arial"/>
          <a:cs typeface="Arial"/>
        </a:defRPr>
      </a:lvl3pPr>
      <a:lvl4pPr algn="l" lvl="3" marR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false" cap="none" i="false" strike="noStrike" sz="1400" u="none">
          <a:solidFill>
            <a:srgbClr val="000000"/>
          </a:solidFill>
          <a:latin typeface="Arial"/>
          <a:ea typeface="Arial"/>
          <a:cs typeface="Arial"/>
        </a:defRPr>
      </a:lvl4pPr>
      <a:lvl5pPr algn="l" lvl="4" marR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false" cap="none" i="false" strike="noStrike" sz="1400" u="none">
          <a:solidFill>
            <a:srgbClr val="000000"/>
          </a:solidFill>
          <a:latin typeface="Arial"/>
          <a:ea typeface="Arial"/>
          <a:cs typeface="Arial"/>
        </a:defRPr>
      </a:lvl5pPr>
      <a:lvl6pPr algn="l" lvl="5" marR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false" cap="none" i="false" strike="noStrike" sz="1400" u="none">
          <a:solidFill>
            <a:srgbClr val="000000"/>
          </a:solidFill>
          <a:latin typeface="Arial"/>
          <a:ea typeface="Arial"/>
          <a:cs typeface="Arial"/>
        </a:defRPr>
      </a:lvl6pPr>
      <a:lvl7pPr algn="l" lvl="6" marR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false" cap="none" i="false" strike="noStrike" sz="1400" u="none">
          <a:solidFill>
            <a:srgbClr val="000000"/>
          </a:solidFill>
          <a:latin typeface="Arial"/>
          <a:ea typeface="Arial"/>
          <a:cs typeface="Arial"/>
        </a:defRPr>
      </a:lvl7pPr>
      <a:lvl8pPr algn="l" lvl="7" marR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false" cap="none" i="false" strike="noStrike" sz="1400" u="none">
          <a:solidFill>
            <a:srgbClr val="000000"/>
          </a:solidFill>
          <a:latin typeface="Arial"/>
          <a:ea typeface="Arial"/>
          <a:cs typeface="Arial"/>
        </a:defRPr>
      </a:lvl8pPr>
      <a:lvl9pPr algn="l" lvl="8" marR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false" cap="none" i="false" strike="noStrike" sz="1400" u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no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10.xml.rels><?xml version="1.0" encoding="UTF-8" standalone="no" ?>
<Relationships xmlns="http://schemas.openxmlformats.org/package/2006/relationships">
  <Relationship Id="rId1" Target="../media/5.png" Type="http://schemas.openxmlformats.org/officeDocument/2006/relationships/image"/>
  <Relationship Id="rId2" Target="../slideLayouts/slideLayout11.xml" Type="http://schemas.openxmlformats.org/officeDocument/2006/relationships/slideLayout"/>
</Relationships>

</file>

<file path=ppt/slides/_rels/slide11.xml.rels><?xml version="1.0" encoding="UTF-8" standalone="no" ?>
<Relationships xmlns="http://schemas.openxmlformats.org/package/2006/relationships">
  <Relationship Id="rId1" Target="../slideLayouts/slideLayout11.xml" Type="http://schemas.openxmlformats.org/officeDocument/2006/relationships/slideLayout"/>
</Relationships>

</file>

<file path=ppt/slides/_rels/slide12.xml.rels><?xml version="1.0" encoding="UTF-8" standalone="no" ?>
<Relationships xmlns="http://schemas.openxmlformats.org/package/2006/relationships">
  <Relationship Id="rId1" Target="../slideLayouts/slideLayout11.xml" Type="http://schemas.openxmlformats.org/officeDocument/2006/relationships/slideLayout"/>
</Relationships>

</file>

<file path=ppt/slides/_rels/slide13.xml.rels><?xml version="1.0" encoding="UTF-8" standalone="no" ?>
<Relationships xmlns="http://schemas.openxmlformats.org/package/2006/relationships">
  <Relationship Id="rId1" Target="../slideLayouts/slideLayout11.xml" Type="http://schemas.openxmlformats.org/officeDocument/2006/relationships/slideLayout"/>
</Relationships>

</file>

<file path=ppt/slides/_rels/slide14.xml.rels><?xml version="1.0" encoding="UTF-8" standalone="no" ?>
<Relationships xmlns="http://schemas.openxmlformats.org/package/2006/relationships">
  <Relationship Id="rId1" Target="../slideLayouts/slideLayout11.xml" Type="http://schemas.openxmlformats.org/officeDocument/2006/relationships/slideLayout"/>
</Relationships>

</file>

<file path=ppt/slides/_rels/slide2.xml.rels><?xml version="1.0" encoding="UTF-8" standalone="no" ?>
<Relationships xmlns="http://schemas.openxmlformats.org/package/2006/relationships">
  <Relationship Id="rId1" Target="../slideLayouts/slideLayout11.xml" Type="http://schemas.openxmlformats.org/officeDocument/2006/relationships/slideLayout"/>
</Relationships>

</file>

<file path=ppt/slides/_rels/slide3.xml.rels><?xml version="1.0" encoding="UTF-8" standalone="no" ?>
<Relationships xmlns="http://schemas.openxmlformats.org/package/2006/relationships">
  <Relationship Id="rId1" Target="../slideLayouts/slideLayout11.xml" Type="http://schemas.openxmlformats.org/officeDocument/2006/relationships/slideLayout"/>
</Relationships>

</file>

<file path=ppt/slides/_rels/slide4.xml.rels><?xml version="1.0" encoding="UTF-8" standalone="no" ?>
<Relationships xmlns="http://schemas.openxmlformats.org/package/2006/relationships">
  <Relationship Id="rId1" Target="../slideLayouts/slideLayout11.xml" Type="http://schemas.openxmlformats.org/officeDocument/2006/relationships/slideLayout"/>
</Relationships>

</file>

<file path=ppt/slides/_rels/slide5.xml.rels><?xml version="1.0" encoding="UTF-8" standalone="no" ?>
<Relationships xmlns="http://schemas.openxmlformats.org/package/2006/relationships">
  <Relationship Id="rId1" Target="../slideLayouts/slideLayout4.xml" Type="http://schemas.openxmlformats.org/officeDocument/2006/relationships/slideLayout"/>
</Relationships>

</file>

<file path=ppt/slides/_rels/slide6.xml.rels><?xml version="1.0" encoding="UTF-8" standalone="no" ?>
<Relationships xmlns="http://schemas.openxmlformats.org/package/2006/relationships">
  <Relationship Id="rId1" Target="../slideLayouts/slideLayout11.xml" Type="http://schemas.openxmlformats.org/officeDocument/2006/relationships/slideLayout"/>
</Relationships>

</file>

<file path=ppt/slides/_rels/slide7.xml.rels><?xml version="1.0" encoding="UTF-8" standalone="no" ?>
<Relationships xmlns="http://schemas.openxmlformats.org/package/2006/relationships">
  <Relationship Id="rId1" Target="../media/1.png" Type="http://schemas.openxmlformats.org/officeDocument/2006/relationships/image"/>
  <Relationship Id="rId2" Target="../slideLayouts/slideLayout11.xml" Type="http://schemas.openxmlformats.org/officeDocument/2006/relationships/slideLayout"/>
</Relationships>

</file>

<file path=ppt/slides/_rels/slide8.xml.rels><?xml version="1.0" encoding="UTF-8" standalone="no" ?>
<Relationships xmlns="http://schemas.openxmlformats.org/package/2006/relationships">
  <Relationship Id="rId1" Target="../media/2.png" Type="http://schemas.openxmlformats.org/officeDocument/2006/relationships/image"/>
  <Relationship Id="rId2" Target="../slideLayouts/slideLayout11.xml" Type="http://schemas.openxmlformats.org/officeDocument/2006/relationships/slideLayout"/>
</Relationships>

</file>

<file path=ppt/slides/_rels/slide9.xml.rels><?xml version="1.0" encoding="UTF-8" standalone="no" ?>
<Relationships xmlns="http://schemas.openxmlformats.org/package/2006/relationships">
  <Relationship Id="rId1" Target="../media/3.png" Type="http://schemas.openxmlformats.org/officeDocument/2006/relationships/image"/>
  <Relationship Id="rId2" Target="../media/4.png" Type="http://schemas.openxmlformats.org/officeDocument/2006/relationships/image"/>
  <Relationship Id="rId3" Target="../slideLayouts/slideLayout11.xml" Type="http://schemas.openxmlformats.org/officeDocument/2006/relationships/slideLayout"/>
</Relationships>

</file>

<file path=ppt/slides/slide1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46" name="GroupShape 46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47" name="Shape 47"/>
          <p:cNvSpPr txBox="true"/>
          <p:nvPr isPhoto="false">
            <p:ph idx="0" type="title"/>
          </p:nvPr>
        </p:nvSpPr>
        <p:spPr>
          <a:xfrm flipH="false" flipV="false" rot="0">
            <a:off x="311708" y="744575"/>
            <a:ext cx="8520600" cy="2052599"/>
          </a:xfrm>
          <a:prstGeom prst="rect">
            <a:avLst/>
          </a:prstGeom>
        </p:spPr>
        <p:txBody>
          <a:bodyPr anchor="b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ct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sz="4000"/>
              <a:t>LUXELOOT</a:t>
            </a:r>
            <a:endParaRPr sz="4000"/>
          </a:p>
        </p:txBody>
      </p:sp>
      <p:sp>
        <p:nvSpPr>
          <p:cNvPr hidden="false" id="48" name="Shape 48"/>
          <p:cNvSpPr txBox="true"/>
          <p:nvPr isPhoto="false">
            <p:ph idx="1" type="subTitle"/>
          </p:nvPr>
        </p:nvSpPr>
        <p:spPr>
          <a:xfrm flipH="false" flipV="false" rot="0">
            <a:off x="311700" y="3221875"/>
            <a:ext cx="8520600" cy="7926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ct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sz="2100">
                <a:solidFill>
                  <a:schemeClr val="dk1"/>
                </a:solidFill>
              </a:rPr>
              <a:t>Пётр Пастуханов</a:t>
            </a:r>
            <a:r>
              <a:rPr sz="2100">
                <a:solidFill>
                  <a:schemeClr val="dk1"/>
                </a:solidFill>
              </a:rPr>
              <a:t>, </a:t>
            </a:r>
            <a:r>
              <a:rPr sz="2100">
                <a:solidFill>
                  <a:schemeClr val="dk1"/>
                </a:solidFill>
              </a:rPr>
              <a:t>Екатерина Клышникова</a:t>
            </a:r>
            <a:r>
              <a:rPr sz="2100">
                <a:solidFill>
                  <a:schemeClr val="dk1"/>
                </a:solidFill>
              </a:rPr>
              <a:t>,</a:t>
            </a:r>
            <a:endParaRPr sz="2100">
              <a:solidFill>
                <a:schemeClr val="dk1"/>
              </a:solidFill>
            </a:endParaRPr>
          </a:p>
          <a:p>
            <a:pPr algn="ct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sz="2100">
                <a:solidFill>
                  <a:schemeClr val="dk1"/>
                </a:solidFill>
              </a:rPr>
              <a:t> </a:t>
            </a:r>
            <a:r>
              <a:rPr sz="2100">
                <a:solidFill>
                  <a:schemeClr val="dk1"/>
                </a:solidFill>
              </a:rPr>
              <a:t>Арсений Рыков</a:t>
            </a:r>
            <a:endParaRPr sz="2100">
              <a:solidFill>
                <a:schemeClr val="dk1"/>
              </a:solidFill>
            </a:endParaRPr>
          </a:p>
        </p:txBody>
      </p:sp>
    </p:spTree>
  </p:cSld>
</p:sld>
</file>

<file path=ppt/slides/slide10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83" name="GroupShape 83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84" name="Shape 84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10</a:t>
            </a:r>
          </a:p>
        </p:txBody>
      </p:sp>
      <p:pic>
        <p:nvPicPr>
          <p:cNvPr hidden="false" id="86" name="Picture 86"/>
          <p:cNvPicPr preferRelativeResize="true"/>
          <p:nvPr isPhoto="false"/>
        </p:nvPicPr>
        <p:blipFill>
          <a:blip r:embed="rId1"/>
          <a:stretch/>
        </p:blipFill>
        <p:spPr>
          <a:xfrm flipH="false" flipV="false" rot="0">
            <a:off x="2712141" y="0"/>
            <a:ext cx="3719717" cy="5143500"/>
          </a:xfrm>
          <a:prstGeom prst="rect">
            <a:avLst/>
          </a:prstGeom>
        </p:spPr>
      </p:pic>
      <p:sp>
        <p:nvSpPr>
          <p:cNvPr hidden="false" id="87" name="Shape 87"/>
          <p:cNvSpPr txBox="true"/>
          <p:nvPr isPhoto="false"/>
        </p:nvSpPr>
        <p:spPr>
          <a:xfrm flipH="false" flipV="false" rot="0">
            <a:off x="368595" y="106324"/>
            <a:ext cx="2282456" cy="861774"/>
          </a:xfrm>
          <a:prstGeom prst="rect">
            <a:avLst/>
          </a:prstGeom>
          <a:noFill/>
        </p:spPr>
        <p:txBody>
          <a:bodyPr bIns="45720" lIns="91440" rIns="91440" tIns="45720" wrap="square">
            <a:spAutoFit/>
          </a:bodyPr>
          <a:p>
            <a:pPr algn="l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false" cap="none" i="false" strike="noStrike" sz="25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Диаграмма активности:</a:t>
            </a:r>
            <a:endParaRPr b="false" cap="none" i="false" strike="noStrike" sz="25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88" name="GroupShape 88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89" name="Shape 89"/>
          <p:cNvSpPr txBox="true"/>
          <p:nvPr isPhoto="false">
            <p:ph idx="0" type="title"/>
          </p:nvPr>
        </p:nvSpPr>
        <p:spPr>
          <a:xfrm flipH="false" flipV="false" rot="0">
            <a:off x="311700" y="445025"/>
            <a:ext cx="8520600" cy="5727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ct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Бизнес-модель</a:t>
            </a:r>
          </a:p>
        </p:txBody>
      </p:sp>
      <p:sp>
        <p:nvSpPr>
          <p:cNvPr hidden="false" id="90" name="Shape 90"/>
          <p:cNvSpPr txBox="true"/>
          <p:nvPr isPhoto="false">
            <p:ph idx="1" type="body"/>
          </p:nvPr>
        </p:nvSpPr>
        <p:spPr>
          <a:xfrm flipH="false" flipV="false" rot="0">
            <a:off x="311700" y="1152475"/>
            <a:ext cx="8520600" cy="34164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l" indent="0" lvl="0" mar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  <a:p>
            <a:pPr algn="l" indent="0" lvl="0" mar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  <a:p>
            <a:pPr indent="0" marL="114300">
              <a:buNone/>
            </a:pPr>
            <a:r>
              <a:rPr>
                <a:solidFill>
                  <a:schemeClr val="tx1"/>
                </a:solidFill>
                <a:latin typeface="Arial"/>
                <a:ea typeface="Arial"/>
                <a:cs typeface="Arial"/>
              </a:rPr>
              <a:t>Взимание комиссии при каждой успешной сделке между продавцом и покупателем проведенной через платформу</a:t>
            </a:r>
            <a:endParaRPr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hidden="false" id="91" name="Shape 91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11</a:t>
            </a:r>
          </a:p>
        </p:txBody>
      </p:sp>
    </p:spTree>
  </p:cSld>
</p:sld>
</file>

<file path=ppt/slides/slide12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92" name="GroupShape 92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93" name="Shape 93"/>
          <p:cNvSpPr txBox="true"/>
          <p:nvPr isPhoto="false">
            <p:ph idx="0" type="title"/>
          </p:nvPr>
        </p:nvSpPr>
        <p:spPr>
          <a:xfrm flipH="false" flipV="false" rot="0">
            <a:off x="311700" y="445025"/>
            <a:ext cx="8520600" cy="5727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ct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План развития</a:t>
            </a:r>
          </a:p>
        </p:txBody>
      </p:sp>
      <p:sp>
        <p:nvSpPr>
          <p:cNvPr hidden="false" id="94" name="Shape 94"/>
          <p:cNvSpPr txBox="true"/>
          <p:nvPr isPhoto="false">
            <p:ph idx="1" type="body"/>
          </p:nvPr>
        </p:nvSpPr>
        <p:spPr>
          <a:xfrm flipH="false" flipV="false" rot="0">
            <a:off x="311700" y="1152475"/>
            <a:ext cx="3785700" cy="35613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ct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tx1"/>
                </a:solidFill>
              </a:rPr>
              <a:t>Краткосрочный:</a:t>
            </a:r>
            <a:endParaRPr>
              <a:solidFill>
                <a:schemeClr val="tx1"/>
              </a:solidFill>
            </a:endParaRPr>
          </a:p>
          <a:p>
            <a:pPr algn="ctr" indent="0" lvl="0" mar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  <a:p>
            <a:pPr indent="0" marL="342900">
              <a:buFont typeface="Arial"/>
              <a:buChar char="•"/>
            </a:pPr>
            <a:r>
              <a:rPr>
                <a:solidFill>
                  <a:schemeClr val="tx1"/>
                </a:solidFill>
                <a:latin typeface="Arial"/>
                <a:ea typeface="Arial"/>
                <a:cs typeface="Arial"/>
              </a:rPr>
              <a:t>Запуск </a:t>
            </a:r>
            <a:r>
              <a:rPr>
                <a:solidFill>
                  <a:schemeClr val="tx1"/>
                </a:solidFill>
                <a:latin typeface="Arial"/>
                <a:ea typeface="Arial"/>
                <a:cs typeface="Arial"/>
              </a:rPr>
              <a:t>MVP</a:t>
            </a:r>
            <a:endParaRPr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indent="0" marL="342900">
              <a:buFont typeface="Arial"/>
              <a:buChar char="•"/>
            </a:pPr>
            <a:r>
              <a:rPr>
                <a:solidFill>
                  <a:schemeClr val="tx1"/>
                </a:solidFill>
                <a:latin typeface="Arial"/>
                <a:ea typeface="Arial"/>
                <a:cs typeface="Arial"/>
              </a:rPr>
              <a:t>Сбор обратной связи</a:t>
            </a:r>
            <a:endParaRPr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indent="0" marL="342900">
              <a:buFont typeface="Arial"/>
              <a:buChar char="•"/>
            </a:pPr>
            <a:r>
              <a:rPr>
                <a:solidFill>
                  <a:schemeClr val="tx1"/>
                </a:solidFill>
                <a:latin typeface="Arial"/>
                <a:ea typeface="Arial"/>
                <a:cs typeface="Arial"/>
              </a:rPr>
              <a:t>Сбор аналитики</a:t>
            </a:r>
            <a:endParaRPr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hidden="false" id="95" name="Shape 95"/>
          <p:cNvSpPr txBox="true"/>
          <p:nvPr isPhoto="false">
            <p:ph idx="1" type="body"/>
          </p:nvPr>
        </p:nvSpPr>
        <p:spPr>
          <a:xfrm flipH="false" flipV="false" rot="0">
            <a:off x="5145225" y="1098375"/>
            <a:ext cx="3785699" cy="35613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ct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olidFill>
                  <a:schemeClr val="tx1"/>
                </a:solidFill>
              </a:rPr>
              <a:t>Долгосрочный:</a:t>
            </a:r>
            <a:endParaRPr>
              <a:solidFill>
                <a:schemeClr val="tx1"/>
              </a:solidFill>
            </a:endParaRPr>
          </a:p>
          <a:p>
            <a:pPr algn="ctr" indent="0" lvl="0" mar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  <a:p>
            <a:pPr indent="0" marL="342900">
              <a:buFont typeface="Arial"/>
              <a:buChar char="•"/>
            </a:pPr>
            <a:r>
              <a:rPr>
                <a:solidFill>
                  <a:schemeClr val="tx1"/>
                </a:solidFill>
              </a:rPr>
              <a:t>Введение платных подписок</a:t>
            </a:r>
            <a:endParaRPr>
              <a:solidFill>
                <a:schemeClr val="tx1"/>
              </a:solidFill>
            </a:endParaRPr>
          </a:p>
          <a:p>
            <a:pPr indent="0" marL="342900">
              <a:buFont typeface="Arial"/>
              <a:buChar char="•"/>
            </a:pPr>
            <a:r>
              <a:rPr>
                <a:solidFill>
                  <a:schemeClr val="tx1"/>
                </a:solidFill>
              </a:rPr>
              <a:t>Ввод закрытых аукционов</a:t>
            </a:r>
            <a:endParaRPr>
              <a:solidFill>
                <a:schemeClr val="tx1"/>
              </a:solidFill>
            </a:endParaRPr>
          </a:p>
          <a:p>
            <a:pPr indent="0" marL="342900">
              <a:buFont typeface="Arial"/>
              <a:buChar char="•"/>
            </a:pPr>
            <a:r>
              <a:rPr>
                <a:solidFill>
                  <a:schemeClr val="tx1"/>
                </a:solidFill>
              </a:rPr>
              <a:t>Создание системы оповещений</a:t>
            </a:r>
            <a:endParaRPr>
              <a:solidFill>
                <a:schemeClr val="tx1"/>
              </a:solidFill>
            </a:endParaRPr>
          </a:p>
          <a:p>
            <a:pPr indent="0" marL="342900">
              <a:buFont typeface="Arial"/>
              <a:buChar char="•"/>
            </a:pPr>
            <a:r>
              <a:rPr>
                <a:solidFill>
                  <a:schemeClr val="tx1"/>
                </a:solidFill>
              </a:rPr>
              <a:t>Создание аукционов-событий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hidden="false" id="96" name="Shape 96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12</a:t>
            </a:r>
          </a:p>
        </p:txBody>
      </p:sp>
    </p:spTree>
  </p:cSld>
</p:sld>
</file>

<file path=ppt/slides/slide13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97" name="GroupShape 97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98" name="Shape 98"/>
          <p:cNvSpPr txBox="true"/>
          <p:nvPr isPhoto="false">
            <p:ph idx="0" type="title"/>
          </p:nvPr>
        </p:nvSpPr>
        <p:spPr>
          <a:xfrm flipH="false" flipV="false" rot="0">
            <a:off x="311700" y="255650"/>
            <a:ext cx="8520600" cy="5727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ct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Команда</a:t>
            </a:r>
          </a:p>
        </p:txBody>
      </p:sp>
      <p:sp>
        <p:nvSpPr>
          <p:cNvPr hidden="false" id="99" name="Shape 99"/>
          <p:cNvSpPr txBox="true"/>
          <p:nvPr isPhoto="false">
            <p:ph idx="1" type="body"/>
          </p:nvPr>
        </p:nvSpPr>
        <p:spPr>
          <a:xfrm flipH="false" flipV="false" rot="0">
            <a:off x="311700" y="1152475"/>
            <a:ext cx="8520600" cy="34164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l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sz="2000">
                <a:solidFill>
                  <a:schemeClr val="dk1"/>
                </a:solidFill>
              </a:rPr>
              <a:t>Информация о команде:</a:t>
            </a:r>
            <a:endParaRPr sz="2000">
              <a:solidFill>
                <a:schemeClr val="dk1"/>
              </a:solidFill>
            </a:endParaRPr>
          </a:p>
          <a:p>
            <a:pPr algn="l" indent="0" lvl="0" marL="0">
              <a:spcBef>
                <a:spcPts val="1200"/>
              </a:spcBef>
              <a:spcAft>
                <a:spcPts val="0"/>
              </a:spcAft>
              <a:buNone/>
            </a:pPr>
            <a:r>
              <a:rPr sz="2000">
                <a:solidFill>
                  <a:schemeClr val="dk1"/>
                </a:solidFill>
              </a:rPr>
              <a:t>Пётр Пастуханов – </a:t>
            </a:r>
            <a:endParaRPr sz="2000">
              <a:solidFill>
                <a:schemeClr val="dk1"/>
              </a:solidFill>
            </a:endParaRPr>
          </a:p>
          <a:p>
            <a:pPr algn="l" indent="0" lvl="0" marL="0">
              <a:spcBef>
                <a:spcPts val="1200"/>
              </a:spcBef>
              <a:spcAft>
                <a:spcPts val="0"/>
              </a:spcAft>
              <a:buNone/>
            </a:pPr>
            <a:r>
              <a:rPr sz="2000">
                <a:solidFill>
                  <a:schemeClr val="dk1"/>
                </a:solidFill>
              </a:rPr>
              <a:t>Екатерина Клышникова – </a:t>
            </a:r>
            <a:endParaRPr sz="2000">
              <a:solidFill>
                <a:schemeClr val="dk1"/>
              </a:solidFill>
            </a:endParaRPr>
          </a:p>
          <a:p>
            <a:pPr algn="l" indent="0" lvl="0" marL="0">
              <a:spcBef>
                <a:spcPts val="1200"/>
              </a:spcBef>
              <a:spcAft>
                <a:spcPts val="0"/>
              </a:spcAft>
              <a:buNone/>
            </a:pPr>
            <a:r>
              <a:rPr sz="2000">
                <a:solidFill>
                  <a:schemeClr val="dk1"/>
                </a:solidFill>
              </a:rPr>
              <a:t>Арсений Рыков – </a:t>
            </a:r>
            <a:endParaRPr sz="2000">
              <a:solidFill>
                <a:schemeClr val="dk1"/>
              </a:solidFill>
            </a:endParaRPr>
          </a:p>
          <a:p>
            <a:pPr algn="l" indent="0" lvl="0" mar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hidden="false" id="100" name="Shape 100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13</a:t>
            </a:r>
          </a:p>
        </p:txBody>
      </p:sp>
    </p:spTree>
  </p:cSld>
</p:sld>
</file>

<file path=ppt/slides/slide14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101" name="GroupShape 10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02" name="Shape 102"/>
          <p:cNvSpPr txBox="true"/>
          <p:nvPr isPhoto="false">
            <p:ph idx="0" type="title"/>
          </p:nvPr>
        </p:nvSpPr>
        <p:spPr>
          <a:xfrm flipH="false" flipV="false" rot="0">
            <a:off x="311700" y="445025"/>
            <a:ext cx="8520600" cy="5727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ct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Выводы</a:t>
            </a:r>
          </a:p>
        </p:txBody>
      </p:sp>
      <p:sp>
        <p:nvSpPr>
          <p:cNvPr hidden="false" id="103" name="Shape 103"/>
          <p:cNvSpPr txBox="true"/>
          <p:nvPr isPhoto="false">
            <p:ph idx="1" type="body"/>
          </p:nvPr>
        </p:nvSpPr>
        <p:spPr>
          <a:xfrm flipH="false" flipV="false" rot="0">
            <a:off x="311700" y="1152475"/>
            <a:ext cx="8520600" cy="34164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l" indent="0" lvl="0" mar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algn="l" indent="0" lvl="0" mar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algn="l" indent="0" lvl="0" marL="0">
              <a:spcBef>
                <a:spcPts val="1200"/>
              </a:spcBef>
              <a:spcAft>
                <a:spcPts val="1200"/>
              </a:spcAft>
              <a:buNone/>
            </a:pPr>
            <a:r>
              <a:rPr sz="2000">
                <a:solidFill>
                  <a:schemeClr val="dk1"/>
                </a:solidFill>
              </a:rPr>
              <a:t>LuxeLoot</a:t>
            </a:r>
            <a:r>
              <a:rPr sz="2000">
                <a:solidFill>
                  <a:schemeClr val="dk1"/>
                </a:solidFill>
              </a:rPr>
              <a:t> </a:t>
            </a:r>
            <a:r>
              <a:rPr sz="2000">
                <a:solidFill>
                  <a:schemeClr val="dk1"/>
                </a:solidFill>
              </a:rPr>
              <a:t>- комплексное решение, которое</a:t>
            </a:r>
            <a:r>
              <a:rPr sz="2000">
                <a:solidFill>
                  <a:schemeClr val="dk1"/>
                </a:solidFill>
              </a:rPr>
              <a:t> </a:t>
            </a:r>
            <a:r>
              <a:rPr sz="2000">
                <a:solidFill>
                  <a:schemeClr val="dk1"/>
                </a:solidFill>
              </a:rPr>
              <a:t>поможет людям, интересующимся искусством, быстро и эффективо приобрести или продать его произведения. Присоединяйтесь к нам!	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hidden="false" id="104" name="Shape 104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14</a:t>
            </a:r>
          </a:p>
        </p:txBody>
      </p:sp>
    </p:spTree>
  </p:cSld>
</p:sld>
</file>

<file path=ppt/slides/slide2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49" name="GroupShape 49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50" name="Shape 50"/>
          <p:cNvSpPr txBox="true"/>
          <p:nvPr isPhoto="false">
            <p:ph idx="0" type="title"/>
          </p:nvPr>
        </p:nvSpPr>
        <p:spPr>
          <a:xfrm flipH="false" flipV="false" rot="0">
            <a:off x="311700" y="445025"/>
            <a:ext cx="8520600" cy="5727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ctr" indent="0" lvl="0" marL="0" marR="0">
              <a:spcBef>
                <a:spcPts val="0"/>
              </a:spcBef>
              <a:spcAft>
                <a:spcPts val="0"/>
              </a:spcAft>
              <a:buNone/>
            </a:pPr>
            <a:r>
              <a:t>Проблема</a:t>
            </a:r>
          </a:p>
        </p:txBody>
      </p:sp>
      <p:sp>
        <p:nvSpPr>
          <p:cNvPr hidden="false" id="51" name="Shape 51"/>
          <p:cNvSpPr txBox="true"/>
          <p:nvPr isPhoto="false">
            <p:ph idx="1" type="body"/>
          </p:nvPr>
        </p:nvSpPr>
        <p:spPr>
          <a:xfrm flipH="false" flipV="false" rot="0">
            <a:off x="311700" y="1152475"/>
            <a:ext cx="8520600" cy="34164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indent="0" marL="114300">
              <a:buNone/>
            </a:pPr>
            <a:r>
              <a:rPr>
                <a:solidFill>
                  <a:schemeClr val="tx1"/>
                </a:solidFill>
                <a:latin typeface="Arial"/>
                <a:ea typeface="Arial"/>
                <a:cs typeface="Arial"/>
              </a:rPr>
              <a:t>В наше время многие интересуются произведениями искусства, однако часто не могут найти современные и эффективные способы их приобретения. Также существует значительное количество талантливых художников, которые сталкиваются с недостаточной известностью, что мешает им успешно продавать свои произведения и обеспечивать себя достойным доходом.</a:t>
            </a:r>
            <a:endParaRPr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hidden="false" id="52" name="Shape 52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2</a:t>
            </a:r>
          </a:p>
        </p:txBody>
      </p:sp>
    </p:spTree>
  </p:cSld>
</p:sld>
</file>

<file path=ppt/slides/slide3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53" name="GroupShape 53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54" name="Shape 54"/>
          <p:cNvSpPr txBox="true"/>
          <p:nvPr isPhoto="false">
            <p:ph idx="0" type="title"/>
          </p:nvPr>
        </p:nvSpPr>
        <p:spPr>
          <a:xfrm flipH="false" flipV="false" rot="0">
            <a:off x="311700" y="445025"/>
            <a:ext cx="8520600" cy="5727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ct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Целевая аудитория</a:t>
            </a:r>
          </a:p>
        </p:txBody>
      </p:sp>
      <p:sp>
        <p:nvSpPr>
          <p:cNvPr hidden="false" id="55" name="Shape 55"/>
          <p:cNvSpPr txBox="true"/>
          <p:nvPr isPhoto="false">
            <p:ph idx="1" type="body"/>
          </p:nvPr>
        </p:nvSpPr>
        <p:spPr>
          <a:xfrm flipH="false" flipV="false" rot="0">
            <a:off x="311700" y="1152475"/>
            <a:ext cx="8520600" cy="34164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indent="0" marL="342900">
              <a:spcBef>
                <a:spcPts val="1200"/>
              </a:spcBef>
            </a:pPr>
            <a:r>
              <a:rPr sz="2000">
                <a:solidFill>
                  <a:schemeClr val="dk1"/>
                </a:solidFill>
              </a:rPr>
              <a:t>Люди </a:t>
            </a:r>
            <a:r>
              <a:rPr sz="2000">
                <a:solidFill>
                  <a:schemeClr val="dk1"/>
                </a:solidFill>
              </a:rPr>
              <a:t>в возрасте 18-55 лет, </a:t>
            </a:r>
            <a:r>
              <a:rPr sz="2000">
                <a:solidFill>
                  <a:schemeClr val="dk1"/>
                </a:solidFill>
              </a:rPr>
              <a:t>интересующиеся искусством</a:t>
            </a:r>
            <a:endParaRPr sz="2000">
              <a:solidFill>
                <a:schemeClr val="dk1"/>
              </a:solidFill>
            </a:endParaRPr>
          </a:p>
          <a:p>
            <a:pPr indent="0" marL="342900">
              <a:spcBef>
                <a:spcPts val="1200"/>
              </a:spcBef>
            </a:pPr>
            <a:r>
              <a:rPr sz="2000">
                <a:solidFill>
                  <a:schemeClr val="tx1"/>
                </a:solidFill>
                <a:latin typeface="Arial"/>
                <a:ea typeface="Arial"/>
                <a:cs typeface="Arial"/>
              </a:rPr>
              <a:t>Деятели искусства, нуждающиеся в повышении своей узнаваемости и монетизации своего творчества</a:t>
            </a:r>
            <a:endParaRPr sz="20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indent="0" marL="342900">
              <a:spcBef>
                <a:spcPts val="1200"/>
              </a:spcBef>
            </a:pPr>
            <a:endParaRPr sz="2000">
              <a:solidFill>
                <a:schemeClr val="dk1"/>
              </a:solidFill>
            </a:endParaRPr>
          </a:p>
          <a:p>
            <a:pPr algn="l" indent="0" lvl="0" mar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algn="l" indent="0" lvl="0" mar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hidden="false" id="56" name="Shape 56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3</a:t>
            </a:r>
          </a:p>
        </p:txBody>
      </p:sp>
    </p:spTree>
  </p:cSld>
</p:sld>
</file>

<file path=ppt/slides/slide4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57" name="GroupShape 57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58" name="Shape 58"/>
          <p:cNvSpPr txBox="true"/>
          <p:nvPr isPhoto="false">
            <p:ph idx="0" type="title"/>
          </p:nvPr>
        </p:nvSpPr>
        <p:spPr>
          <a:xfrm flipH="false" flipV="false" rot="0">
            <a:off x="311700" y="445025"/>
            <a:ext cx="8520600" cy="5727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ct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Предлагаемое решение</a:t>
            </a:r>
          </a:p>
        </p:txBody>
      </p:sp>
      <p:sp>
        <p:nvSpPr>
          <p:cNvPr hidden="false" id="59" name="Shape 59"/>
          <p:cNvSpPr txBox="true"/>
          <p:nvPr isPhoto="false">
            <p:ph idx="1" type="body"/>
          </p:nvPr>
        </p:nvSpPr>
        <p:spPr>
          <a:xfrm flipH="false" flipV="false" rot="0">
            <a:off x="311700" y="1152475"/>
            <a:ext cx="8520600" cy="34164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l" indent="0" lvl="0" mar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algn="l" indent="0" lvl="0" mar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indent="0" lvl="0" marL="0">
              <a:spcBef>
                <a:spcPts val="1200"/>
              </a:spcBef>
              <a:spcAft>
                <a:spcPts val="1200"/>
              </a:spcAft>
              <a:buNone/>
            </a:pPr>
            <a:r>
              <a:rPr>
                <a:solidFill>
                  <a:schemeClr val="tx1"/>
                </a:solidFill>
                <a:latin typeface="Arial"/>
                <a:ea typeface="Arial"/>
                <a:cs typeface="Arial"/>
              </a:rPr>
              <a:t>LuxeLoot – это путь к эксклюзивным приобретениям и возможностям заработка. Мы предоставляем уникальную платформу для онлайн-аукционов, где вы можете соревноваться за желанные произведения, а также выставлять свои собственные лоты для продажи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hidden="false" id="60" name="Shape 60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4</a:t>
            </a:r>
          </a:p>
        </p:txBody>
      </p:sp>
    </p:spTree>
  </p:cSld>
</p:sld>
</file>

<file path=ppt/slides/slide5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61" name="GroupShape 6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62" name="Shape 62"/>
          <p:cNvSpPr txBox="true"/>
          <p:nvPr isPhoto="false">
            <p:ph idx="0" type="title"/>
          </p:nvPr>
        </p:nvSpPr>
        <p:spPr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ct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Технологии</a:t>
            </a:r>
          </a:p>
        </p:txBody>
      </p:sp>
      <p:sp>
        <p:nvSpPr>
          <p:cNvPr hidden="false" id="63" name="Shape 63"/>
          <p:cNvSpPr txBox="true"/>
          <p:nvPr isPhoto="false">
            <p:ph idx="1" type="body"/>
          </p:nvPr>
        </p:nvSpPr>
        <p:spPr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indent="0" marL="0">
              <a:buNone/>
            </a:pPr>
            <a:endParaRPr sz="1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indent="0" marL="0">
              <a:buNone/>
            </a:pPr>
            <a:r>
              <a:rPr sz="1800">
                <a:solidFill>
                  <a:schemeClr val="tx1"/>
                </a:solidFill>
                <a:latin typeface="Arial"/>
                <a:ea typeface="Arial"/>
                <a:cs typeface="Arial"/>
              </a:rPr>
              <a:t>Серверная часть:</a:t>
            </a:r>
            <a:endParaRPr sz="1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indent="-342900" marL="342900">
              <a:buFont typeface="Arial"/>
              <a:buChar char="•"/>
            </a:pPr>
            <a:r>
              <a:rPr sz="1800">
                <a:solidFill>
                  <a:schemeClr val="tx1"/>
                </a:solidFill>
                <a:latin typeface="Arial"/>
                <a:ea typeface="Arial"/>
                <a:cs typeface="Arial"/>
              </a:rPr>
              <a:t>Php</a:t>
            </a:r>
            <a:endParaRPr sz="1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indent="-342900" marL="342900">
              <a:buFont typeface="Arial"/>
              <a:buChar char="•"/>
            </a:pPr>
            <a:r>
              <a:rPr sz="1800">
                <a:solidFill>
                  <a:schemeClr val="tx1"/>
                </a:solidFill>
                <a:latin typeface="Arial"/>
                <a:ea typeface="Arial"/>
                <a:cs typeface="Arial"/>
              </a:rPr>
              <a:t>PostgreSQL 16</a:t>
            </a:r>
            <a:endParaRPr sz="1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indent="-342900" marL="342900">
              <a:buFont typeface="Arial"/>
              <a:buChar char="•"/>
            </a:pPr>
            <a:r>
              <a:rPr sz="1800">
                <a:solidFill>
                  <a:schemeClr val="tx1"/>
                </a:solidFill>
                <a:latin typeface="Arial"/>
                <a:ea typeface="Arial"/>
                <a:cs typeface="Arial"/>
              </a:rPr>
              <a:t>Keycloak</a:t>
            </a:r>
            <a:r>
              <a:rPr sz="1800">
                <a:solidFill>
                  <a:schemeClr val="tx1"/>
                </a:solidFill>
                <a:latin typeface="Arial"/>
                <a:ea typeface="Arial"/>
                <a:cs typeface="Arial"/>
              </a:rPr>
              <a:t> 23.0.7</a:t>
            </a:r>
            <a:endParaRPr sz="180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hidden="false" id="64" name="Shape 64"/>
          <p:cNvSpPr txBox="true"/>
          <p:nvPr isPhoto="false">
            <p:ph idx="2" type="body"/>
          </p:nvPr>
        </p:nvSpPr>
        <p:spPr>
          <a:prstGeom prst="rect">
            <a:avLst/>
          </a:prstGeom>
        </p:spPr>
        <p:txBody>
          <a:bodyPr>
            <a:normAutofit fontScale="100%" lnSpcReduction="0%"/>
          </a:bodyPr>
          <a:lstStyle>
            <a:defPPr/>
            <a:lvl1pPr lvl="0"/>
          </a:lstStyle>
          <a:p>
            <a:pPr indent="0" marL="139700">
              <a:buNone/>
            </a:pPr>
            <a:endParaRPr sz="1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indent="0" marL="139700">
              <a:buNone/>
            </a:pPr>
            <a:r>
              <a:rPr sz="1800">
                <a:solidFill>
                  <a:schemeClr val="tx1"/>
                </a:solidFill>
                <a:latin typeface="Arial"/>
                <a:ea typeface="Arial"/>
                <a:cs typeface="Arial"/>
              </a:rPr>
              <a:t>Клиентская часть:</a:t>
            </a:r>
            <a:endParaRPr sz="1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indent="-342900" marL="342900">
              <a:buFont typeface="Arial"/>
              <a:buChar char="•"/>
            </a:pPr>
            <a:r>
              <a:rPr sz="1800">
                <a:solidFill>
                  <a:schemeClr val="tx1"/>
                </a:solidFill>
                <a:latin typeface="Arial"/>
                <a:ea typeface="Arial"/>
                <a:cs typeface="Arial"/>
              </a:rPr>
              <a:t>React.js 16.7.0</a:t>
            </a:r>
            <a:endParaRPr sz="1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indent="-342900" marL="342900">
              <a:buFont typeface="Arial"/>
              <a:buChar char="•"/>
            </a:pPr>
            <a:r>
              <a:rPr sz="1800">
                <a:solidFill>
                  <a:schemeClr val="tx1"/>
                </a:solidFill>
                <a:latin typeface="Arial"/>
                <a:ea typeface="Arial"/>
                <a:cs typeface="Arial"/>
              </a:rPr>
              <a:t>JavaScript</a:t>
            </a:r>
            <a:endParaRPr sz="1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indent="-342900" marL="342900">
              <a:buFont typeface="Arial"/>
              <a:buChar char="•"/>
            </a:pPr>
            <a:r>
              <a:rPr sz="1800">
                <a:solidFill>
                  <a:schemeClr val="tx1"/>
                </a:solidFill>
                <a:latin typeface="Arial"/>
                <a:ea typeface="Arial"/>
                <a:cs typeface="Arial"/>
              </a:rPr>
              <a:t>CSS</a:t>
            </a:r>
            <a:endParaRPr sz="1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indent="-342900" marL="342900">
              <a:buFont typeface="Arial"/>
              <a:buChar char="•"/>
            </a:pPr>
            <a:r>
              <a:rPr sz="1800">
                <a:solidFill>
                  <a:schemeClr val="tx1"/>
                </a:solidFill>
                <a:latin typeface="Arial"/>
                <a:ea typeface="Arial"/>
                <a:cs typeface="Arial"/>
              </a:rPr>
              <a:t>HTML</a:t>
            </a:r>
            <a:endParaRPr sz="18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endParaRPr sz="1800"/>
          </a:p>
        </p:txBody>
      </p:sp>
      <p:sp>
        <p:nvSpPr>
          <p:cNvPr hidden="false" id="65" name="Shape 65"/>
          <p:cNvSpPr txBox="true"/>
          <p:nvPr isPhoto="false">
            <p:ph idx="12" type="sldNum"/>
          </p:nvPr>
        </p:nvSpPr>
        <p:spPr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5</a:t>
            </a:r>
          </a:p>
        </p:txBody>
      </p:sp>
    </p:spTree>
  </p:cSld>
</p:sld>
</file>

<file path=ppt/slides/slide6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66" name="GroupShape 66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67" name="Shape 67"/>
          <p:cNvSpPr txBox="true"/>
          <p:nvPr isPhoto="false">
            <p:ph idx="0" type="title"/>
          </p:nvPr>
        </p:nvSpPr>
        <p:spPr>
          <a:xfrm flipH="false" flipV="false" rot="0">
            <a:off x="311700" y="445025"/>
            <a:ext cx="8520600" cy="5727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ct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Конкурентное преимущество</a:t>
            </a:r>
          </a:p>
        </p:txBody>
      </p:sp>
      <p:sp>
        <p:nvSpPr>
          <p:cNvPr hidden="false" id="68" name="Shape 68"/>
          <p:cNvSpPr txBox="true"/>
          <p:nvPr isPhoto="false">
            <p:ph idx="1" type="body"/>
          </p:nvPr>
        </p:nvSpPr>
        <p:spPr>
          <a:xfrm flipH="false" flipV="false" rot="0">
            <a:off x="311700" y="1152475"/>
            <a:ext cx="8520600" cy="34164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l" indent="0" lvl="0" mar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indent="0" marL="342900">
              <a:buFont typeface="Arial"/>
              <a:buChar char="•"/>
            </a:pPr>
            <a:r>
              <a:rPr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Приближенность к реальным аукционам, а не к интернет-магазинам</a:t>
            </a:r>
            <a:endParaRPr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indent="0" marL="342900">
              <a:buFont typeface="Arial"/>
              <a:buChar char="•"/>
            </a:pPr>
            <a:r>
              <a:rPr>
                <a:solidFill>
                  <a:schemeClr val="tx1"/>
                </a:solidFill>
                <a:latin typeface="Arial"/>
                <a:ea typeface="Arial"/>
                <a:cs typeface="Arial"/>
              </a:rPr>
              <a:t>Выбор приоритетности лотов</a:t>
            </a:r>
            <a:endParaRPr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indent="0" marL="342900">
              <a:buFont typeface="Arial"/>
              <a:buChar char="•"/>
            </a:pPr>
            <a:r>
              <a:rPr>
                <a:solidFill>
                  <a:schemeClr val="tx1"/>
                </a:solidFill>
                <a:latin typeface="Arial"/>
                <a:ea typeface="Arial"/>
                <a:cs typeface="Arial"/>
              </a:rPr>
              <a:t>Концентрация на конкретной сфере (искусство)</a:t>
            </a:r>
            <a:endParaRPr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indent="0" marL="342900">
              <a:buFont typeface="Arial"/>
              <a:buChar char="•"/>
            </a:pPr>
            <a:r>
              <a:rPr>
                <a:solidFill>
                  <a:schemeClr val="tx1"/>
                </a:solidFill>
                <a:latin typeface="Arial"/>
                <a:ea typeface="Arial"/>
                <a:cs typeface="Arial"/>
              </a:rPr>
              <a:t>Возможность откладывать повышения ставки в лоте в случае перебивки прошлой ставки другим пользователем.</a:t>
            </a:r>
            <a:endParaRPr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hidden="false" id="69" name="Shape 69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6</a:t>
            </a:r>
          </a:p>
        </p:txBody>
      </p:sp>
    </p:spTree>
  </p:cSld>
</p:sld>
</file>

<file path=ppt/slides/slide7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70" name="GroupShape 70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71" name="Shape 71"/>
          <p:cNvSpPr txBox="true"/>
          <p:nvPr isPhoto="false">
            <p:ph idx="0" type="title"/>
          </p:nvPr>
        </p:nvSpPr>
        <p:spPr>
          <a:xfrm flipH="false" flipV="false" rot="0">
            <a:off x="311713" y="255650"/>
            <a:ext cx="8520600" cy="572700"/>
          </a:xfrm>
          <a:prstGeom prst="rect">
            <a:avLst/>
          </a:prstGeom>
        </p:spPr>
        <p:txBody>
          <a:bodyPr anchor="t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ct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Демонстрация продукта</a:t>
            </a:r>
          </a:p>
        </p:txBody>
      </p:sp>
      <p:sp>
        <p:nvSpPr>
          <p:cNvPr hidden="false" id="72" name="Shape 72"/>
          <p:cNvSpPr txBox="true"/>
          <p:nvPr isPhoto="false">
            <p:ph idx="12" type="sldNum"/>
          </p:nvPr>
        </p:nvSpPr>
        <p:spPr>
          <a:xfrm flipH="false" flipV="false" rot="0">
            <a:off x="8472458" y="4663217"/>
            <a:ext cx="548699" cy="393600"/>
          </a:xfrm>
          <a:prstGeom prst="rect">
            <a:avLst/>
          </a:prstGeom>
        </p:spPr>
        <p:txBody>
          <a:bodyPr anchor="ctr" bIns="91425" lIns="91425" rIns="91425" tIns="91425" wrap="square">
            <a:normAutofit fontScale="100%" lnSpcReduction="0%"/>
          </a:bodyPr>
          <a:lstStyle>
            <a:defPPr/>
            <a:lvl1pPr lvl="0"/>
          </a:lstStyle>
          <a:p>
            <a:pPr algn="r"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>7</a:t>
            </a:r>
          </a:p>
        </p:txBody>
      </p:sp>
      <p:pic>
        <p:nvPicPr>
          <p:cNvPr hidden="false" id="74" name="Picture 74"/>
          <p:cNvPicPr preferRelativeResize="true"/>
          <p:nvPr isPhoto="false"/>
        </p:nvPicPr>
        <p:blipFill>
          <a:blip r:embed="rId1"/>
          <a:stretch/>
        </p:blipFill>
        <p:spPr>
          <a:xfrm flipH="false" flipV="false" rot="0">
            <a:off x="1605915" y="828350"/>
            <a:ext cx="5932169" cy="4221479"/>
          </a:xfrm>
          <a:prstGeom prst="rect">
            <a:avLst/>
          </a:prstGeom>
          <a:ln w="6350">
            <a:solidFill>
              <a:schemeClr val="tx1"/>
            </a:solidFill>
            <a:prstDash val="solid"/>
          </a:ln>
        </p:spPr>
      </p:pic>
    </p:spTree>
  </p:cSld>
</p:sld>
</file>

<file path=ppt/slides/slide8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75" name="GroupShape 75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pic>
        <p:nvPicPr>
          <p:cNvPr hidden="false" id="77" name="Picture 77"/>
          <p:cNvPicPr preferRelativeResize="true"/>
          <p:nvPr isPhoto="false"/>
        </p:nvPicPr>
        <p:blipFill>
          <a:blip r:embed="rId1"/>
          <a:stretch/>
        </p:blipFill>
        <p:spPr>
          <a:xfrm flipH="false" flipV="false" rot="0">
            <a:off x="1605915" y="228600"/>
            <a:ext cx="5932169" cy="468630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</p:cSld>
</p:sld>
</file>

<file path=ppt/slides/slide9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spTree>
      <p:nvGrpSpPr>
        <p:cNvPr hidden="false" id="78" name="GroupShape 78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pic>
        <p:nvPicPr>
          <p:cNvPr hidden="false" id="80" name="Picture 80"/>
          <p:cNvPicPr preferRelativeResize="true"/>
          <p:nvPr isPhoto="false"/>
        </p:nvPicPr>
        <p:blipFill>
          <a:blip r:embed="rId1"/>
          <a:stretch/>
        </p:blipFill>
        <p:spPr>
          <a:xfrm flipH="false" flipV="false" rot="0">
            <a:off x="651132" y="74925"/>
            <a:ext cx="3048997" cy="4993649"/>
          </a:xfrm>
          <a:prstGeom prst="rect">
            <a:avLst/>
          </a:prstGeom>
          <a:ln>
            <a:noFill/>
          </a:ln>
        </p:spPr>
      </p:pic>
      <p:pic>
        <p:nvPicPr>
          <p:cNvPr hidden="false" id="82" name="Picture 82"/>
          <p:cNvPicPr preferRelativeResize="true"/>
          <p:nvPr isPhoto="false"/>
        </p:nvPicPr>
        <p:blipFill>
          <a:blip r:embed="rId2"/>
          <a:stretch/>
        </p:blipFill>
        <p:spPr>
          <a:xfrm flipH="false" flipV="false" rot="0">
            <a:off x="4664149" y="74925"/>
            <a:ext cx="3828718" cy="4993649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</a:gradFill>
      </a:fillStyleLst>
      <a:lnStyleLst>
        <a:ln w="9525">
          <a:solidFill>
            <a:schemeClr val="phClr">
              <a:shade val="95000"/>
              <a:satMod val="105000"/>
            </a:schemeClr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>Normal.dotm</Template>
  <TotalTime>0</TotalTime>
  <DocSecurity>0</DocSecurity>
  <ScaleCrop>false</ScaleCrop>
  <Application>MyOffice-CoreFramework-Android/32-1208.815.9166.836.1@e219c1f5f8b37096339e1b5349806f7128392a05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2024-05-20T15:21:53Z</dcterms:modified>
</cp:coreProperties>
</file>