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9" r:id="rId10"/>
    <p:sldId id="263" r:id="rId11"/>
    <p:sldId id="264" r:id="rId12"/>
    <p:sldId id="265" r:id="rId13"/>
    <p:sldId id="266" r:id="rId14"/>
    <p:sldId id="267" r:id="rId15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c2693a6ca3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c2693a6ca3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c2693a6ca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c2693a6ca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c2693a6ca3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c2693a6ca3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c2693a6ca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c2693a6ca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c2693a6ca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c2693a6ca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c2693a6ca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c2693a6ca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c2693a6ca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c2693a6ca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c2693a6ca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c2693a6ca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c2693a6ca3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c2693a6ca3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c2693a6ca3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c2693a6ca3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c2693a6ca3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c2693a6ca3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ABB85-D7BC-4B82-ADB5-6513D847DE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A9D2ADC-B35B-4D09-A7E4-D22B209453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00AECE-2EA3-470F-ACDE-E3640D3CE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36F72-EC3D-4D05-B35D-B6C7E3D499C1}" type="datetimeFigureOut">
              <a:rPr lang="ru-RU" smtClean="0"/>
              <a:t>20.06.2024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EAE084-5BE5-4A22-A30C-B6BF9A6F8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C03B56-91C6-4DC1-809A-A4923CBD0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98FCB31-DE89-40BF-90D8-FCDD4C4AC9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157"/>
          <a:stretch/>
        </p:blipFill>
        <p:spPr>
          <a:xfrm>
            <a:off x="0" y="1896342"/>
            <a:ext cx="9144000" cy="3247159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A3058ED-0D11-410B-8486-422D7646615F}"/>
              </a:ext>
            </a:extLst>
          </p:cNvPr>
          <p:cNvSpPr/>
          <p:nvPr/>
        </p:nvSpPr>
        <p:spPr>
          <a:xfrm>
            <a:off x="0" y="0"/>
            <a:ext cx="9144000" cy="1946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5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9A0D35B-16A1-46A5-A34D-ECC586538A20}"/>
              </a:ext>
            </a:extLst>
          </p:cNvPr>
          <p:cNvSpPr/>
          <p:nvPr/>
        </p:nvSpPr>
        <p:spPr>
          <a:xfrm>
            <a:off x="0" y="0"/>
            <a:ext cx="9144000" cy="3927764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50"/>
          </a:p>
        </p:txBody>
      </p:sp>
    </p:spTree>
    <p:extLst>
      <p:ext uri="{BB962C8B-B14F-4D97-AF65-F5344CB8AC3E}">
        <p14:creationId xmlns:p14="http://schemas.microsoft.com/office/powerpoint/2010/main" val="372601073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62A942-2F3C-4A49-BFD7-B4B3723EB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0863EB7-4CD9-4C15-AAAE-DA93730F6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9AA8DB-0639-43C5-94D2-EC57630B2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36F72-EC3D-4D05-B35D-B6C7E3D499C1}" type="datetimeFigureOut">
              <a:rPr lang="ru-RU" smtClean="0"/>
              <a:t>20.06.2024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E931D7-3871-44C5-9BA0-398BC2144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05B3DB-EDDE-43CE-B968-CDB40E80F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13019011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E25B43A-4FF9-4D05-A8D4-6D12DFAE66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04150B2-D0B5-4736-931D-A5E0F7C2A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256AF6-20AF-4BF0-BB31-4608FEA35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36F72-EC3D-4D05-B35D-B6C7E3D499C1}" type="datetimeFigureOut">
              <a:rPr lang="ru-RU" smtClean="0"/>
              <a:t>20.06.2024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6C8CBA-6075-4785-BF42-473D20256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26BEC2-5CF1-4F38-8BF0-A19EC4080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80765066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4231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83319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5A01E3-5AAF-4A07-935A-C727DC251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AC2978-A651-4EC4-A66D-E724E20DB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45A28E-3320-4608-9DE3-A56C079BA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36F72-EC3D-4D05-B35D-B6C7E3D499C1}" type="datetimeFigureOut">
              <a:rPr lang="ru-RU" smtClean="0"/>
              <a:t>20.06.2024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8781D3-AB01-4F28-99C3-578863A72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9C75C2-C8B6-4715-BBDB-EA6C7D8E1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29706830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D7C242-11AF-4850-B06B-4F5919D25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848D8A8-18BD-41D9-9A27-234DD5E20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1851C6-C979-4653-97C7-57648FAD5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36F72-EC3D-4D05-B35D-B6C7E3D499C1}" type="datetimeFigureOut">
              <a:rPr lang="ru-RU" smtClean="0"/>
              <a:t>20.06.2024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44F6A9-244C-4A4F-BF1F-D68804BFC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5CB1B6-264E-488A-B2AB-439E60587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0763234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730D5A-348E-4F4C-AF69-3AEC4A716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D0527E-BE04-462C-9820-CA877A104A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D99F971-A78F-41E2-8758-11B583A6C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AD60971-6133-46A0-83DC-29C96218C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36F72-EC3D-4D05-B35D-B6C7E3D499C1}" type="datetimeFigureOut">
              <a:rPr lang="ru-RU" smtClean="0"/>
              <a:t>20.06.2024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68BFCB0-F592-4450-897B-3C5F981E6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0EB040F-21A0-4E88-AF92-DD8B38652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11768555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060345-7B68-4BAF-8436-2DACBB886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62A6FD-2003-4A78-B033-578B2E28F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3F2DF43-121D-41DE-952B-6599B6A57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B7841E8-275E-494D-99BF-A301647479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71225C1-83A7-4361-ADBA-702D96F6F1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8B0A597-080B-48B6-ABCE-2007F5230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36F72-EC3D-4D05-B35D-B6C7E3D499C1}" type="datetimeFigureOut">
              <a:rPr lang="ru-RU" smtClean="0"/>
              <a:t>20.06.2024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D660FED-89E1-4A32-8AE6-B4EAACD58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FAA66E2-C5D6-4087-82D4-BEB008B97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46620785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06EF57-0DD3-4C54-8E0C-BCE9EFA8D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17737DD-2824-4228-B360-2AF8CEAC5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36F72-EC3D-4D05-B35D-B6C7E3D499C1}" type="datetimeFigureOut">
              <a:rPr lang="ru-RU" smtClean="0"/>
              <a:t>20.06.2024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1BEE8EB-FAC9-4BC1-9256-094ED9708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076D767-2DC1-4C77-A590-9F6D1A56F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37697863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205C982-1A8E-432F-A959-66C618241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36F72-EC3D-4D05-B35D-B6C7E3D499C1}" type="datetimeFigureOut">
              <a:rPr lang="ru-RU" smtClean="0"/>
              <a:t>20.06.2024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6885DC1-B6CA-4710-99BB-01F94ABB0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4763FC-C0D1-481B-A317-99B2915E8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87359550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8B8F05-01E6-441D-B7FC-B18026120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2AB1CC-8208-4E92-A5FD-248672AEC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DF81E20-03FE-40DC-856E-A3037C197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F20405E-B355-492D-B239-FF2EA6F67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36F72-EC3D-4D05-B35D-B6C7E3D499C1}" type="datetimeFigureOut">
              <a:rPr lang="ru-RU" smtClean="0"/>
              <a:t>20.06.2024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EE4AE52-554A-436A-BF9A-5DAD1CB77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1DCB8A9-6141-4C13-90FD-C49EB0325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24161828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74A49-281A-4630-809A-5F1A345EC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250CB06-0F85-4108-A5AB-0550A4C967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DD2702A-380C-4ABB-8B84-C425F2C75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43E7F3D-C69F-499B-BE9A-4991F2D10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36F72-EC3D-4D05-B35D-B6C7E3D499C1}" type="datetimeFigureOut">
              <a:rPr lang="ru-RU" smtClean="0"/>
              <a:t>20.06.2024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9E0E959-A709-4498-8386-626FB8808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3C2E649-3748-4558-BA23-B65F7A7CC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42477203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D9B455-BD5A-4EFC-A0E2-340FB90C9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A516A7D-2F26-435E-A576-522D8ED81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C179BB-86E9-40FB-B6E2-821F0E6A6A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36F72-EC3D-4D05-B35D-B6C7E3D499C1}" type="datetimeFigureOut">
              <a:rPr lang="ru-RU" smtClean="0"/>
              <a:t>20.06.2024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557A7A-F089-47A4-85AD-D6222B1FF0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E193FC-1362-415F-B2A3-3273D253A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5F81619-D514-4EA2-AB90-CAE385342FDA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812"/>
          <a:stretch/>
        </p:blipFill>
        <p:spPr>
          <a:xfrm>
            <a:off x="0" y="4266162"/>
            <a:ext cx="4572000" cy="87733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74B4D02-59BB-4776-A825-F13716EDAC0F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812"/>
          <a:stretch/>
        </p:blipFill>
        <p:spPr>
          <a:xfrm flipH="1">
            <a:off x="4572000" y="4266162"/>
            <a:ext cx="4572002" cy="877338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4776E7E-95AB-4BA6-8E2B-C0D1E7F6F22B}"/>
              </a:ext>
            </a:extLst>
          </p:cNvPr>
          <p:cNvSpPr/>
          <p:nvPr/>
        </p:nvSpPr>
        <p:spPr>
          <a:xfrm>
            <a:off x="0" y="0"/>
            <a:ext cx="9144000" cy="3927764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50"/>
          </a:p>
        </p:txBody>
      </p:sp>
    </p:spTree>
    <p:extLst>
      <p:ext uri="{BB962C8B-B14F-4D97-AF65-F5344CB8AC3E}">
        <p14:creationId xmlns:p14="http://schemas.microsoft.com/office/powerpoint/2010/main" val="951338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-581434" y="60188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r" defTabSz="914400">
              <a:spcAft>
                <a:spcPts val="0"/>
              </a:spcAft>
            </a:pPr>
            <a:r>
              <a:rPr lang="en-US" sz="6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LUXELOOT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849877" y="145128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100" dirty="0">
                <a:solidFill>
                  <a:schemeClr val="dk1"/>
                </a:solidFill>
              </a:rPr>
              <a:t>Пётр Пастуханов</a:t>
            </a:r>
            <a:r>
              <a:rPr lang="ru" sz="2100" dirty="0">
                <a:solidFill>
                  <a:schemeClr val="dk1"/>
                </a:solidFill>
              </a:rPr>
              <a:t>, </a:t>
            </a:r>
            <a:r>
              <a:rPr lang="ru-RU" sz="2100" dirty="0">
                <a:solidFill>
                  <a:schemeClr val="dk1"/>
                </a:solidFill>
              </a:rPr>
              <a:t>Екатерина Клышникова</a:t>
            </a:r>
            <a:r>
              <a:rPr lang="ru" sz="2100" dirty="0">
                <a:solidFill>
                  <a:schemeClr val="dk1"/>
                </a:solidFill>
              </a:rPr>
              <a:t>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 dirty="0">
                <a:solidFill>
                  <a:schemeClr val="dk1"/>
                </a:solidFill>
              </a:rPr>
              <a:t> </a:t>
            </a:r>
            <a:r>
              <a:rPr lang="ru-RU" sz="2100" dirty="0">
                <a:solidFill>
                  <a:schemeClr val="dk1"/>
                </a:solidFill>
              </a:rPr>
              <a:t>Арсений Рыков</a:t>
            </a:r>
            <a:endParaRPr sz="2100" dirty="0">
              <a:solidFill>
                <a:schemeClr val="dk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8505783-9C48-2379-C122-BAA5CCD62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09" y="209617"/>
            <a:ext cx="2091070" cy="2091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10</a:t>
            </a:fld>
            <a:endParaRPr/>
          </a:p>
        </p:txBody>
      </p:sp>
      <p:pic>
        <p:nvPicPr>
          <p:cNvPr id="5" name="Рисунок 2">
            <a:extLst>
              <a:ext uri="{FF2B5EF4-FFF2-40B4-BE49-F238E27FC236}">
                <a16:creationId xmlns:a16="http://schemas.microsoft.com/office/drawing/2014/main" id="{E3C22DBD-14D8-4890-A270-F39CB0FD8B6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141" y="0"/>
            <a:ext cx="3719717" cy="51435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DC4871B-1DC5-4EBD-8FD9-CCF2D45817E8}"/>
              </a:ext>
            </a:extLst>
          </p:cNvPr>
          <p:cNvSpPr txBox="1"/>
          <p:nvPr/>
        </p:nvSpPr>
        <p:spPr>
          <a:xfrm>
            <a:off x="368595" y="106324"/>
            <a:ext cx="22824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/>
              <a:t>Диаграмма активности: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Бизнес-модель</a:t>
            </a:r>
            <a:endParaRPr dirty="0"/>
          </a:p>
        </p:txBody>
      </p:sp>
      <p:sp>
        <p:nvSpPr>
          <p:cNvPr id="114" name="Google Shape;114;p21"/>
          <p:cNvSpPr txBox="1">
            <a:spLocks noGrp="1"/>
          </p:cNvSpPr>
          <p:nvPr>
            <p:ph type="body" idx="1"/>
          </p:nvPr>
        </p:nvSpPr>
        <p:spPr>
          <a:xfrm>
            <a:off x="311700" y="230987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Взимание комиссии при каждой успешной сделке между продавцом и покупателем проведенной через платформу</a:t>
            </a:r>
          </a:p>
        </p:txBody>
      </p:sp>
      <p:sp>
        <p:nvSpPr>
          <p:cNvPr id="115" name="Google Shape;115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11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62B1B1-FAFE-124A-E71B-18ED16C90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0111" y="1743741"/>
            <a:ext cx="3825606" cy="304192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 развития</a:t>
            </a:r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785700" cy="35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tx1"/>
                </a:solidFill>
              </a:rPr>
              <a:t>Краткосрочный: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</a:endParaRPr>
          </a:p>
          <a:p>
            <a:pPr marL="3429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Запуск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MVP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Сбор обратной связи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Сбор аналитики</a:t>
            </a:r>
          </a:p>
        </p:txBody>
      </p:sp>
      <p:sp>
        <p:nvSpPr>
          <p:cNvPr id="123" name="Google Shape;123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12</a:t>
            </a:fld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body" idx="4294967295"/>
          </p:nvPr>
        </p:nvSpPr>
        <p:spPr>
          <a:xfrm>
            <a:off x="5357813" y="1098550"/>
            <a:ext cx="3786187" cy="35607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tx1"/>
                </a:solidFill>
              </a:rPr>
              <a:t>Долгосрочный: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</a:endParaRPr>
          </a:p>
          <a:p>
            <a:pPr marL="3429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Введение платных подписок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Ввод закрытых аукционов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Создание системы оповещений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Создание аукционов-событий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311700" y="2556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Команда</a:t>
            </a:r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>
                <a:solidFill>
                  <a:schemeClr val="dk1"/>
                </a:solidFill>
              </a:rPr>
              <a:t>Информация о команде: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dk1"/>
                </a:solidFill>
              </a:rPr>
              <a:t>Пётр Пастуханов – 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dk1"/>
                </a:solidFill>
              </a:rPr>
              <a:t>Екатерина Клышникова – 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dk1"/>
                </a:solidFill>
              </a:rPr>
              <a:t>Арсений Рыков – 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</a:endParaRPr>
          </a:p>
        </p:txBody>
      </p:sp>
      <p:sp>
        <p:nvSpPr>
          <p:cNvPr id="130" name="Google Shape;130;p2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Выводы</a:t>
            </a:r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body" idx="1"/>
          </p:nvPr>
        </p:nvSpPr>
        <p:spPr>
          <a:xfrm>
            <a:off x="311700" y="50034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dirty="0" err="1">
                <a:solidFill>
                  <a:schemeClr val="dk1"/>
                </a:solidFill>
              </a:rPr>
              <a:t>LuxeLoot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ru" sz="2000" dirty="0">
                <a:solidFill>
                  <a:schemeClr val="dk1"/>
                </a:solidFill>
              </a:rPr>
              <a:t>- комплексное решение, которое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ru-RU" sz="2000" dirty="0">
                <a:solidFill>
                  <a:schemeClr val="dk1"/>
                </a:solidFill>
              </a:rPr>
              <a:t>поможет людям, интересующимся искусством, быстро и эффективо приобрести или продать его произведения. Присоединяйтесь к нам!	 </a:t>
            </a:r>
            <a:endParaRPr sz="2000" dirty="0">
              <a:solidFill>
                <a:schemeClr val="dk1"/>
              </a:solidFill>
            </a:endParaRPr>
          </a:p>
        </p:txBody>
      </p:sp>
      <p:sp>
        <p:nvSpPr>
          <p:cNvPr id="137" name="Google Shape;137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14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Проблема</a:t>
            </a:r>
            <a:endParaRPr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наше время многие интересуются произведениями искусства, однако часто не могут найти современные и эффективные способы их приобретения. Также существует значительное количество талантливых художников, которые сталкиваются с недостаточной известностью, что мешает им успешно продавать свои произведения и обеспечивать себя достойным доходом.</a:t>
            </a:r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Целевая аудитория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076202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>
              <a:spcBef>
                <a:spcPts val="1200"/>
              </a:spcBef>
            </a:pPr>
            <a:r>
              <a:rPr lang="ru-RU" sz="2000" dirty="0">
                <a:solidFill>
                  <a:schemeClr val="dk1"/>
                </a:solidFill>
              </a:rPr>
              <a:t>Люди </a:t>
            </a:r>
            <a:r>
              <a:rPr lang="ru" sz="2000" dirty="0">
                <a:solidFill>
                  <a:schemeClr val="dk1"/>
                </a:solidFill>
              </a:rPr>
              <a:t>в возрасте 18-55 лет, </a:t>
            </a:r>
            <a:r>
              <a:rPr lang="ru-RU" sz="2000" dirty="0">
                <a:solidFill>
                  <a:schemeClr val="dk1"/>
                </a:solidFill>
              </a:rPr>
              <a:t>интересующиеся искусством</a:t>
            </a:r>
          </a:p>
          <a:p>
            <a:pPr marL="342900">
              <a:spcBef>
                <a:spcPts val="1200"/>
              </a:spcBef>
            </a:pP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Деятели искусства, нуждающиеся в повышении своей узнаваемости и монетизации своего творчества</a:t>
            </a:r>
          </a:p>
          <a:p>
            <a:pPr marL="342900">
              <a:spcBef>
                <a:spcPts val="1200"/>
              </a:spcBef>
            </a:pP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19393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Предлагаемое решение</a:t>
            </a:r>
            <a:endParaRPr dirty="0"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630865"/>
            <a:ext cx="8520600" cy="23377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LuxeLoot – это путь к эксклюзивным приобретениям и возможностям заработка. Мы предоставляем уникальную платформу для онлайн-аукционов, где вы можете соревноваться за желанные произведения, а также выставлять свои собственные лоты для продажи</a:t>
            </a:r>
            <a:endParaRPr sz="1600" dirty="0">
              <a:solidFill>
                <a:schemeClr val="tx1"/>
              </a:solidFill>
            </a:endParaRPr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4</a:t>
            </a:fld>
            <a:endParaRPr/>
          </a:p>
        </p:txBody>
      </p:sp>
      <p:pic>
        <p:nvPicPr>
          <p:cNvPr id="2" name="Изображение 30" descr="Главная дизайн приложения">
            <a:extLst>
              <a:ext uri="{FF2B5EF4-FFF2-40B4-BE49-F238E27FC236}">
                <a16:creationId xmlns:a16="http://schemas.microsoft.com/office/drawing/2014/main" id="{EE3F6075-5DAF-801A-6EB2-1B7659FE1E83}"/>
              </a:ext>
            </a:extLst>
          </p:cNvPr>
          <p:cNvPicPr/>
          <p:nvPr/>
        </p:nvPicPr>
        <p:blipFill rotWithShape="1">
          <a:blip r:embed="rId3"/>
          <a:srcRect t="-1" b="37718"/>
          <a:stretch/>
        </p:blipFill>
        <p:spPr>
          <a:xfrm>
            <a:off x="1605915" y="2090906"/>
            <a:ext cx="5932170" cy="262925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Технологии</a:t>
            </a: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buNone/>
            </a:pPr>
            <a:endParaRPr lang="ru-RU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Серверная часть: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PostgreSQL 16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Keycloak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23.0.7</a:t>
            </a:r>
            <a:endParaRPr lang="ru-RU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809744-F644-412F-BE57-58F806B81318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pPr marL="139700" indent="0">
              <a:buNone/>
            </a:pPr>
            <a:endParaRPr lang="ru-RU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9700" indent="0">
              <a:buNone/>
            </a:pPr>
            <a:r>
              <a:rPr lang="ru-RU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Клиентская часть: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React.js 16.7.0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endParaRPr lang="ru-RU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800" dirty="0"/>
          </a:p>
        </p:txBody>
      </p:sp>
      <p:sp>
        <p:nvSpPr>
          <p:cNvPr id="84" name="Google Shape;8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Конкурентное преимущество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3429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Приближенность к реальным аукционам, а не к интернет-магазинам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Выбор приоритетности лотов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Концентрация на конкретной сфере (искусство)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Возможность откладывать повышения ставки в лоте в случае перебивки прошлой ставки другим пользователем.</a:t>
            </a:r>
          </a:p>
        </p:txBody>
      </p:sp>
      <p:sp>
        <p:nvSpPr>
          <p:cNvPr id="91" name="Google Shape;91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13" y="2556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Демонстрация продукта</a:t>
            </a:r>
            <a:endParaRPr dirty="0"/>
          </a:p>
        </p:txBody>
      </p:sp>
      <p:sp>
        <p:nvSpPr>
          <p:cNvPr id="101" name="Google Shape;101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7</a:t>
            </a:fld>
            <a:endParaRPr/>
          </a:p>
        </p:txBody>
      </p:sp>
      <p:pic>
        <p:nvPicPr>
          <p:cNvPr id="9" name="Изображение 30" descr="Главная дизайн приложения">
            <a:extLst>
              <a:ext uri="{FF2B5EF4-FFF2-40B4-BE49-F238E27FC236}">
                <a16:creationId xmlns:a16="http://schemas.microsoft.com/office/drawing/2014/main" id="{A5543408-7904-4874-B57F-66CCD336952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605915" y="828349"/>
            <a:ext cx="5932170" cy="422846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6;p19">
            <a:extLst>
              <a:ext uri="{FF2B5EF4-FFF2-40B4-BE49-F238E27FC236}">
                <a16:creationId xmlns:a16="http://schemas.microsoft.com/office/drawing/2014/main" id="{9AE5B31D-43EC-F4E9-D9E0-63D708344F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5848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Демонстрация продукта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24A64A-8909-339B-CF8A-D0E47B0C1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36" y="631180"/>
            <a:ext cx="8428264" cy="436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4006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B8D4D04-79CC-5D10-FB43-30D10EA99D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5" r="65814"/>
          <a:stretch/>
        </p:blipFill>
        <p:spPr bwMode="auto">
          <a:xfrm>
            <a:off x="404037" y="210044"/>
            <a:ext cx="3246475" cy="4723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6FFED39-A9BB-A1E3-0C62-9EBB03A7E2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15" t="15983" r="28992" b="25650"/>
          <a:stretch/>
        </p:blipFill>
        <p:spPr bwMode="auto">
          <a:xfrm>
            <a:off x="3843197" y="948511"/>
            <a:ext cx="4896766" cy="324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33828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</TotalTime>
  <Words>267</Words>
  <Application>Microsoft Office PowerPoint</Application>
  <PresentationFormat>On-screen Show (16:9)</PresentationFormat>
  <Paragraphs>68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LUXELOOT</vt:lpstr>
      <vt:lpstr>Проблема</vt:lpstr>
      <vt:lpstr>Целевая аудитория</vt:lpstr>
      <vt:lpstr>Предлагаемое решение</vt:lpstr>
      <vt:lpstr>Технологии</vt:lpstr>
      <vt:lpstr>Конкурентное преимущество</vt:lpstr>
      <vt:lpstr>Демонстрация продукта</vt:lpstr>
      <vt:lpstr>Демонстрация продукта</vt:lpstr>
      <vt:lpstr>PowerPoint Presentation</vt:lpstr>
      <vt:lpstr>PowerPoint Presentation</vt:lpstr>
      <vt:lpstr>Бизнес-модель</vt:lpstr>
      <vt:lpstr>План развития</vt:lpstr>
      <vt:lpstr>Команда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LUXELOOT</dc:title>
  <cp:lastModifiedBy>Рыков Арсений</cp:lastModifiedBy>
  <cp:revision>7</cp:revision>
  <dcterms:modified xsi:type="dcterms:W3CDTF">2024-06-20T16:40:53Z</dcterms:modified>
</cp:coreProperties>
</file>