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Music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Unsupervised Learning | Data Analysis | Streamlit Dashboard</a:t>
            </a:r>
          </a:p>
          <a:p>
            <a:r>
              <a:t>By Pasupathi Raj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visualization of clusters</a:t>
            </a:r>
          </a:p>
          <a:p>
            <a:r>
              <a:t>• Model and parameter selection interface</a:t>
            </a:r>
          </a:p>
          <a:p>
            <a:r>
              <a:t>• Displays PCA/UMAP plots with color-coded clusters</a:t>
            </a:r>
          </a:p>
          <a:p>
            <a:r>
              <a:t>• Users can explore top songs per cluster and export results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&amp; Tools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Preprocessing &amp; Cleaning</a:t>
            </a:r>
          </a:p>
          <a:p>
            <a:r>
              <a:t>• EDA &amp; Visualization (Matplotlib, Seaborn, Plotly)</a:t>
            </a:r>
          </a:p>
          <a:p>
            <a:r>
              <a:t>• Clustering Algorithms (KMeans, DBSCAN, GMM)</a:t>
            </a:r>
          </a:p>
          <a:p>
            <a:r>
              <a:t>• Dimensionality Reduction (PCA, UMAP)</a:t>
            </a:r>
          </a:p>
          <a:p>
            <a:r>
              <a:t>• Streamlit App Development</a:t>
            </a:r>
          </a:p>
          <a:p>
            <a:r>
              <a:t>• Git &amp; GitHub Version Control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deep learning-based audio embeddings</a:t>
            </a:r>
          </a:p>
          <a:p>
            <a:r>
              <a:t>• Expand dataset with lyrics &amp; user reviews</a:t>
            </a:r>
          </a:p>
          <a:p>
            <a:r>
              <a:t>• Improve dashboard with recommendation engine</a:t>
            </a:r>
          </a:p>
          <a:p>
            <a:r>
              <a:t>• Deploy as web service or integrated tool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 Music Clustering project demonstrates the power of unsupervised learning in discovering meaningful patterns in musical data. The results provide valuable insights for recommendation systems and audience segmentation.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Performed unsupervised clustering on Amazon Music dataset</a:t>
            </a:r>
          </a:p>
          <a:p>
            <a:r>
              <a:t>• Identified natural groupings of songs, users, and genres</a:t>
            </a:r>
          </a:p>
          <a:p>
            <a:r>
              <a:t>• Applied feature engineering and multiple clustering algorithms</a:t>
            </a:r>
          </a:p>
          <a:p>
            <a:r>
              <a:t>• Built a Streamlit dashboard for interactive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Understand user listening patterns</a:t>
            </a:r>
          </a:p>
          <a:p>
            <a:r>
              <a:t>• Improve recommendation systems</a:t>
            </a:r>
          </a:p>
          <a:p>
            <a:r>
              <a:t>• Discover hidden relationships between tracks and users</a:t>
            </a:r>
          </a:p>
          <a:p>
            <a:r>
              <a:t>• Build data-driven insights for personalization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listens.csv - user listening history</a:t>
            </a:r>
          </a:p>
          <a:p>
            <a:r>
              <a:t>• tracks.csv - track metadata (artist, genre, tempo, energy, valence)</a:t>
            </a:r>
          </a:p>
          <a:p>
            <a:r>
              <a:t>• users.csv - optional user demographics</a:t>
            </a:r>
          </a:p>
          <a:p>
            <a:r>
              <a:t>• Cleaned, normalized, and preprocessed using Pandas &amp; NumPy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 &amp; Preprocessing</a:t>
            </a:r>
          </a:p>
          <a:p>
            <a:r>
              <a:t>2. Feature Engineering (numeric + categorical)</a:t>
            </a:r>
          </a:p>
          <a:p>
            <a:r>
              <a:t>3. Dimensionality Reduction (PCA, UMAP)</a:t>
            </a:r>
          </a:p>
          <a:p>
            <a:r>
              <a:t>4. Clustering Models (KMeans, DBSCAN, GMM, Agglomerative)</a:t>
            </a:r>
          </a:p>
          <a:p>
            <a:r>
              <a:t>5. Evaluation &amp; Visualization (Silhouette, UMAP plots)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Visualized audio features and user listening trends</a:t>
            </a:r>
          </a:p>
          <a:p>
            <a:r>
              <a:t>• Correlation heatmaps and feature distributions</a:t>
            </a:r>
          </a:p>
          <a:p>
            <a:r>
              <a:t>• Normalized numeric data and encoded categorical features</a:t>
            </a:r>
          </a:p>
          <a:p>
            <a:r>
              <a:t>• Created aggregated and embedded features for clustering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Models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KMeans - baseline model using Elbow method</a:t>
            </a:r>
          </a:p>
          <a:p>
            <a:r>
              <a:t>• DBSCAN - density-based clustering to detect outliers</a:t>
            </a:r>
          </a:p>
          <a:p>
            <a:r>
              <a:t>• Agglomerative - hierarchical relationships</a:t>
            </a:r>
          </a:p>
          <a:p>
            <a:r>
              <a:t>• Gaussian Mixture - probabilistic soft clustering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Silhouette Score</a:t>
            </a:r>
          </a:p>
          <a:p>
            <a:r>
              <a:t>• Davies-Bouldin Index</a:t>
            </a:r>
          </a:p>
          <a:p>
            <a:r>
              <a:t>• Calinski-Harabasz Index</a:t>
            </a:r>
          </a:p>
          <a:p>
            <a:r>
              <a:t>• Qualitative checks - genre mix &amp; feature similarity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Clear segmentation between energetic and acoustic tracks</a:t>
            </a:r>
          </a:p>
          <a:p>
            <a:r>
              <a:t>• Genre and mood strongly influenced cluster boundaries</a:t>
            </a:r>
          </a:p>
          <a:p>
            <a:r>
              <a:t>• Clusters align with distinct user preferences</a:t>
            </a:r>
          </a:p>
          <a:p>
            <a:r>
              <a:t>• Insights useful for playlist curation and targeted marketing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