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7" r:id="rId11"/>
    <p:sldId id="270" r:id="rId12"/>
    <p:sldId id="272" r:id="rId13"/>
    <p:sldId id="273" r:id="rId14"/>
    <p:sldId id="278" r:id="rId15"/>
    <p:sldId id="279" r:id="rId16"/>
    <p:sldId id="275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C8E0647-654F-4311-BDFC-1F0C3C68260B}" type="datetimeFigureOut">
              <a:rPr lang="en-GB" smtClean="0"/>
            </a:fld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BB76794-A35A-482F-8947-72C059BC231A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746" y="666964"/>
            <a:ext cx="8825658" cy="332958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GB" dirty="0"/>
              <a:t> TRANSACTION INSIGHTS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3310" y="4181479"/>
            <a:ext cx="8825658" cy="861420"/>
          </a:xfrm>
        </p:spPr>
        <p:txBody>
          <a:bodyPr>
            <a:noAutofit/>
          </a:bodyPr>
          <a:lstStyle/>
          <a:p>
            <a:r>
              <a:rPr lang="en-IN" altLang="en-GB" sz="2800" dirty="0"/>
              <a:t>MINI PROJECT - 1</a:t>
            </a:r>
            <a:endParaRPr lang="en-GB" sz="2800" dirty="0"/>
          </a:p>
          <a:p>
            <a:endParaRPr lang="en-GB" sz="2800" dirty="0"/>
          </a:p>
          <a:p>
            <a:r>
              <a:rPr lang="en-GB" sz="2800" dirty="0"/>
              <a:t>BY </a:t>
            </a:r>
            <a:r>
              <a:rPr lang="en-IN" altLang="en-GB" sz="2800" dirty="0"/>
              <a:t>PASUPATHI RAJ M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364470" y="3089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207" y="365125"/>
            <a:ext cx="10515600" cy="13255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98" y="1491615"/>
            <a:ext cx="4396338" cy="5762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States by Insurance Adoption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3485" y="1491615"/>
            <a:ext cx="4396339" cy="5762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vs User Penetration Ratio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newplot (6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8480" y="2265680"/>
            <a:ext cx="4961255" cy="3128010"/>
          </a:xfrm>
          <a:prstGeom prst="rect">
            <a:avLst/>
          </a:prstGeom>
        </p:spPr>
      </p:pic>
      <p:pic>
        <p:nvPicPr>
          <p:cNvPr id="8" name="Content Placeholder 7" descr="newplot (7)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265680"/>
            <a:ext cx="5866765" cy="3128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4: Market Expansion Strategy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Analyse transaction trends to guide regional expansion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731" y="1583055"/>
            <a:ext cx="4396338" cy="5762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Size vs Frequency (by State)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6869" y="1582891"/>
            <a:ext cx="4396339" cy="5762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Coverage by State (Transaction Amount)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newplot (8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4825" y="2372360"/>
            <a:ext cx="4994910" cy="3655060"/>
          </a:xfrm>
          <a:prstGeom prst="rect">
            <a:avLst/>
          </a:prstGeom>
        </p:spPr>
      </p:pic>
      <p:pic>
        <p:nvPicPr>
          <p:cNvPr id="8" name="Content Placeholder 7" descr="newplot (9)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5" y="2372360"/>
            <a:ext cx="5167630" cy="3655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5: 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ncrease user retention, boost active usage, and drive user base expansion through targeted strategies and initiatives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305" y="1982313"/>
            <a:ext cx="4396338" cy="5762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Opens to Registered Users Ratio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1637" y="1847303"/>
            <a:ext cx="4396339" cy="5762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Strategy: Users vs Engagement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newplot (10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3560" y="2748915"/>
            <a:ext cx="4956175" cy="3487420"/>
          </a:xfrm>
          <a:prstGeom prst="rect">
            <a:avLst/>
          </a:prstGeom>
        </p:spPr>
      </p:pic>
      <p:pic>
        <p:nvPicPr>
          <p:cNvPr id="8" name="Content Placeholder 7" descr="newplot (11)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5730" y="2748915"/>
            <a:ext cx="4592320" cy="3487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transaction insight analyses the transaction trends, user behaviour, and regional usage patterns on Phone Pe.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increase in digital transactions, especially in Tier 2 and Tier 3 cities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Karnataka, Maharashtra, and Uttar Pradesh show highest transaction volumes.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recharges, utility bill payments, and peer-to-peer transfers dominate.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9430" y="1661795"/>
            <a:ext cx="2478405" cy="942340"/>
          </a:xfr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GB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Thank You</a:t>
            </a:r>
            <a:endParaRPr lang="en-GB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flow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75" y="1530985"/>
            <a:ext cx="8946515" cy="5093335"/>
          </a:xfrm>
        </p:spPr>
        <p:txBody>
          <a:bodyPr>
            <a:normAutofit fontScale="25000" lnSpcReduction="20000"/>
          </a:bodyPr>
          <a:lstStyle/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Cloned and extracted Phone Pe Pulse data from the official GitHub repository.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Parsed JSON files and converted them into structured formats (like Data Frames).	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Stored the transformed data into a relational database (MySQL).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Analysed transaction trends, categories, states, districts, and more.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Created graphs, charts, or summaries for better understanding using </a:t>
            </a:r>
            <a:r>
              <a:rPr lang="en-GB" sz="9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Streamlit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Low">
              <a:buNone/>
            </a:pP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GB" sz="4900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6760" y="819785"/>
            <a:ext cx="9458325" cy="5140960"/>
          </a:xfrm>
        </p:spPr>
        <p:txBody>
          <a:bodyPr>
            <a:no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1: Decoding Transaction Dynamics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2: Device Dominance &amp; Engagement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Insurance Penetration &amp; Growth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4: Market Expansion Strategy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5: </a:t>
            </a: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Introduction</a:t>
            </a:r>
            <a:endParaRPr lang="en-GB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is one of India’s leading digital payment platforms, enabling users to make secure and convenient financial transactions 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explore and analyse transaction data from Phone Pe across various states and categories, providing insights into usage patterns, transaction volumes, and regional trends.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we seek to highlight key trends, visualize data, and draw meaningful conclusions from Phone Pe transaction records.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1: Decoding Transaction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424" y="2381691"/>
            <a:ext cx="8946541" cy="4195481"/>
          </a:xfrm>
        </p:spPr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Analyse transaction patterns across states, quarters, and categories.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growth, stagnation, or decline trends.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103313" y="1759467"/>
            <a:ext cx="4396338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Trend by State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731917" y="1718420"/>
            <a:ext cx="4396339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Trend by Transaction type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 descr="newplot (1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7850" y="2335530"/>
            <a:ext cx="4853940" cy="4260850"/>
          </a:xfrm>
          <a:prstGeom prst="rect">
            <a:avLst/>
          </a:prstGeom>
        </p:spPr>
      </p:pic>
      <p:pic>
        <p:nvPicPr>
          <p:cNvPr id="9" name="Content Placeholder 8" descr="newplot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5" y="2423160"/>
            <a:ext cx="6250940" cy="385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2: Device Dominance and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app usage behaviour by device brand and region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412240"/>
            <a:ext cx="4396338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Brands by Total Users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38764" y="1412281"/>
            <a:ext cx="4396339" cy="576262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Opens vs Registered Users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newplot (3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5650" y="2430145"/>
            <a:ext cx="5208270" cy="3050540"/>
          </a:xfrm>
          <a:prstGeom prst="rect">
            <a:avLst/>
          </a:prstGeom>
        </p:spPr>
      </p:pic>
      <p:pic>
        <p:nvPicPr>
          <p:cNvPr id="8" name="Content Placeholder 7" descr="newplot (4)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842760" y="2430145"/>
            <a:ext cx="4869815" cy="3051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3: Insurance Penetration Analysis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Assess adoption of insurance products and identify growth opportunities</a:t>
            </a:r>
            <a:r>
              <a:rPr lang="en-GB" sz="2400" dirty="0"/>
              <a:t>.</a:t>
            </a:r>
            <a:endParaRPr 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2667</Words>
  <Application>WPS Presentation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Times New Roman</vt:lpstr>
      <vt:lpstr>Wingdings</vt:lpstr>
      <vt:lpstr>Century Gothic</vt:lpstr>
      <vt:lpstr>Microsoft YaHei</vt:lpstr>
      <vt:lpstr>Arial Unicode MS</vt:lpstr>
      <vt:lpstr>Calibri</vt:lpstr>
      <vt:lpstr>Orange Waves</vt:lpstr>
      <vt:lpstr>PHONEPE TRANSACTION INSIGHTS</vt:lpstr>
      <vt:lpstr>Project work flow</vt:lpstr>
      <vt:lpstr>  </vt:lpstr>
      <vt:lpstr>Introduction</vt:lpstr>
      <vt:lpstr>Business Use Case 1: Decoding Transaction Dynamics</vt:lpstr>
      <vt:lpstr>Visualisation</vt:lpstr>
      <vt:lpstr>Case 2: Device Dominance and Engagement</vt:lpstr>
      <vt:lpstr>Visualisation</vt:lpstr>
      <vt:lpstr> Case 3: Insurance Penetration Analysis</vt:lpstr>
      <vt:lpstr>Visualisation</vt:lpstr>
      <vt:lpstr> Case 4: Market Expansion Strategy</vt:lpstr>
      <vt:lpstr>Visualisation</vt:lpstr>
      <vt:lpstr>Case 5: User Engagement and Growth Strategy</vt:lpstr>
      <vt:lpstr>Visualisation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Radhakrishnan</dc:creator>
  <cp:lastModifiedBy>Raj Raj</cp:lastModifiedBy>
  <cp:revision>4</cp:revision>
  <dcterms:created xsi:type="dcterms:W3CDTF">2025-05-25T16:56:00Z</dcterms:created>
  <dcterms:modified xsi:type="dcterms:W3CDTF">2025-08-29T03:17:39Z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07EEFE3D7A6447DEB526DC54C2F032AF_13</vt:lpwstr>
  </property>
  <property fmtid="{D5CDD505-2E9C-101B-9397-08002B2CF9AE}" pid="3" name="KSOProductBuildVer">
    <vt:lpwstr>1033-12.2.0.22222</vt:lpwstr>
  </property>
</Properties>
</file>