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Jura Bold" charset="1" panose="00000800000000000000"/>
      <p:regular r:id="rId9"/>
    </p:embeddedFont>
    <p:embeddedFont>
      <p:font typeface="Evolventa" charset="1" panose="020B0502020202020204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2738184" y="-5638509"/>
            <a:ext cx="17012157" cy="17259226"/>
          </a:xfrm>
          <a:custGeom>
            <a:avLst/>
            <a:gdLst/>
            <a:ahLst/>
            <a:cxnLst/>
            <a:rect r="r" b="b" t="t" l="l"/>
            <a:pathLst>
              <a:path h="17259226" w="17012157">
                <a:moveTo>
                  <a:pt x="0" y="0"/>
                </a:moveTo>
                <a:lnTo>
                  <a:pt x="17012157" y="0"/>
                </a:lnTo>
                <a:lnTo>
                  <a:pt x="17012157" y="17259226"/>
                </a:lnTo>
                <a:lnTo>
                  <a:pt x="0" y="172592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8569" t="-430" r="0" b="-43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04407" y="1889846"/>
            <a:ext cx="12726510" cy="6679243"/>
            <a:chOff x="0" y="0"/>
            <a:chExt cx="16968680" cy="890565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820015"/>
              <a:ext cx="16968680" cy="54934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367"/>
                </a:lnSpc>
              </a:pPr>
              <a:r>
                <a:rPr lang="en-US" sz="7075" b="true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Biežāk lietotās funkcijas darbam ar skaitliskajiem mainīgajiem programmēšanas valodā Java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32080"/>
              <a:ext cx="16968680" cy="6013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  <a:r>
                <a:rPr lang="en-US" sz="2400" spc="547">
                  <a:solidFill>
                    <a:srgbClr val="FFFFFF"/>
                  </a:solidFill>
                  <a:latin typeface="Evolventa"/>
                  <a:ea typeface="Evolventa"/>
                  <a:cs typeface="Evolventa"/>
                  <a:sym typeface="Evolventa"/>
                </a:rPr>
                <a:t>1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290977"/>
              <a:ext cx="16968680" cy="6227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19"/>
                </a:lnSpc>
                <a:spcBef>
                  <a:spcPct val="0"/>
                </a:spcBef>
              </a:pPr>
              <a:r>
                <a:rPr lang="en-US" b="true" sz="2799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Maksims Telepnevs 2PT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578927"/>
            <a:ext cx="7882467" cy="3165023"/>
            <a:chOff x="0" y="0"/>
            <a:chExt cx="10509956" cy="4220031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816610"/>
              <a:ext cx="10509956" cy="933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430"/>
                </a:lnSpc>
              </a:pPr>
              <a:r>
                <a:rPr lang="en-US" sz="4525" b="true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Skaitliskie datu tipi Java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231336"/>
              <a:ext cx="10509956" cy="718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550"/>
                </a:lnSpc>
                <a:spcBef>
                  <a:spcPct val="0"/>
                </a:spcBef>
              </a:pPr>
              <a:r>
                <a:rPr lang="en-US" b="true" sz="3250">
                  <a:solidFill>
                    <a:srgbClr val="FFFFFF"/>
                  </a:solidFill>
                  <a:latin typeface="Jura Bold"/>
                  <a:ea typeface="Jura Bold"/>
                  <a:cs typeface="Jura Bold"/>
                  <a:sym typeface="Jura Bold"/>
                </a:rPr>
                <a:t>Primitivie tipi: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28600" y="-275658"/>
            <a:ext cx="16686973" cy="4814229"/>
          </a:xfrm>
          <a:custGeom>
            <a:avLst/>
            <a:gdLst/>
            <a:ahLst/>
            <a:cxnLst/>
            <a:rect r="r" b="b" t="t" l="l"/>
            <a:pathLst>
              <a:path h="4814229" w="16686973">
                <a:moveTo>
                  <a:pt x="0" y="0"/>
                </a:moveTo>
                <a:lnTo>
                  <a:pt x="16686973" y="0"/>
                </a:lnTo>
                <a:lnTo>
                  <a:pt x="16686973" y="4814229"/>
                </a:lnTo>
                <a:lnTo>
                  <a:pt x="0" y="48142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790" t="-420121" r="-20502" b="-10069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294865" y="4290921"/>
            <a:ext cx="7964435" cy="3448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85775" indent="-242888" lvl="1">
              <a:lnSpc>
                <a:spcPts val="450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Veselie skaitl:</a:t>
            </a:r>
          </a:p>
          <a:p>
            <a:pPr algn="l" marL="971550" indent="-323850" lvl="2">
              <a:lnSpc>
                <a:spcPts val="4500"/>
              </a:lnSpc>
              <a:buFont typeface="Arial"/>
              <a:buChar char="⚬"/>
            </a:pPr>
            <a:r>
              <a:rPr lang="en-US" sz="22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byte</a:t>
            </a:r>
          </a:p>
          <a:p>
            <a:pPr algn="l" marL="485775" indent="-242888" lvl="1">
              <a:lnSpc>
                <a:spcPts val="4500"/>
              </a:lnSpc>
              <a:buFont typeface="Arial"/>
              <a:buChar char="•"/>
            </a:pPr>
            <a:r>
              <a:rPr lang="en-US" sz="22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Dalskaitli:</a:t>
            </a:r>
          </a:p>
          <a:p>
            <a:pPr algn="l" marL="971550" indent="-323850" lvl="2">
              <a:lnSpc>
                <a:spcPts val="4500"/>
              </a:lnSpc>
              <a:buFont typeface="Arial"/>
              <a:buChar char="⚬"/>
            </a:pPr>
            <a:r>
              <a:rPr lang="en-US" sz="22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float</a:t>
            </a:r>
          </a:p>
          <a:p>
            <a:pPr algn="l">
              <a:lnSpc>
                <a:spcPts val="4500"/>
              </a:lnSpc>
            </a:pPr>
            <a:r>
              <a:rPr lang="en-US" sz="2250">
                <a:solidFill>
                  <a:srgbClr val="FFFFFF"/>
                </a:solidFill>
                <a:latin typeface="Evolventa"/>
                <a:ea typeface="Evolventa"/>
                <a:cs typeface="Evolventa"/>
                <a:sym typeface="Evolventa"/>
              </a:rPr>
              <a:t>Piemers:</a:t>
            </a:r>
          </a:p>
          <a:p>
            <a:pPr algn="l">
              <a:lnSpc>
                <a:spcPts val="45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DAGpw_XIEH4</dc:identifier>
  <dcterms:modified xsi:type="dcterms:W3CDTF">2011-08-01T06:04:30Z</dcterms:modified>
  <cp:revision>1</cp:revision>
  <dc:title>Maksims Telepnevs 2PT</dc:title>
</cp:coreProperties>
</file>