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2" r:id="rId3"/>
    <p:sldId id="257" r:id="rId4"/>
    <p:sldId id="268" r:id="rId5"/>
    <p:sldId id="259" r:id="rId6"/>
    <p:sldId id="264" r:id="rId7"/>
    <p:sldId id="271" r:id="rId8"/>
    <p:sldId id="267" r:id="rId9"/>
    <p:sldId id="269" r:id="rId10"/>
    <p:sldId id="261" r:id="rId11"/>
    <p:sldId id="260" r:id="rId12"/>
    <p:sldId id="262" r:id="rId13"/>
    <p:sldId id="263" r:id="rId14"/>
    <p:sldId id="265" r:id="rId15"/>
    <p:sldId id="270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1" autoAdjust="0"/>
    <p:restoredTop sz="94639" autoAdjust="0"/>
  </p:normalViewPr>
  <p:slideViewPr>
    <p:cSldViewPr>
      <p:cViewPr>
        <p:scale>
          <a:sx n="80" d="100"/>
          <a:sy n="80" d="100"/>
        </p:scale>
        <p:origin x="-6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EB3C6-5DCE-414D-A119-F0164528AE7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23103-C3C8-48B9-A6EF-9E86E20B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6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9DDC-85AE-4CB3-876D-E594EF31E18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15A2B-793D-47A6-9251-6329579E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15A2B-793D-47A6-9251-6329579E20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15A2B-793D-47A6-9251-6329579E2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DA5B-F352-4706-96DD-590059F0BE13}" type="datetime1">
              <a:rPr lang="pl-PL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2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40F9-08DF-44CD-B03A-B1851A334D74}" type="datetime1">
              <a:rPr lang="pl-PL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1E17-B6B5-45AA-92D8-5D4E0E6E2C30}" type="datetime1">
              <a:rPr lang="pl-PL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9F45-5FC6-41B7-9C34-33B3980C2F17}" type="datetime1">
              <a:rPr lang="pl-PL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19B-9EAE-4CC3-A714-BD0804E2DC70}" type="datetime1">
              <a:rPr lang="pl-PL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CC7A-7B6E-4CDA-9103-C830FC9A4E47}" type="datetime1">
              <a:rPr lang="pl-PL" smtClean="0"/>
              <a:t>2018-04-24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235-5EEA-4121-B8EB-E745E71F45B5}" type="datetime1">
              <a:rPr lang="pl-PL" smtClean="0"/>
              <a:t>2018-04-24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8CD-7CFB-407D-A189-09A9C3A1436E}" type="datetime1">
              <a:rPr lang="pl-PL" smtClean="0"/>
              <a:t>2018-04-24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9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E329-E1CF-44A1-B50B-62B4192F2BF4}" type="datetime1">
              <a:rPr lang="pl-PL" smtClean="0"/>
              <a:t>2018-04-24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82F7-B732-4320-8DB9-8B3676F0B5C3}" type="datetime1">
              <a:rPr lang="pl-PL" smtClean="0"/>
              <a:t>2018-04-24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1F81-227D-40DC-B00F-92D12ADEEEFD}" type="datetime1">
              <a:rPr lang="pl-PL" smtClean="0"/>
              <a:t>2018-04-24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F7F3-4D1D-4F89-88EE-5D4E8C3ACBC8}" type="datetime1">
              <a:rPr lang="pl-PL" smtClean="0"/>
              <a:t>2018-04-24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16F0-03AE-4134-98CA-46A865A7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ddd-part-ii-ddd-building-blocks" TargetMode="External"/><Relationship Id="rId2" Type="http://schemas.openxmlformats.org/officeDocument/2006/relationships/hyperlink" Target="https://en.wikipedia.org/wiki/Domain-driven_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qrs.nu/" TargetMode="External"/><Relationship Id="rId5" Type="http://schemas.openxmlformats.org/officeDocument/2006/relationships/hyperlink" Target="http://uniknow.github.io/AgileDev/site/0.1.8-SNAPSHOT/parent/ddd/core/building_blocks_ddd.html" TargetMode="External"/><Relationship Id="rId4" Type="http://schemas.openxmlformats.org/officeDocument/2006/relationships/hyperlink" Target="https://medium.com/@yauritux/ddd-part-ii-b0735ba584c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Design</a:t>
            </a:r>
            <a:br>
              <a:rPr lang="pl-PL" dirty="0" smtClean="0"/>
            </a:br>
            <a:r>
              <a:rPr lang="pl-PL" sz="2800" dirty="0" err="1" smtClean="0"/>
              <a:t>Building</a:t>
            </a:r>
            <a:r>
              <a:rPr lang="pl-PL" sz="2800" dirty="0" smtClean="0"/>
              <a:t> </a:t>
            </a:r>
            <a:r>
              <a:rPr lang="pl-PL" sz="2800" dirty="0" err="1" smtClean="0"/>
              <a:t>Blocks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P. </a:t>
            </a:r>
            <a:r>
              <a:rPr lang="pl-PL" dirty="0" smtClean="0">
                <a:solidFill>
                  <a:schemeClr val="tx1"/>
                </a:solidFill>
              </a:rPr>
              <a:t>Klima &amp; </a:t>
            </a:r>
            <a:r>
              <a:rPr lang="pl-PL" dirty="0" err="1" smtClean="0">
                <a:solidFill>
                  <a:schemeClr val="tx1"/>
                </a:solidFill>
              </a:rPr>
              <a:t>R.Chalimoniuk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endParaRPr lang="pl-PL" dirty="0" smtClean="0">
              <a:solidFill>
                <a:schemeClr val="tx1"/>
              </a:solidFill>
            </a:endParaRPr>
          </a:p>
          <a:p>
            <a:r>
              <a:rPr lang="pl-PL" dirty="0" smtClean="0">
                <a:solidFill>
                  <a:schemeClr val="tx1"/>
                </a:solidFill>
              </a:rPr>
              <a:t>Wrocław, 24.04.2018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Repozytoria (</a:t>
            </a:r>
            <a:r>
              <a:rPr lang="pl-PL" dirty="0" err="1" smtClean="0"/>
              <a:t>Repositories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abstrakcja </a:t>
            </a:r>
            <a:r>
              <a:rPr lang="pl-PL" dirty="0" err="1" smtClean="0"/>
              <a:t>persystencji</a:t>
            </a:r>
            <a:r>
              <a:rPr lang="pl-PL" dirty="0" smtClean="0"/>
              <a:t> dla Agregatów,</a:t>
            </a:r>
          </a:p>
          <a:p>
            <a:r>
              <a:rPr lang="pl-PL" dirty="0" smtClean="0"/>
              <a:t>silnie związane z magazynowanie danych (SQL, no-SQL, cache),</a:t>
            </a:r>
          </a:p>
          <a:p>
            <a:r>
              <a:rPr lang="pl-PL" dirty="0" smtClean="0"/>
              <a:t>odpowiadają za pobranie i utrwalenia konkretnego Agregatu,</a:t>
            </a:r>
          </a:p>
          <a:p>
            <a:r>
              <a:rPr lang="pl-PL" b="1" dirty="0" smtClean="0"/>
              <a:t>nie są DAO,</a:t>
            </a:r>
          </a:p>
          <a:p>
            <a:r>
              <a:rPr lang="pl-PL" dirty="0" smtClean="0"/>
              <a:t>posiadają tylko niezbędne metody biznesowe do utworzenia Agregatu.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Fabryki (</a:t>
            </a:r>
            <a:r>
              <a:rPr lang="pl-PL" dirty="0" err="1" smtClean="0"/>
              <a:t>Factories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implementują część logiki biznesowej,</a:t>
            </a:r>
          </a:p>
          <a:p>
            <a:r>
              <a:rPr lang="pl-PL" dirty="0" smtClean="0"/>
              <a:t>abstrakcja do tworzenia Agregatów (w skrajnych przypadkach: Encji, Value </a:t>
            </a:r>
            <a:r>
              <a:rPr lang="pl-PL" dirty="0" err="1" smtClean="0"/>
              <a:t>Objectów</a:t>
            </a:r>
            <a:r>
              <a:rPr lang="pl-PL" dirty="0" smtClean="0"/>
              <a:t>),</a:t>
            </a:r>
          </a:p>
          <a:p>
            <a:r>
              <a:rPr lang="pl-PL" dirty="0" err="1" smtClean="0"/>
              <a:t>walidaują</a:t>
            </a:r>
            <a:r>
              <a:rPr lang="pl-PL" dirty="0" smtClean="0"/>
              <a:t> elementy, z których budują,</a:t>
            </a:r>
          </a:p>
          <a:p>
            <a:r>
              <a:rPr lang="pl-PL" dirty="0" smtClean="0"/>
              <a:t>mogą wykorzystywać wzorce </a:t>
            </a:r>
            <a:r>
              <a:rPr lang="pl-PL" i="1" dirty="0" err="1" smtClean="0"/>
              <a:t>Abstract</a:t>
            </a:r>
            <a:r>
              <a:rPr lang="pl-PL" i="1" dirty="0" smtClean="0"/>
              <a:t> </a:t>
            </a:r>
            <a:r>
              <a:rPr lang="pl-PL" i="1" dirty="0" err="1" smtClean="0"/>
              <a:t>Factory</a:t>
            </a:r>
            <a:r>
              <a:rPr lang="pl-PL" i="1" dirty="0" smtClean="0"/>
              <a:t>, </a:t>
            </a:r>
            <a:r>
              <a:rPr lang="pl-PL" i="1" dirty="0" err="1" smtClean="0"/>
              <a:t>Factory</a:t>
            </a:r>
            <a:r>
              <a:rPr lang="pl-PL" i="1" dirty="0" smtClean="0"/>
              <a:t> Method lub Builder.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Serwisy domenowe (</a:t>
            </a:r>
            <a:r>
              <a:rPr lang="pl-PL" dirty="0" err="1" smtClean="0"/>
              <a:t>Domain</a:t>
            </a:r>
            <a:r>
              <a:rPr lang="pl-PL" dirty="0" smtClean="0"/>
              <a:t> Services)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miejsce na operacje, które nie powinny być w Agregacie,</a:t>
            </a:r>
          </a:p>
          <a:p>
            <a:r>
              <a:rPr lang="pl-PL" dirty="0" smtClean="0"/>
              <a:t>operują na poziomie logiki biznesowej,</a:t>
            </a:r>
          </a:p>
          <a:p>
            <a:r>
              <a:rPr lang="pl-PL" dirty="0" smtClean="0"/>
              <a:t>zwraca Agregat na podstawienie innego Agregatu i/oraz Polityk, Value </a:t>
            </a:r>
            <a:r>
              <a:rPr lang="pl-PL" dirty="0" err="1" smtClean="0"/>
              <a:t>Objectów</a:t>
            </a:r>
            <a:r>
              <a:rPr lang="pl-PL" dirty="0" smtClean="0"/>
              <a:t>,</a:t>
            </a:r>
            <a:endParaRPr lang="pl-PL" dirty="0"/>
          </a:p>
          <a:p>
            <a:r>
              <a:rPr lang="pl-PL" dirty="0" smtClean="0"/>
              <a:t>pozwala to wynieść reguły transformacji z Agregatów w inne miejsce.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Polityki (</a:t>
            </a:r>
            <a:r>
              <a:rPr lang="pl-PL" dirty="0" err="1" smtClean="0"/>
              <a:t>Politics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są to „domknięcia” lub „dostrojenia” modelu,</a:t>
            </a:r>
          </a:p>
          <a:p>
            <a:r>
              <a:rPr lang="pl-PL" dirty="0" smtClean="0"/>
              <a:t>pozwalają rozbudowywać model bez potrzeby modyfikacji Agregatów,</a:t>
            </a:r>
          </a:p>
          <a:p>
            <a:r>
              <a:rPr lang="pl-PL" dirty="0" smtClean="0"/>
              <a:t>najczęściej implementowane w postaci wzorca </a:t>
            </a:r>
            <a:r>
              <a:rPr lang="pl-PL" i="1" dirty="0" smtClean="0"/>
              <a:t>Strategii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Sagi (</a:t>
            </a:r>
            <a:r>
              <a:rPr lang="pl-PL" dirty="0" err="1" smtClean="0"/>
              <a:t>Sagas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nasłuchują  wielu zdarzeń oraz utrwalają ich stany pomiędzy kolejnymi </a:t>
            </a:r>
            <a:r>
              <a:rPr lang="pl-PL" dirty="0" err="1" smtClean="0"/>
              <a:t>kolejnymi</a:t>
            </a:r>
            <a:r>
              <a:rPr lang="pl-PL" dirty="0" smtClean="0"/>
              <a:t> </a:t>
            </a:r>
            <a:r>
              <a:rPr lang="pl-PL" dirty="0" err="1" smtClean="0"/>
              <a:t>wywołaniami</a:t>
            </a:r>
            <a:r>
              <a:rPr lang="pl-PL" dirty="0" smtClean="0"/>
              <a:t>,</a:t>
            </a:r>
          </a:p>
          <a:p>
            <a:r>
              <a:rPr lang="pl-PL" dirty="0" smtClean="0"/>
              <a:t>każda metoda nasłuchująca modyfikuje jej wewnętrzny stan (wzorzec projektowy </a:t>
            </a:r>
            <a:r>
              <a:rPr lang="pl-PL" i="1" dirty="0" smtClean="0"/>
              <a:t>Memento</a:t>
            </a:r>
            <a:r>
              <a:rPr lang="pl-PL" dirty="0" smtClean="0"/>
              <a:t>) oraz sprawdza, czy warunki biznesowe są dalej spełnione.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Building</a:t>
            </a:r>
            <a:r>
              <a:rPr lang="pl-PL" dirty="0" smtClean="0"/>
              <a:t> </a:t>
            </a:r>
            <a:r>
              <a:rPr lang="pl-PL" dirty="0" err="1" smtClean="0"/>
              <a:t>Blocks</a:t>
            </a:r>
            <a:r>
              <a:rPr lang="pl-PL" dirty="0"/>
              <a:t> </a:t>
            </a:r>
            <a:r>
              <a:rPr lang="pl-PL" dirty="0" smtClean="0"/>
              <a:t>– mapa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53" y="1600200"/>
            <a:ext cx="71816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Materiały </a:t>
            </a:r>
            <a:r>
              <a:rPr lang="pl-PL" dirty="0" err="1" smtClean="0"/>
              <a:t>Bottega</a:t>
            </a:r>
            <a:endParaRPr lang="pl-PL" dirty="0" smtClean="0"/>
          </a:p>
          <a:p>
            <a:r>
              <a:rPr lang="pl-PL" dirty="0" smtClean="0">
                <a:hlinkClick r:id="rId2"/>
              </a:rPr>
              <a:t>https://en.wikipedia.org/wiki/Domain-driven_design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https://dzone.com/articles/ddd-part-ii-ddd-building-blocks</a:t>
            </a:r>
            <a:endParaRPr lang="pl-PL" dirty="0" smtClean="0"/>
          </a:p>
          <a:p>
            <a:r>
              <a:rPr lang="pl-PL" dirty="0" smtClean="0">
                <a:hlinkClick r:id="rId4"/>
              </a:rPr>
              <a:t>https://medium.com/@yauritux/ddd-part-ii-b0735ba584ca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http://uniknow.github.io/AgileDev/site/0.1.8-SNAPSHOT/parent/ddd/core/building_blocks_ddd.html</a:t>
            </a:r>
            <a:endParaRPr lang="pl-PL" dirty="0" smtClean="0"/>
          </a:p>
          <a:p>
            <a:r>
              <a:rPr lang="pl-PL" dirty="0" smtClean="0">
                <a:hlinkClick r:id="rId6"/>
              </a:rPr>
              <a:t>http://cqrs.nu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 smtClean="0"/>
              <a:t>Agregaty</a:t>
            </a:r>
            <a:r>
              <a:rPr lang="pl-PL" b="1" dirty="0"/>
              <a:t>,</a:t>
            </a:r>
            <a:endParaRPr lang="pl-PL" dirty="0" smtClean="0"/>
          </a:p>
          <a:p>
            <a:r>
              <a:rPr lang="pl-PL" b="1" dirty="0" smtClean="0"/>
              <a:t>Value Objects</a:t>
            </a:r>
            <a:r>
              <a:rPr lang="pl-PL" dirty="0" smtClean="0"/>
              <a:t>,</a:t>
            </a:r>
          </a:p>
          <a:p>
            <a:r>
              <a:rPr lang="pl-PL" b="1" dirty="0" smtClean="0"/>
              <a:t>Zdarzenia</a:t>
            </a:r>
            <a:r>
              <a:rPr lang="pl-PL" dirty="0" smtClean="0"/>
              <a:t>,</a:t>
            </a:r>
            <a:endParaRPr lang="pl-PL" dirty="0" smtClean="0"/>
          </a:p>
          <a:p>
            <a:r>
              <a:rPr lang="pl-PL" b="1" dirty="0" smtClean="0"/>
              <a:t>Komendy</a:t>
            </a:r>
            <a:r>
              <a:rPr lang="pl-PL" dirty="0" smtClean="0"/>
              <a:t>,</a:t>
            </a:r>
          </a:p>
          <a:p>
            <a:r>
              <a:rPr lang="pl-PL" b="1" dirty="0" smtClean="0"/>
              <a:t>Encje i Repozytoria</a:t>
            </a:r>
            <a:r>
              <a:rPr lang="pl-PL" dirty="0" smtClean="0"/>
              <a:t>,</a:t>
            </a:r>
          </a:p>
          <a:p>
            <a:r>
              <a:rPr lang="pl-PL" dirty="0" smtClean="0"/>
              <a:t>Fabryki,</a:t>
            </a:r>
          </a:p>
          <a:p>
            <a:r>
              <a:rPr lang="pl-PL" dirty="0" smtClean="0"/>
              <a:t>Serwisy domenowe</a:t>
            </a:r>
            <a:r>
              <a:rPr lang="pl-PL" dirty="0" smtClean="0"/>
              <a:t>,</a:t>
            </a:r>
          </a:p>
          <a:p>
            <a:r>
              <a:rPr lang="pl-PL" dirty="0" smtClean="0"/>
              <a:t>Polityki,</a:t>
            </a:r>
          </a:p>
          <a:p>
            <a:r>
              <a:rPr lang="pl-PL" dirty="0"/>
              <a:t>Sagi</a:t>
            </a:r>
            <a:r>
              <a:rPr lang="pl-PL" dirty="0" smtClean="0"/>
              <a:t>,</a:t>
            </a:r>
            <a:endParaRPr lang="pl-PL" dirty="0" smtClean="0"/>
          </a:p>
          <a:p>
            <a:r>
              <a:rPr lang="pl-PL" dirty="0" smtClean="0"/>
              <a:t>Bibliografia.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Agregaty (</a:t>
            </a:r>
            <a:r>
              <a:rPr lang="pl-PL" dirty="0" err="1" smtClean="0"/>
              <a:t>Aggregates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główna jednostka modelowania w DDD,</a:t>
            </a:r>
          </a:p>
          <a:p>
            <a:r>
              <a:rPr lang="pl-PL" dirty="0" smtClean="0"/>
              <a:t>spójna jednostka pracy/zmiany,</a:t>
            </a:r>
          </a:p>
          <a:p>
            <a:r>
              <a:rPr lang="pl-PL" dirty="0" smtClean="0"/>
              <a:t>musi być hermetyczny,</a:t>
            </a:r>
          </a:p>
          <a:p>
            <a:r>
              <a:rPr lang="pl-PL" dirty="0" smtClean="0"/>
              <a:t>stan agregatu zmienia się za pomocą metod biznesowych,</a:t>
            </a:r>
          </a:p>
          <a:p>
            <a:r>
              <a:rPr lang="pl-PL" dirty="0" smtClean="0"/>
              <a:t>mogą być rozszerzony o wzorzec projektowy </a:t>
            </a:r>
            <a:r>
              <a:rPr lang="pl-PL" i="1" dirty="0" err="1" smtClean="0"/>
              <a:t>State</a:t>
            </a:r>
            <a:r>
              <a:rPr lang="pl-PL" i="1" dirty="0" smtClean="0"/>
              <a:t> Machine,</a:t>
            </a:r>
          </a:p>
          <a:p>
            <a:r>
              <a:rPr lang="pl-PL" dirty="0" smtClean="0"/>
              <a:t>posiada korzeń (</a:t>
            </a:r>
            <a:r>
              <a:rPr lang="pl-PL" i="1" dirty="0" err="1" smtClean="0"/>
              <a:t>Aggregate</a:t>
            </a:r>
            <a:r>
              <a:rPr lang="pl-PL" i="1" dirty="0" smtClean="0"/>
              <a:t> Root</a:t>
            </a:r>
            <a:r>
              <a:rPr lang="pl-PL" dirty="0" smtClean="0"/>
              <a:t>).</a:t>
            </a:r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Korzeń Agregatu (</a:t>
            </a:r>
            <a:r>
              <a:rPr lang="pl-PL" dirty="0" err="1" smtClean="0"/>
              <a:t>Aggregate</a:t>
            </a:r>
            <a:r>
              <a:rPr lang="pl-PL" dirty="0" smtClean="0"/>
              <a:t> Root)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pl-PL" dirty="0" smtClean="0"/>
              <a:t>iepodzielny element każdego Agregatu,</a:t>
            </a:r>
          </a:p>
          <a:p>
            <a:r>
              <a:rPr lang="pl-PL" dirty="0" smtClean="0"/>
              <a:t>dla prostych Agregatów -&gt; Korzeń jest tym samym co Agregat,</a:t>
            </a:r>
          </a:p>
          <a:p>
            <a:r>
              <a:rPr lang="pl-PL" dirty="0" smtClean="0"/>
              <a:t>komunikacja użytkownika z innymi częściami Agregatu jest zawsze przez korzeń.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i="1" dirty="0" smtClean="0"/>
              <a:t>zawsze </a:t>
            </a:r>
            <a:r>
              <a:rPr lang="pl-PL" i="1" dirty="0" err="1" smtClean="0"/>
              <a:t>immutable</a:t>
            </a:r>
            <a:r>
              <a:rPr lang="pl-PL" i="1" dirty="0" smtClean="0"/>
              <a:t>,</a:t>
            </a:r>
          </a:p>
          <a:p>
            <a:r>
              <a:rPr lang="pl-PL" dirty="0" smtClean="0"/>
              <a:t>nie posiadają unikalności ,</a:t>
            </a:r>
          </a:p>
          <a:p>
            <a:r>
              <a:rPr lang="pl-PL" dirty="0" smtClean="0"/>
              <a:t>uznawane za takie same jeżeli posiadają dokładnie te same atrybuty (typ i wartość),</a:t>
            </a:r>
          </a:p>
          <a:p>
            <a:r>
              <a:rPr lang="pl-PL" dirty="0" smtClean="0"/>
              <a:t>opakowują typy „techniczne” by nadać im znaczenia biznesowe,</a:t>
            </a:r>
          </a:p>
          <a:p>
            <a:r>
              <a:rPr lang="pl-PL" dirty="0" smtClean="0"/>
              <a:t>dokonują walidację wartości, które są przez nie opakowywane,</a:t>
            </a:r>
          </a:p>
          <a:p>
            <a:r>
              <a:rPr lang="pl-PL" dirty="0" smtClean="0"/>
              <a:t>niwelują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smell</a:t>
            </a:r>
            <a:r>
              <a:rPr lang="pl-PL" dirty="0" smtClean="0"/>
              <a:t>: </a:t>
            </a:r>
            <a:r>
              <a:rPr lang="pl-PL" i="1" dirty="0" err="1" smtClean="0"/>
              <a:t>primitive</a:t>
            </a:r>
            <a:r>
              <a:rPr lang="pl-PL" i="1" dirty="0" smtClean="0"/>
              <a:t> </a:t>
            </a:r>
            <a:r>
              <a:rPr lang="pl-PL" i="1" dirty="0" err="1" smtClean="0"/>
              <a:t>obsession</a:t>
            </a:r>
            <a:r>
              <a:rPr lang="pl-PL" i="1" dirty="0" smtClean="0"/>
              <a:t>,</a:t>
            </a:r>
          </a:p>
          <a:p>
            <a:r>
              <a:rPr lang="pl-PL" b="1" dirty="0" smtClean="0"/>
              <a:t>nie są DTO.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Zdarzenia (</a:t>
            </a:r>
            <a:r>
              <a:rPr lang="pl-PL" dirty="0" err="1" smtClean="0"/>
              <a:t>Events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są </a:t>
            </a:r>
            <a:r>
              <a:rPr lang="pl-PL" i="1" dirty="0" err="1" smtClean="0"/>
              <a:t>immutable</a:t>
            </a:r>
            <a:r>
              <a:rPr lang="pl-PL" dirty="0" smtClean="0"/>
              <a:t>,</a:t>
            </a:r>
          </a:p>
          <a:p>
            <a:r>
              <a:rPr lang="pl-PL" dirty="0" smtClean="0"/>
              <a:t>komunikaty pomiędzy </a:t>
            </a:r>
            <a:r>
              <a:rPr lang="pl-PL" dirty="0" err="1" smtClean="0"/>
              <a:t>Bounded</a:t>
            </a:r>
            <a:r>
              <a:rPr lang="pl-PL" dirty="0" smtClean="0"/>
              <a:t> </a:t>
            </a:r>
            <a:r>
              <a:rPr lang="pl-PL" dirty="0" err="1" smtClean="0"/>
              <a:t>Contextami</a:t>
            </a:r>
            <a:r>
              <a:rPr lang="pl-PL" dirty="0" smtClean="0"/>
              <a:t>,</a:t>
            </a:r>
          </a:p>
          <a:p>
            <a:r>
              <a:rPr lang="pl-PL" dirty="0" smtClean="0"/>
              <a:t>modeluje fakt który miał miejsce i </a:t>
            </a:r>
            <a:r>
              <a:rPr lang="pl-PL" b="1" dirty="0" smtClean="0"/>
              <a:t>nie można go zawetować</a:t>
            </a:r>
            <a:r>
              <a:rPr lang="pl-PL" dirty="0"/>
              <a:t>,</a:t>
            </a:r>
            <a:endParaRPr lang="pl-PL" b="1" dirty="0" smtClean="0"/>
          </a:p>
          <a:p>
            <a:r>
              <a:rPr lang="pl-PL" dirty="0" smtClean="0"/>
              <a:t>pozwala zredukować </a:t>
            </a:r>
            <a:r>
              <a:rPr lang="pl-PL" dirty="0" err="1" smtClean="0"/>
              <a:t>Coupling</a:t>
            </a:r>
            <a:r>
              <a:rPr lang="pl-PL" dirty="0" smtClean="0"/>
              <a:t> pomiędzy modelami,</a:t>
            </a:r>
          </a:p>
          <a:p>
            <a:r>
              <a:rPr lang="pl-PL" dirty="0" smtClean="0"/>
              <a:t>pod względem strukturalnym są to DTO,</a:t>
            </a:r>
          </a:p>
          <a:p>
            <a:r>
              <a:rPr lang="pl-PL" dirty="0" smtClean="0"/>
              <a:t>otwiera architekturę na wpinanie (</a:t>
            </a:r>
            <a:r>
              <a:rPr lang="pl-PL" dirty="0" err="1" smtClean="0"/>
              <a:t>pluginy</a:t>
            </a:r>
            <a:r>
              <a:rPr lang="pl-PL" dirty="0" smtClean="0"/>
              <a:t>).</a:t>
            </a:r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Komendy (</a:t>
            </a:r>
            <a:r>
              <a:rPr lang="pl-PL" dirty="0" err="1" smtClean="0"/>
              <a:t>Commands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Komunikaty wewnątrz domeny,</a:t>
            </a:r>
          </a:p>
          <a:p>
            <a:r>
              <a:rPr lang="pl-PL" dirty="0" smtClean="0"/>
              <a:t>modeluje żądania do domeny, </a:t>
            </a:r>
          </a:p>
          <a:p>
            <a:r>
              <a:rPr lang="pl-PL" dirty="0" smtClean="0"/>
              <a:t>mogą być odrzucone,</a:t>
            </a:r>
          </a:p>
          <a:p>
            <a:r>
              <a:rPr lang="pl-PL" dirty="0" smtClean="0"/>
              <a:t>pod względem strukturalnym są </a:t>
            </a:r>
            <a:r>
              <a:rPr lang="pl-PL" smtClean="0"/>
              <a:t>to </a:t>
            </a:r>
            <a:r>
              <a:rPr lang="pl-PL" smtClean="0"/>
              <a:t>DTO (?).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Encje (</a:t>
            </a:r>
            <a:r>
              <a:rPr lang="pl-PL" dirty="0" err="1" smtClean="0"/>
              <a:t>Entities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obiekt zdefiniowany nie przez atrybuty, ale przez jakąś unikalność i możliwość zmiany (</a:t>
            </a:r>
            <a:r>
              <a:rPr lang="pl-PL" dirty="0" err="1" smtClean="0"/>
              <a:t>mutable</a:t>
            </a:r>
            <a:r>
              <a:rPr lang="pl-PL" dirty="0" smtClean="0"/>
              <a:t>),</a:t>
            </a:r>
          </a:p>
          <a:p>
            <a:r>
              <a:rPr lang="pl-PL" dirty="0" smtClean="0"/>
              <a:t>unikalność nie musi być typem prostym,</a:t>
            </a:r>
          </a:p>
          <a:p>
            <a:r>
              <a:rPr lang="pl-PL" dirty="0" smtClean="0"/>
              <a:t>encje można uznawać za równe jeżeli mają tą samą unikalność, nawet jeżeli posiadają inne atrybuty (mogą być w różnych stanach).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DTO vs VO vs </a:t>
            </a:r>
            <a:r>
              <a:rPr lang="pl-PL" dirty="0" err="1" smtClean="0"/>
              <a:t>Entity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2420888"/>
            <a:ext cx="81438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48264" y="256490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Has Identity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6F0-03AE-4134-98CA-46A865A767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On-screen Show (4:3)</PresentationFormat>
  <Paragraphs>104</Paragraphs>
  <Slides>16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Domain Driven Design Building Blocks </vt:lpstr>
      <vt:lpstr>Agenda</vt:lpstr>
      <vt:lpstr>Agregaty (Aggregates)</vt:lpstr>
      <vt:lpstr>Korzeń Agregatu (Aggregate Root)</vt:lpstr>
      <vt:lpstr>Value Objects</vt:lpstr>
      <vt:lpstr>Zdarzenia (Events)</vt:lpstr>
      <vt:lpstr>Komendy (Commands)</vt:lpstr>
      <vt:lpstr>Encje (Entities)</vt:lpstr>
      <vt:lpstr>DTO vs VO vs Entity</vt:lpstr>
      <vt:lpstr>Repozytoria (Repositories)</vt:lpstr>
      <vt:lpstr>Fabryki (Factories)</vt:lpstr>
      <vt:lpstr>Serwisy domenowe (Domain Services)</vt:lpstr>
      <vt:lpstr>Polityki (Politics)</vt:lpstr>
      <vt:lpstr>Sagi (Sagas)</vt:lpstr>
      <vt:lpstr>Building Blocks – mapa</vt:lpstr>
      <vt:lpstr>Bibliografia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 Building Blocks </dc:title>
  <dc:creator>Pawel Klima</dc:creator>
  <cp:lastModifiedBy>Pawel Klima </cp:lastModifiedBy>
  <cp:revision>67</cp:revision>
  <dcterms:created xsi:type="dcterms:W3CDTF">2018-04-15T16:58:21Z</dcterms:created>
  <dcterms:modified xsi:type="dcterms:W3CDTF">2018-04-24T12:37:53Z</dcterms:modified>
</cp:coreProperties>
</file>