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F2259-B9B8-8081-567B-D976CEA8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0F1865-B06C-C627-BF40-8834A2E4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739DF5-FD2A-D491-51A8-359DC11A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EFB280-243D-BDA5-A346-666A061B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9E9516-2938-8223-E8AB-C0C4C4D9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7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679A19-111B-8C48-CAF9-0D1B70FD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1E2226-ECBE-D21C-D2C3-CD3DF791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64837A-C9E2-8A54-C84C-33DE1B6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3C057-A5EB-463D-0451-4506FFBD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268A70-7E18-ADE7-4AC8-DB2D515D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797D7D-9A23-D3E6-EF41-6BAFE8977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460934-E266-F014-4D7A-67C8DD75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E8806A-64ED-DCC9-3C5A-A0CC7269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5DD882-2796-0EE5-8C78-D65E55CF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50BF9E-AAF0-5E7A-D916-ECCEF99D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98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AA919A-02E6-3C2C-8074-E8611DF8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1D013-6166-CA3C-9E75-8C214887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1822BC-B677-AF65-194A-800F8186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3FD03-FF39-5BDF-27EB-1E5C8DB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512786-8FE5-1F9A-E406-10A0228B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1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E5AD0-7AE8-AEFE-6765-8EB5EB49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5B176B-073B-DD1D-5821-0C2CCD50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D2A3E0-4057-07E6-8210-72374DC4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D109E6-8E98-1073-1428-C9A12187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A37DD5-007F-BBCF-72FE-5F59798D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91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CB52F5-F460-E389-232A-D66E20E6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326FF5-D7A2-FC77-CD52-CF1BB77C9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B98702-AD8F-ECC8-3AF2-66BAA0C9E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DF3955F-4013-4A6D-F144-A59FDD04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4E6676-A666-8775-1A53-0A41D92B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86C03-5AD5-48BF-5BF3-9F9BA14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296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15C166-0C18-A94E-9527-26804141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728D10-83BD-2741-2758-393ACF88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9F2870-0D66-054B-FE73-EAC606B05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9FB53C5-030C-7057-A258-4DBB94C9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4B1507-B914-46F9-6D7B-CC62674D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6FAEE5D-5B17-77EA-066C-AEE14B9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B2B627C-66AC-F412-8431-5EEBE5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372E858-4CF7-C102-8714-2F8FAC72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071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C13B6D-707A-07AC-AE19-57FFB711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7204967-1BE3-6607-06BF-78EF0148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E6916C-A3D7-0252-D656-7D7F3F04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D24E124-A496-8277-A9D7-0EBCDD2C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5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7F2DFF5-BBDB-61C7-7421-A4B248B2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33C31AD-41E4-FA62-FE6A-7E92F841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6D11B77-4E39-5B7E-9225-7071C06A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5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BB18B-A0FC-E51D-01F9-72039575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8F0032-1F4D-7E9C-3AC3-CF7C8010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CAD4A2-7A10-A7C7-1075-AFD167FD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DE4AEC-3F8E-3EA6-5B29-D3DB9738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6DD02A-09DD-0A68-DFE0-8D459C7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BA8C8D-2D2D-61E0-320F-DDE8142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16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02532F-4A75-B997-73B3-EDC5AE13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2A8A209-F3CC-143E-E645-93F69AC3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DF980E-6286-FE15-05ED-AB53DFDF0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6ACF37-A859-CCB4-9896-37D52BE9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F62CF57-36AC-2A8F-AE2E-CD3C2F1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BACE2B-2E52-402A-92F6-7C67B906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3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16F7F54-6A42-24D2-07B6-371765EC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BE0FAD-F4E6-0A0E-8797-AC95EA1FF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E0B5FD-5132-E13E-C41C-DED03542E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BB28FA-3B18-43EB-857B-7FC1D99AF888}" type="datetimeFigureOut">
              <a:rPr lang="hu-HU" smtClean="0"/>
              <a:t>2024. 05. 21.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9584D5-8B3E-04B7-86DA-B649C18D6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4A9E39-6700-1CA1-D393-8748EDF58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FBCB6-0F1A-4B8E-A0F5-0F373F8C0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14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02E5F4C-764D-819B-11B3-4B1D194B1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hu-HU" sz="6700">
                <a:solidFill>
                  <a:schemeClr val="bg1"/>
                </a:solidFill>
              </a:rPr>
              <a:t>Projektfeladat:</a:t>
            </a:r>
            <a:br>
              <a:rPr lang="hu-HU" sz="6700">
                <a:solidFill>
                  <a:schemeClr val="bg1"/>
                </a:solidFill>
              </a:rPr>
            </a:br>
            <a:r>
              <a:rPr lang="hu-HU" sz="6700">
                <a:solidFill>
                  <a:schemeClr val="bg1"/>
                </a:solidFill>
              </a:rPr>
              <a:t>Auction Showroom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440840-1AF6-C65F-F982-751867DE5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hu-HU">
                <a:solidFill>
                  <a:schemeClr val="bg1"/>
                </a:solidFill>
              </a:rPr>
              <a:t>Pásztor Márk, Plavecz Barnabás, Bogárdi Benedek</a:t>
            </a:r>
          </a:p>
        </p:txBody>
      </p:sp>
    </p:spTree>
    <p:extLst>
      <p:ext uri="{BB962C8B-B14F-4D97-AF65-F5344CB8AC3E}">
        <p14:creationId xmlns:p14="http://schemas.microsoft.com/office/powerpoint/2010/main" val="25998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75AC08-A4CB-C360-370A-7FD4450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8CCCA7-7C23-C3D0-8CC9-0D20432B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Auction Showroom (Autós licitáló oldal)</a:t>
            </a:r>
            <a:endParaRPr lang="hu-HU" sz="2400" kern="120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hu-HU" sz="2400">
                <a:solidFill>
                  <a:schemeClr val="bg1">
                    <a:alpha val="80000"/>
                  </a:schemeClr>
                </a:solidFill>
              </a:rPr>
              <a:t>Licit megtétele, jármű feltöltése az oldalra, contact oldal, főoldal</a:t>
            </a:r>
            <a:endParaRPr lang="en-US" sz="2400" kern="120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Kép 4" descr="A képen szöveg, Szárazföldi jármű, jármű, kerék látható&#10;&#10;Automatikusan generált leírás">
            <a:extLst>
              <a:ext uri="{FF2B5EF4-FFF2-40B4-BE49-F238E27FC236}">
                <a16:creationId xmlns:a16="http://schemas.microsoft.com/office/drawing/2014/main" id="{2F0B8B01-69DA-C21E-0AC6-B0329C3F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18" y="1350833"/>
            <a:ext cx="3078740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812A6FF-008B-97D2-2BE3-A62E2DE4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Munkafelosztás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C201655-E272-2F2F-F93C-49681C0A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07" y="617779"/>
            <a:ext cx="7176369" cy="326524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AFA6E6-299F-E1F9-2CEF-654619B5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751" y="4691200"/>
            <a:ext cx="3230357" cy="1292662"/>
          </a:xfrm>
          <a:noFill/>
        </p:spPr>
        <p:txBody>
          <a:bodyPr anchor="t">
            <a:normAutofit lnSpcReduction="10000"/>
          </a:bodyPr>
          <a:lstStyle/>
          <a:p>
            <a:pPr lvl="2"/>
            <a:endParaRPr lang="hu-HU" sz="1200" dirty="0">
              <a:solidFill>
                <a:schemeClr val="bg1"/>
              </a:solidFill>
            </a:endParaRPr>
          </a:p>
          <a:p>
            <a:r>
              <a:rPr lang="hu-HU" sz="1200" dirty="0">
                <a:solidFill>
                  <a:schemeClr val="bg1"/>
                </a:solidFill>
              </a:rPr>
              <a:t>Bogárdi Benedek:</a:t>
            </a:r>
          </a:p>
          <a:p>
            <a:pPr marL="914400" lvl="2" indent="0">
              <a:buNone/>
            </a:pPr>
            <a:r>
              <a:rPr lang="hu-HU" sz="1200" dirty="0">
                <a:solidFill>
                  <a:schemeClr val="bg1"/>
                </a:solidFill>
              </a:rPr>
              <a:t>- Backend-Frontend összekötése</a:t>
            </a:r>
          </a:p>
          <a:p>
            <a:pPr marL="914400" lvl="2" indent="0">
              <a:buNone/>
            </a:pPr>
            <a:r>
              <a:rPr lang="hu-HU" sz="1200" dirty="0">
                <a:solidFill>
                  <a:schemeClr val="bg1"/>
                </a:solidFill>
              </a:rPr>
              <a:t>- Adatbázis elkészítése</a:t>
            </a:r>
          </a:p>
          <a:p>
            <a:pPr marL="914400" lvl="2" indent="0">
              <a:buNone/>
            </a:pPr>
            <a:r>
              <a:rPr lang="hu-HU" sz="1200" dirty="0">
                <a:solidFill>
                  <a:schemeClr val="bg1"/>
                </a:solidFill>
              </a:rPr>
              <a:t>- Adatrögzítés</a:t>
            </a:r>
          </a:p>
          <a:p>
            <a:pPr lvl="2"/>
            <a:endParaRPr lang="hu-HU" sz="500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DCF819F-BF4B-5EF8-1CC3-F463D7B285B6}"/>
              </a:ext>
            </a:extLst>
          </p:cNvPr>
          <p:cNvSpPr txBox="1"/>
          <p:nvPr/>
        </p:nvSpPr>
        <p:spPr>
          <a:xfrm>
            <a:off x="630935" y="4930219"/>
            <a:ext cx="21028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Plavecz Barnabás:</a:t>
            </a:r>
          </a:p>
          <a:p>
            <a:pPr lvl="2"/>
            <a:r>
              <a:rPr lang="hu-HU" sz="1200" dirty="0">
                <a:solidFill>
                  <a:schemeClr val="bg1"/>
                </a:solidFill>
              </a:rPr>
              <a:t>- UI/UX design</a:t>
            </a:r>
          </a:p>
          <a:p>
            <a:pPr lvl="2"/>
            <a:r>
              <a:rPr lang="hu-HU" sz="1200" dirty="0">
                <a:solidFill>
                  <a:schemeClr val="bg1"/>
                </a:solidFill>
              </a:rPr>
              <a:t>- Munkanapló - vezetése</a:t>
            </a:r>
          </a:p>
          <a:p>
            <a:pPr lvl="2"/>
            <a:r>
              <a:rPr lang="hu-HU" sz="1200" dirty="0">
                <a:solidFill>
                  <a:schemeClr val="bg1"/>
                </a:solidFill>
              </a:rPr>
              <a:t>- Tesztelés</a:t>
            </a:r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3C68BC1-3612-47F5-4E04-761F241314C8}"/>
              </a:ext>
            </a:extLst>
          </p:cNvPr>
          <p:cNvSpPr txBox="1"/>
          <p:nvPr/>
        </p:nvSpPr>
        <p:spPr>
          <a:xfrm>
            <a:off x="2704078" y="4892640"/>
            <a:ext cx="25659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Pásztor Márk:</a:t>
            </a:r>
          </a:p>
          <a:p>
            <a:pPr lvl="2"/>
            <a:r>
              <a:rPr lang="hu-HU" sz="1200" dirty="0">
                <a:solidFill>
                  <a:schemeClr val="bg1"/>
                </a:solidFill>
              </a:rPr>
              <a:t>- Frontend elkészítése</a:t>
            </a:r>
          </a:p>
          <a:p>
            <a:pPr lvl="2"/>
            <a:r>
              <a:rPr lang="hu-HU" sz="1200" dirty="0">
                <a:solidFill>
                  <a:schemeClr val="bg1"/>
                </a:solidFill>
              </a:rPr>
              <a:t>- Backend elkészítése</a:t>
            </a:r>
          </a:p>
          <a:p>
            <a:pPr lvl="2"/>
            <a:r>
              <a:rPr lang="hu-HU" sz="1200" dirty="0">
                <a:solidFill>
                  <a:schemeClr val="bg1"/>
                </a:solidFill>
              </a:rPr>
              <a:t>- Tesztelés</a:t>
            </a:r>
          </a:p>
          <a:p>
            <a:pPr lvl="2"/>
            <a:r>
              <a:rPr lang="hu-HU" sz="1200" dirty="0">
                <a:solidFill>
                  <a:schemeClr val="bg1"/>
                </a:solidFill>
              </a:rPr>
              <a:t>- Egyebek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295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Hub's secret scanning alerts now available for all public repos">
            <a:extLst>
              <a:ext uri="{FF2B5EF4-FFF2-40B4-BE49-F238E27FC236}">
                <a16:creationId xmlns:a16="http://schemas.microsoft.com/office/drawing/2014/main" id="{EE7BB0E7-6407-2188-282A-A0740A510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2253" r="25815" b="-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5D11FD-22F2-8713-80CB-5E642E0F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</a:rPr>
              <a:t>Felhasznált technológiák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AA6987-2E1F-010E-1E89-20B30698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hu-HU" sz="1600">
                <a:solidFill>
                  <a:schemeClr val="bg1"/>
                </a:solidFill>
              </a:rPr>
              <a:t>Verziókezelés: Github</a:t>
            </a:r>
          </a:p>
          <a:p>
            <a:r>
              <a:rPr lang="hu-HU" sz="1600">
                <a:solidFill>
                  <a:schemeClr val="bg1"/>
                </a:solidFill>
              </a:rPr>
              <a:t>Keretrendszer: Vite + React + TypeScript</a:t>
            </a:r>
          </a:p>
          <a:p>
            <a:r>
              <a:rPr lang="hu-HU" sz="1600">
                <a:solidFill>
                  <a:schemeClr val="bg1"/>
                </a:solidFill>
              </a:rPr>
              <a:t>Adatbázis: jsonbin</a:t>
            </a:r>
          </a:p>
          <a:p>
            <a:r>
              <a:rPr lang="hu-HU" sz="1600">
                <a:solidFill>
                  <a:schemeClr val="bg1"/>
                </a:solidFill>
              </a:rPr>
              <a:t>Style: Bootstrap, React-Bootstrap; HTTP requestek: Axios</a:t>
            </a:r>
          </a:p>
          <a:p>
            <a:r>
              <a:rPr lang="hu-HU" sz="1600">
                <a:solidFill>
                  <a:schemeClr val="bg1"/>
                </a:solidFill>
              </a:rPr>
              <a:t>Dekor: React - Icons (fa6 csomag)</a:t>
            </a:r>
          </a:p>
          <a:p>
            <a:r>
              <a:rPr lang="hu-HU" sz="1600">
                <a:solidFill>
                  <a:schemeClr val="bg1"/>
                </a:solidFill>
              </a:rPr>
              <a:t>Routing: React – Router, React - Dom</a:t>
            </a:r>
          </a:p>
          <a:p>
            <a:endParaRPr lang="hu-HU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C4C550-4993-5FC4-55C4-220351AB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400" dirty="0"/>
              <a:t>Funkciók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2143B-7A62-1FA5-BFFC-58C5B587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u-HU" sz="2200" dirty="0"/>
              <a:t>Jármű licitre bocsájtása (részletes adatfelvételi felület)</a:t>
            </a:r>
          </a:p>
          <a:p>
            <a:r>
              <a:rPr lang="hu-HU" sz="2200" dirty="0"/>
              <a:t>Licitálás járművekre</a:t>
            </a:r>
          </a:p>
          <a:p>
            <a:r>
              <a:rPr lang="hu-HU" sz="2200" dirty="0"/>
              <a:t>Elérhetőségek, FAQ</a:t>
            </a:r>
          </a:p>
          <a:p>
            <a:r>
              <a:rPr lang="hu-HU" sz="2200" dirty="0"/>
              <a:t>„About” fül (feladatmegosztás, munkanapló)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6C0695-247C-51A6-93B1-DEF853F5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75144"/>
            <a:ext cx="6903720" cy="410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B65420-8289-40EB-0B3C-D7E97137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hu-HU" sz="4000">
                <a:solidFill>
                  <a:schemeClr val="bg1"/>
                </a:solidFill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5F77B1-E3D7-A415-5ECD-E14474D3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Autofit/>
          </a:bodyPr>
          <a:lstStyle/>
          <a:p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JSON file</a:t>
            </a:r>
          </a:p>
          <a:p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Aukción lévő járművek tárolása:</a:t>
            </a:r>
          </a:p>
          <a:p>
            <a:pPr lvl="2"/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Ár</a:t>
            </a:r>
          </a:p>
          <a:p>
            <a:pPr lvl="2"/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Megnevezés</a:t>
            </a:r>
          </a:p>
          <a:p>
            <a:pPr lvl="2"/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Márka</a:t>
            </a:r>
          </a:p>
          <a:p>
            <a:pPr lvl="2"/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Évjárat</a:t>
            </a:r>
          </a:p>
          <a:p>
            <a:pPr lvl="2"/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Motorméret</a:t>
            </a:r>
          </a:p>
          <a:p>
            <a:pPr lvl="2"/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Jármű állapota</a:t>
            </a:r>
          </a:p>
          <a:p>
            <a:pPr lvl="2"/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Jelenlegi licit</a:t>
            </a:r>
          </a:p>
          <a:p>
            <a:pPr lvl="2"/>
            <a:r>
              <a:rPr lang="hu-HU" sz="1600" dirty="0">
                <a:solidFill>
                  <a:schemeClr val="bg1">
                    <a:alpha val="80000"/>
                  </a:schemeClr>
                </a:solidFill>
              </a:rPr>
              <a:t>Eladó e-mail címe, telefonszáma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062" name="Freeform: Shape 2061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3" name="Freeform: Shape 2062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060" name="Freeform: Shape 2059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1" name="Freeform: Shape 2060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0" name="Picture 2" descr="JSON - Código IoT">
            <a:extLst>
              <a:ext uri="{FF2B5EF4-FFF2-40B4-BE49-F238E27FC236}">
                <a16:creationId xmlns:a16="http://schemas.microsoft.com/office/drawing/2014/main" id="{5E210A85-4AF2-FEDF-2C47-C3B18F89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932" y="1549927"/>
            <a:ext cx="4369112" cy="266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7C9094A-5698-E460-5E17-D01E73F8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FB0CCBE5-AB11-39E5-85FB-BEB54500C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78" y="841375"/>
            <a:ext cx="5831217" cy="30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Atlasz</Template>
  <TotalTime>41</TotalTime>
  <Words>164</Words>
  <Application>Microsoft Office PowerPoint</Application>
  <PresentationFormat>Szélesvásznú</PresentationFormat>
  <Paragraphs>44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Office-téma</vt:lpstr>
      <vt:lpstr>Projektfeladat: Auction Showroom</vt:lpstr>
      <vt:lpstr>Téma</vt:lpstr>
      <vt:lpstr>Munkafelosztás</vt:lpstr>
      <vt:lpstr>Felhasznált technológiák</vt:lpstr>
      <vt:lpstr>Funkciók</vt:lpstr>
      <vt:lpstr>Adatbázis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Projektfeladat: Auction Showroom</dc:title>
  <dc:creator>Bogárdi Benedek</dc:creator>
  <cp:lastModifiedBy>Bogárdi Benedek</cp:lastModifiedBy>
  <cp:revision>13</cp:revision>
  <dcterms:created xsi:type="dcterms:W3CDTF">2024-05-21T07:39:46Z</dcterms:created>
  <dcterms:modified xsi:type="dcterms:W3CDTF">2024-05-21T08:21:27Z</dcterms:modified>
</cp:coreProperties>
</file>