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115BB-C3B2-42FE-9FA1-C183317E1C10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5FCCA-FFB0-456F-B96A-C31849C51B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89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5FCCA-FFB0-456F-B96A-C31849C51B2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46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3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096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514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0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0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782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96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67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2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51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71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E378C8-408B-4316-A831-B30544ADD54E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1C7AFB-61AB-4A34-B09A-C0ED31497841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9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5A8B52-D286-4796-8299-EE032C210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r>
              <a:rPr lang="hu-HU" dirty="0"/>
              <a:t> Csomagok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A0A8874-B81B-47EC-AA9A-C9D0ED6E3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Pásztor Márk</a:t>
            </a:r>
          </a:p>
        </p:txBody>
      </p:sp>
      <p:pic>
        <p:nvPicPr>
          <p:cNvPr id="1026" name="Picture 2" descr="Icon React Js Logo, HD Png Download , Transparent Png Image - PNGitem">
            <a:extLst>
              <a:ext uri="{FF2B5EF4-FFF2-40B4-BE49-F238E27FC236}">
                <a16:creationId xmlns:a16="http://schemas.microsoft.com/office/drawing/2014/main" id="{CA4E0891-FE7E-4010-9D8E-CA015F64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80" y="426128"/>
            <a:ext cx="2336039" cy="221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1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13198-8EC8-4B98-8CE4-12CB03ED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Csomagok telepítése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F659C4-F920-4C04-A32B-71DB6864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Fő telepítő eszköz: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Package</a:t>
            </a:r>
            <a:r>
              <a:rPr lang="hu-HU" dirty="0"/>
              <a:t> Manager (</a:t>
            </a:r>
            <a:r>
              <a:rPr lang="hu-HU" dirty="0" err="1"/>
              <a:t>npm</a:t>
            </a:r>
            <a:r>
              <a:rPr lang="hu-HU" dirty="0"/>
              <a:t>)</a:t>
            </a:r>
          </a:p>
          <a:p>
            <a:r>
              <a:rPr lang="hu-HU" dirty="0"/>
              <a:t>Számos csomag elérhető szinte minden könyvtárhoz.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Telepítési folyamat:</a:t>
            </a:r>
          </a:p>
          <a:p>
            <a:pPr lvl="1"/>
            <a:r>
              <a:rPr lang="hu-HU" dirty="0"/>
              <a:t>terminál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npm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install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package</a:t>
            </a:r>
            <a:r>
              <a:rPr lang="hu-HU" dirty="0">
                <a:sym typeface="Wingdings" panose="05000000000000000000" pitchFamily="2" charset="2"/>
              </a:rPr>
              <a:t> neve)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6661B-9139-4BC5-B9ED-2FE8FB310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5343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https://www.npmjs.com/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8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4B36D3-76FE-4BAF-8B4D-4CD238C1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r>
              <a:rPr lang="hu-HU" dirty="0"/>
              <a:t> Router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EAEF36-7DF5-4955-BB11-EA06F4AB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npm</a:t>
            </a:r>
            <a:r>
              <a:rPr lang="hu-HU" dirty="0"/>
              <a:t> </a:t>
            </a:r>
            <a:r>
              <a:rPr lang="hu-HU" dirty="0" err="1"/>
              <a:t>install</a:t>
            </a:r>
            <a:r>
              <a:rPr lang="hu-HU" dirty="0"/>
              <a:t> </a:t>
            </a:r>
            <a:r>
              <a:rPr lang="hu-HU" dirty="0" err="1"/>
              <a:t>react</a:t>
            </a:r>
            <a:r>
              <a:rPr lang="hu-HU" dirty="0"/>
              <a:t>-router-</a:t>
            </a:r>
            <a:r>
              <a:rPr lang="hu-HU" dirty="0" err="1"/>
              <a:t>dom</a:t>
            </a:r>
            <a:endParaRPr lang="hu-HU" dirty="0"/>
          </a:p>
          <a:p>
            <a:endParaRPr lang="hu-HU" dirty="0"/>
          </a:p>
          <a:p>
            <a:r>
              <a:rPr lang="hu-HU" dirty="0"/>
              <a:t>Egyoldalas </a:t>
            </a:r>
            <a:r>
              <a:rPr lang="hu-HU" dirty="0" err="1"/>
              <a:t>React</a:t>
            </a:r>
            <a:r>
              <a:rPr lang="hu-HU" dirty="0"/>
              <a:t>-alkalmazáshoz tud oldalak közötti navigációt biztosítani.</a:t>
            </a:r>
          </a:p>
          <a:p>
            <a:r>
              <a:rPr lang="hu-HU" dirty="0"/>
              <a:t>Az </a:t>
            </a:r>
            <a:r>
              <a:rPr lang="hu-HU" dirty="0" err="1"/>
              <a:t>App.tsx</a:t>
            </a:r>
            <a:r>
              <a:rPr lang="hu-HU" dirty="0"/>
              <a:t> fájlban definiáljuk az elérési pontokat.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128F0A-9D68-411C-B2E9-C5590E35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02" y="3647790"/>
            <a:ext cx="8070298" cy="270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2082A2-8259-45CE-BF13-21D2339D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Helmet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E6EF70-2D2A-49BE-9951-8E020793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npm</a:t>
            </a:r>
            <a:r>
              <a:rPr lang="hu-HU" dirty="0"/>
              <a:t> </a:t>
            </a:r>
            <a:r>
              <a:rPr lang="hu-HU" dirty="0" err="1"/>
              <a:t>install</a:t>
            </a:r>
            <a:r>
              <a:rPr lang="hu-HU" dirty="0"/>
              <a:t> </a:t>
            </a:r>
            <a:r>
              <a:rPr lang="hu-HU" dirty="0" err="1"/>
              <a:t>react-helmet</a:t>
            </a:r>
            <a:endParaRPr lang="hu-HU" dirty="0"/>
          </a:p>
          <a:p>
            <a:endParaRPr lang="hu-HU" dirty="0"/>
          </a:p>
          <a:p>
            <a:r>
              <a:rPr lang="hu-HU" dirty="0"/>
              <a:t>Egyoldalas </a:t>
            </a:r>
            <a:r>
              <a:rPr lang="hu-HU" dirty="0" err="1"/>
              <a:t>React</a:t>
            </a:r>
            <a:r>
              <a:rPr lang="hu-HU" dirty="0"/>
              <a:t>-alkalmazáshoz tud oldalanként </a:t>
            </a:r>
            <a:r>
              <a:rPr lang="hu-HU" dirty="0" err="1"/>
              <a:t>head</a:t>
            </a:r>
            <a:r>
              <a:rPr lang="hu-HU" dirty="0"/>
              <a:t> adatokat hozzárendelni.</a:t>
            </a:r>
          </a:p>
          <a:p>
            <a:r>
              <a:rPr lang="hu-HU" dirty="0"/>
              <a:t>A </a:t>
            </a:r>
            <a:r>
              <a:rPr lang="hu-HU" dirty="0" err="1"/>
              <a:t>Helmet</a:t>
            </a:r>
            <a:r>
              <a:rPr lang="hu-HU" dirty="0"/>
              <a:t> komponens tárolja a </a:t>
            </a:r>
            <a:r>
              <a:rPr lang="hu-HU" dirty="0" err="1"/>
              <a:t>metaadatokat</a:t>
            </a:r>
            <a:r>
              <a:rPr lang="hu-HU" dirty="0"/>
              <a:t>.</a:t>
            </a:r>
          </a:p>
          <a:p>
            <a:r>
              <a:rPr lang="hu-HU" dirty="0"/>
              <a:t>Hasonlít a HTML-ben használt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taghez</a:t>
            </a:r>
            <a:endParaRPr lang="hu-HU" dirty="0"/>
          </a:p>
          <a:p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67E468D-9F3E-4E47-9036-251E2DB9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206" y="5596415"/>
            <a:ext cx="3181794" cy="76210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D73CA42-660F-40DD-A2EB-972A3668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261" y="5304293"/>
            <a:ext cx="1533739" cy="31436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3E3D097-416F-4215-B75C-D34C293DB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206" y="4839876"/>
            <a:ext cx="1660694" cy="7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1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926A4A-6D40-46E4-A54A-088B2A6B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Icons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12ECE3-36D7-448D-A33A-070756D7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npm</a:t>
            </a:r>
            <a:r>
              <a:rPr lang="hu-HU" dirty="0"/>
              <a:t> </a:t>
            </a:r>
            <a:r>
              <a:rPr lang="hu-HU" dirty="0" err="1"/>
              <a:t>install</a:t>
            </a:r>
            <a:r>
              <a:rPr lang="hu-HU" dirty="0"/>
              <a:t> </a:t>
            </a:r>
            <a:r>
              <a:rPr lang="hu-HU" dirty="0" err="1"/>
              <a:t>react-icons</a:t>
            </a:r>
            <a:endParaRPr lang="hu-HU" dirty="0"/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React</a:t>
            </a:r>
            <a:r>
              <a:rPr lang="hu-HU" dirty="0"/>
              <a:t> könyvtárhoz kifejlesztett ikongyűjtemény</a:t>
            </a:r>
          </a:p>
          <a:p>
            <a:r>
              <a:rPr lang="hu-HU" dirty="0"/>
              <a:t>Az ikonok JSX elem formában importálhatók.</a:t>
            </a:r>
          </a:p>
          <a:p>
            <a:r>
              <a:rPr lang="hu-HU" dirty="0"/>
              <a:t>Számos beépített </a:t>
            </a:r>
            <a:r>
              <a:rPr lang="hu-HU" dirty="0" err="1"/>
              <a:t>stílusozási</a:t>
            </a:r>
            <a:r>
              <a:rPr lang="hu-HU" dirty="0"/>
              <a:t> attribútummal rendelkezik.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0D7DDF8-5E9B-466D-9C8A-4C86B48B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29" y="286603"/>
            <a:ext cx="5261999" cy="242246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D6559F5-D731-48D4-B55C-D243D583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74" y="4543267"/>
            <a:ext cx="8306959" cy="25721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D697548-2FFA-41B5-ABAE-5E13BFF38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74" y="4799579"/>
            <a:ext cx="8306959" cy="153711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8963ABC-ECF1-46C2-9268-B3EA190AF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733" y="5231639"/>
            <a:ext cx="262926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251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117</Words>
  <Application>Microsoft Office PowerPoint</Application>
  <PresentationFormat>Szélesvásznú</PresentationFormat>
  <Paragraphs>28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Wingdings</vt:lpstr>
      <vt:lpstr>Retrospektív</vt:lpstr>
      <vt:lpstr>React Csomagok</vt:lpstr>
      <vt:lpstr>Csomagok telepítése</vt:lpstr>
      <vt:lpstr>React Router</vt:lpstr>
      <vt:lpstr>React Helmet</vt:lpstr>
      <vt:lpstr>React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Csomagok</dc:title>
  <dc:creator>Diák</dc:creator>
  <cp:lastModifiedBy>Diák</cp:lastModifiedBy>
  <cp:revision>3</cp:revision>
  <dcterms:created xsi:type="dcterms:W3CDTF">2024-10-21T08:09:30Z</dcterms:created>
  <dcterms:modified xsi:type="dcterms:W3CDTF">2024-10-21T08:27:47Z</dcterms:modified>
</cp:coreProperties>
</file>