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564CB63-F338-487B-AA07-6E17512F42D0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609917F-1D52-40BE-B632-422F5255578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2029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CB63-F338-487B-AA07-6E17512F42D0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917F-1D52-40BE-B632-422F52555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8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CB63-F338-487B-AA07-6E17512F42D0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917F-1D52-40BE-B632-422F52555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6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CB63-F338-487B-AA07-6E17512F42D0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917F-1D52-40BE-B632-422F52555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8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CB63-F338-487B-AA07-6E17512F42D0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917F-1D52-40BE-B632-422F5255578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99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CB63-F338-487B-AA07-6E17512F42D0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917F-1D52-40BE-B632-422F52555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9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CB63-F338-487B-AA07-6E17512F42D0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917F-1D52-40BE-B632-422F52555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3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CB63-F338-487B-AA07-6E17512F42D0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917F-1D52-40BE-B632-422F52555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5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CB63-F338-487B-AA07-6E17512F42D0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917F-1D52-40BE-B632-422F52555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5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CB63-F338-487B-AA07-6E17512F42D0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917F-1D52-40BE-B632-422F52555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7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CB63-F338-487B-AA07-6E17512F42D0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917F-1D52-40BE-B632-422F52555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564CB63-F338-487B-AA07-6E17512F42D0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609917F-1D52-40BE-B632-422F52555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2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8F5A3-19DC-49CA-871F-21602D2D1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StockBot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62569-ADE4-43BD-AAAB-37FD0284D5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twitter bot made for updating stock information in real time and outputting that information into a </a:t>
            </a:r>
            <a:r>
              <a:rPr lang="en-US" dirty="0" err="1"/>
              <a:t>twitterbot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By Patrick Kelly</a:t>
            </a:r>
          </a:p>
        </p:txBody>
      </p:sp>
    </p:spTree>
    <p:extLst>
      <p:ext uri="{BB962C8B-B14F-4D97-AF65-F5344CB8AC3E}">
        <p14:creationId xmlns:p14="http://schemas.microsoft.com/office/powerpoint/2010/main" val="139170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7321-4E10-464F-B521-A7EE6DCE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D0BA6-E0AC-4E9F-9180-18A16736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5032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13</TotalTime>
  <Words>26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Schoolbook</vt:lpstr>
      <vt:lpstr>Wingdings 2</vt:lpstr>
      <vt:lpstr>View</vt:lpstr>
      <vt:lpstr>StockBot</vt:lpstr>
      <vt:lpstr>Summary of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StockBot</dc:title>
  <dc:creator>Kelly_Patrick</dc:creator>
  <cp:lastModifiedBy>Kelly_Patrick</cp:lastModifiedBy>
  <cp:revision>2</cp:revision>
  <dcterms:created xsi:type="dcterms:W3CDTF">2022-03-21T12:19:09Z</dcterms:created>
  <dcterms:modified xsi:type="dcterms:W3CDTF">2022-03-21T12:32:22Z</dcterms:modified>
</cp:coreProperties>
</file>