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56" r:id="rId5"/>
    <p:sldId id="300" r:id="rId6"/>
    <p:sldId id="301" r:id="rId7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0B9"/>
    <a:srgbClr val="0C3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/>
    <p:restoredTop sz="94653"/>
  </p:normalViewPr>
  <p:slideViewPr>
    <p:cSldViewPr snapToGrid="0" snapToObjects="1">
      <p:cViewPr varScale="1">
        <p:scale>
          <a:sx n="142" d="100"/>
          <a:sy n="142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3AE7-D9E3-4D49-9D84-7A862E7EEBF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51F4-2225-4D73-BB10-3967C825E3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0301" y="2065095"/>
            <a:ext cx="5540687" cy="177073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19/11/2020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"/>
            <a:ext cx="9141291" cy="5143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632" y="273844"/>
            <a:ext cx="441548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632" y="1383152"/>
            <a:ext cx="7768282" cy="315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30313" y="273844"/>
            <a:ext cx="1681249" cy="5373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707" y="3791415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godatathon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TEAM NAME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VICTOR SAULER</a:t>
            </a:r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XXXXXX XXXXX</a:t>
            </a:r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XXXXXXX XXXXXXXXXX</a:t>
            </a:r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 XXXXXXX XXXXXXXXX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551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01_Novartis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8B1A2C415B04D991C17B93E4BC80D" ma:contentTypeVersion="0" ma:contentTypeDescription="Create a new document." ma:contentTypeScope="" ma:versionID="7c8101a1ebf4626e97801c5bc25330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CCBCA4-D735-4AE2-9CA0-F6C725F693F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1E0EBF-58D4-46E6-97F7-8473B3951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A4B459-85E9-4CDC-B64B-7A825A560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Presentación en pantalla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TEAM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Noemí Ruiz Sosa</cp:lastModifiedBy>
  <cp:revision>101</cp:revision>
  <dcterms:created xsi:type="dcterms:W3CDTF">2019-10-21T11:10:33Z</dcterms:created>
  <dcterms:modified xsi:type="dcterms:W3CDTF">2020-11-19T08:58:14Z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SetDate">
    <vt:lpwstr>2019-11-14T16:58:56.9811337Z</vt:lpwstr>
  </property>
  <property fmtid="{D5CDD505-2E9C-101B-9397-08002B2CF9AE}" pid="5" name="MSIP_Label_4929bff8-5b33-42aa-95d2-28f72e792cb0_Name">
    <vt:lpwstr>Business Use Only</vt:lpwstr>
  </property>
  <property fmtid="{D5CDD505-2E9C-101B-9397-08002B2CF9AE}" pid="6" name="MSIP_Label_4929bff8-5b33-42aa-95d2-28f72e792cb0_ActionId">
    <vt:lpwstr>1fca5dca-54ae-4ad9-bc73-cae1a03d3756</vt:lpwstr>
  </property>
  <property fmtid="{D5CDD505-2E9C-101B-9397-08002B2CF9AE}" pid="7" name="MSIP_Label_4929bff8-5b33-42aa-95d2-28f72e792cb0_Extended_MSFT_Method">
    <vt:lpwstr>Automatic</vt:lpwstr>
  </property>
  <property fmtid="{D5CDD505-2E9C-101B-9397-08002B2CF9AE}" pid="8" name="Confidentiality">
    <vt:lpwstr>Business Use Only</vt:lpwstr>
  </property>
  <property fmtid="{D5CDD505-2E9C-101B-9397-08002B2CF9AE}" pid="9" name="ContentTypeId">
    <vt:lpwstr>0x01010093E8B1A2C415B04D991C17B93E4BC80D</vt:lpwstr>
  </property>
</Properties>
</file>