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56" r:id="rId5"/>
    <p:sldId id="300" r:id="rId6"/>
    <p:sldId id="301" r:id="rId7"/>
  </p:sldIdLst>
  <p:sldSz cx="9144000" cy="5143500" type="screen16x9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70B9"/>
    <a:srgbClr val="0C3A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9"/>
    <p:restoredTop sz="94653"/>
  </p:normalViewPr>
  <p:slideViewPr>
    <p:cSldViewPr snapToGrid="0" snapToObjects="1">
      <p:cViewPr varScale="1">
        <p:scale>
          <a:sx n="99" d="100"/>
          <a:sy n="99" d="100"/>
        </p:scale>
        <p:origin x="8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53AE7-D9E3-4D49-9D84-7A862E7EEBF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A51F4-2225-4D73-BB10-3967C825E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86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pic>
        <p:nvPicPr>
          <p:cNvPr id="3" name="Imagen 3">
            <a:extLst>
              <a:ext uri="{FF2B5EF4-FFF2-40B4-BE49-F238E27FC236}">
                <a16:creationId xmlns:a16="http://schemas.microsoft.com/office/drawing/2014/main" id="{83FE4AB1-4327-7E4C-9DED-49D1184C8A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00301" y="2065095"/>
            <a:ext cx="5540687" cy="1770735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17/11/2020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17/11/2020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8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17/11/2020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17/11/2020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17/11/2020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17/11/2020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17/11/2020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17/11/2020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17/11/2020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17/11/2020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6"/>
            <a:ext cx="9141291" cy="51434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632" y="273844"/>
            <a:ext cx="441548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632" y="1383152"/>
            <a:ext cx="7768282" cy="3155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los estilos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pic>
        <p:nvPicPr>
          <p:cNvPr id="5" name="Imagen 3">
            <a:extLst>
              <a:ext uri="{FF2B5EF4-FFF2-40B4-BE49-F238E27FC236}">
                <a16:creationId xmlns:a16="http://schemas.microsoft.com/office/drawing/2014/main" id="{83FE4AB1-4327-7E4C-9DED-49D1184C8A4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30313" y="273844"/>
            <a:ext cx="1681249" cy="53730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6619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9707" y="3791415"/>
            <a:ext cx="3100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s-ES" sz="28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godatathon</a:t>
            </a:r>
            <a:endParaRPr lang="en-U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13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TEAM NAME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err="1" smtClean="0"/>
              <a:t>Team</a:t>
            </a:r>
            <a:r>
              <a:rPr lang="es-ES" sz="2000" dirty="0" smtClean="0"/>
              <a:t> </a:t>
            </a:r>
            <a:r>
              <a:rPr lang="es-ES" sz="2000" dirty="0" err="1" smtClean="0"/>
              <a:t>member</a:t>
            </a:r>
            <a:r>
              <a:rPr lang="es-ES" sz="2000" dirty="0"/>
              <a:t> </a:t>
            </a:r>
            <a:r>
              <a:rPr lang="es-ES" sz="2000" dirty="0" smtClean="0"/>
              <a:t>VICTOR SAULER</a:t>
            </a:r>
          </a:p>
          <a:p>
            <a:r>
              <a:rPr lang="es-ES" sz="2000" dirty="0" err="1" smtClean="0"/>
              <a:t>Team</a:t>
            </a:r>
            <a:r>
              <a:rPr lang="es-ES" sz="2000" dirty="0" smtClean="0"/>
              <a:t> </a:t>
            </a:r>
            <a:r>
              <a:rPr lang="es-ES" sz="2000" dirty="0" err="1" smtClean="0"/>
              <a:t>member</a:t>
            </a:r>
            <a:r>
              <a:rPr lang="es-ES" sz="2000" dirty="0" smtClean="0"/>
              <a:t> XXXXXX XXXXX</a:t>
            </a:r>
          </a:p>
          <a:p>
            <a:r>
              <a:rPr lang="es-ES" sz="2000" dirty="0" err="1" smtClean="0"/>
              <a:t>Team</a:t>
            </a:r>
            <a:r>
              <a:rPr lang="es-ES" sz="2000" dirty="0" smtClean="0"/>
              <a:t> </a:t>
            </a:r>
            <a:r>
              <a:rPr lang="es-ES" sz="2000" dirty="0" err="1" smtClean="0"/>
              <a:t>member</a:t>
            </a:r>
            <a:r>
              <a:rPr lang="es-ES" sz="2000" dirty="0" smtClean="0"/>
              <a:t> XXXXXXX XXXXXXXXXX</a:t>
            </a:r>
          </a:p>
          <a:p>
            <a:r>
              <a:rPr lang="es-ES" sz="2000" dirty="0" err="1" smtClean="0"/>
              <a:t>Team</a:t>
            </a:r>
            <a:r>
              <a:rPr lang="es-ES" sz="2000" dirty="0" smtClean="0"/>
              <a:t> </a:t>
            </a:r>
            <a:r>
              <a:rPr lang="es-ES" sz="2000" dirty="0" err="1" smtClean="0"/>
              <a:t>member</a:t>
            </a:r>
            <a:r>
              <a:rPr lang="es-ES" sz="2000" dirty="0" smtClean="0"/>
              <a:t>  XXXXXXX XXXXXXXXX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555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01_Novartis">
      <a:dk1>
        <a:srgbClr val="000000"/>
      </a:dk1>
      <a:lt1>
        <a:srgbClr val="FFFFFF"/>
      </a:lt1>
      <a:dk2>
        <a:srgbClr val="404040"/>
      </a:dk2>
      <a:lt2>
        <a:srgbClr val="CCCCCC"/>
      </a:lt2>
      <a:accent1>
        <a:srgbClr val="0460A9"/>
      </a:accent1>
      <a:accent2>
        <a:srgbClr val="E74A21"/>
      </a:accent2>
      <a:accent3>
        <a:srgbClr val="EC9A1E"/>
      </a:accent3>
      <a:accent4>
        <a:srgbClr val="8D1F1B"/>
      </a:accent4>
      <a:accent5>
        <a:srgbClr val="7F7F7F"/>
      </a:accent5>
      <a:accent6>
        <a:srgbClr val="404040"/>
      </a:accent6>
      <a:hlink>
        <a:srgbClr val="0460A9"/>
      </a:hlink>
      <a:folHlink>
        <a:srgbClr val="0460A9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0AA13D1A06A48B3E8F5425E319688" ma:contentTypeVersion="4" ma:contentTypeDescription="Create a new document." ma:contentTypeScope="" ma:versionID="4c8adb3579b70f2dabe6f4896c0b0714">
  <xsd:schema xmlns:xsd="http://www.w3.org/2001/XMLSchema" xmlns:xs="http://www.w3.org/2001/XMLSchema" xmlns:p="http://schemas.microsoft.com/office/2006/metadata/properties" xmlns:ns2="ae1b28eb-6a5c-480c-aee3-0097129baf9e" xmlns:ns3="2a0224d1-0245-451b-8fa0-08f8453bd208" targetNamespace="http://schemas.microsoft.com/office/2006/metadata/properties" ma:root="true" ma:fieldsID="d6a515e030f8c105c3f231caa5c3daf0" ns2:_="" ns3:_="">
    <xsd:import namespace="ae1b28eb-6a5c-480c-aee3-0097129baf9e"/>
    <xsd:import namespace="2a0224d1-0245-451b-8fa0-08f8453bd2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1b28eb-6a5c-480c-aee3-0097129baf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0224d1-0245-451b-8fa0-08f8453bd2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7E13BB-EA95-4B09-9EC1-5A3ABAF6F209}"/>
</file>

<file path=customXml/itemProps2.xml><?xml version="1.0" encoding="utf-8"?>
<ds:datastoreItem xmlns:ds="http://schemas.openxmlformats.org/officeDocument/2006/customXml" ds:itemID="{1A1E0EBF-58D4-46E6-97F7-8473B39517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CCBCA4-D735-4AE2-9CA0-F6C725F693FF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</Words>
  <Application>Microsoft Office PowerPoint</Application>
  <PresentationFormat>On-screen Show 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PowerPoint Presentation</vt:lpstr>
      <vt:lpstr>PowerPoint Presentation</vt:lpstr>
      <vt:lpstr>TEAM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Capdevila, Susanna</cp:lastModifiedBy>
  <cp:revision>101</cp:revision>
  <dcterms:created xsi:type="dcterms:W3CDTF">2019-10-21T11:10:33Z</dcterms:created>
  <dcterms:modified xsi:type="dcterms:W3CDTF">2020-11-17T20:37:23Z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iteId">
    <vt:lpwstr>f35a6974-607f-47d4-82d7-ff31d7dc53a5</vt:lpwstr>
  </property>
  <property fmtid="{D5CDD505-2E9C-101B-9397-08002B2CF9AE}" pid="4" name="MSIP_Label_4929bff8-5b33-42aa-95d2-28f72e792cb0_SetDate">
    <vt:lpwstr>2019-11-14T16:58:56.9811337Z</vt:lpwstr>
  </property>
  <property fmtid="{D5CDD505-2E9C-101B-9397-08002B2CF9AE}" pid="5" name="MSIP_Label_4929bff8-5b33-42aa-95d2-28f72e792cb0_Name">
    <vt:lpwstr>Business Use Only</vt:lpwstr>
  </property>
  <property fmtid="{D5CDD505-2E9C-101B-9397-08002B2CF9AE}" pid="6" name="MSIP_Label_4929bff8-5b33-42aa-95d2-28f72e792cb0_ActionId">
    <vt:lpwstr>1fca5dca-54ae-4ad9-bc73-cae1a03d3756</vt:lpwstr>
  </property>
  <property fmtid="{D5CDD505-2E9C-101B-9397-08002B2CF9AE}" pid="7" name="MSIP_Label_4929bff8-5b33-42aa-95d2-28f72e792cb0_Extended_MSFT_Method">
    <vt:lpwstr>Automatic</vt:lpwstr>
  </property>
  <property fmtid="{D5CDD505-2E9C-101B-9397-08002B2CF9AE}" pid="8" name="Confidentiality">
    <vt:lpwstr>Business Use Only</vt:lpwstr>
  </property>
  <property fmtid="{D5CDD505-2E9C-101B-9397-08002B2CF9AE}" pid="9" name="ContentTypeId">
    <vt:lpwstr>0x01010028C0AA13D1A06A48B3E8F5425E319688</vt:lpwstr>
  </property>
</Properties>
</file>