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rálik Dalibor (231490)" initials="KD(" lastIdx="1" clrIdx="0">
    <p:extLst>
      <p:ext uri="{19B8F6BF-5375-455C-9EA6-DF929625EA0E}">
        <p15:presenceInfo xmlns:p15="http://schemas.microsoft.com/office/powerpoint/2012/main" userId="S::xkrali20@vutbr.cz::2a9e4afe-62ca-4d1c-8b8f-ddafd169eba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61802F7-8C15-4686-AFE7-6A6F13D50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229169C-F6ED-4751-B29C-A32B3F347C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C584935-0EB1-4B65-BD9C-FA5A45752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BA82-C6E8-49D3-8360-7E89853C6FFB}" type="datetimeFigureOut">
              <a:rPr lang="sk-SK" smtClean="0"/>
              <a:t>21. 3. 2022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01A6035-423A-431B-A549-5826234C4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7907ECD-C2A0-40DF-A90A-A0BD830CE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A7AB-7422-445D-A39D-30D65D2DC3C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03324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5F623CA-3462-4F80-A97C-034059FC0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975C3EF4-88C1-4AC9-A641-163702FBC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CD3F8517-6F08-4F64-AD73-9C6323B34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BA82-C6E8-49D3-8360-7E89853C6FFB}" type="datetimeFigureOut">
              <a:rPr lang="sk-SK" smtClean="0"/>
              <a:t>21. 3. 2022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D403E343-7177-48B5-B815-09326BBA8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1C9DDFFA-8BB4-4B98-9AAD-46C624EBB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A7AB-7422-445D-A39D-30D65D2DC3C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1189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6746AD0A-D854-459E-B89F-0CFE71DE95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2B3AA545-AD61-4D9E-A7FF-3292A5F95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AD6A6796-D4B3-42B9-89C9-8DBF37746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BA82-C6E8-49D3-8360-7E89853C6FFB}" type="datetimeFigureOut">
              <a:rPr lang="sk-SK" smtClean="0"/>
              <a:t>21. 3. 2022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9D340BE-1EEC-4109-A9CF-0F2C925BA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CB74BBAC-0ED7-43C1-919C-47EB297E4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A7AB-7422-445D-A39D-30D65D2DC3C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1651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0482632-813E-4B82-BFD0-695BCDCC4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979BF8F-94E2-4465-86B1-55459C463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7E19320-5195-400F-82E0-2004A16D8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BA82-C6E8-49D3-8360-7E89853C6FFB}" type="datetimeFigureOut">
              <a:rPr lang="sk-SK" smtClean="0"/>
              <a:t>21. 3. 2022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092FB1D-F3F1-45A6-A336-75A3A1C2A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99F4CD3-927E-4990-BA91-31529DDD8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A7AB-7422-445D-A39D-30D65D2DC3C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56961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292572B-4551-4514-AA8E-564890A67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BC9CF7D-0053-47C6-BB36-D02C47502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A9CA23C-F071-4656-B1FA-ABDC071F5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BA82-C6E8-49D3-8360-7E89853C6FFB}" type="datetimeFigureOut">
              <a:rPr lang="sk-SK" smtClean="0"/>
              <a:t>21. 3. 2022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8D550DA-3BEE-47C6-AE78-B2921B4D6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F04D7774-1186-4FE6-BD34-59E6A824E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A7AB-7422-445D-A39D-30D65D2DC3C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15541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BCDCFEA-0F8F-4E72-B309-1EA4E4016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3CC1342-86B5-4F0A-A31C-EF45D7E4E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6209F069-0E4F-4ED6-8046-7ABE46DDA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3D16D147-D2A5-41EC-8D3A-7B38E07C2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BA82-C6E8-49D3-8360-7E89853C6FFB}" type="datetimeFigureOut">
              <a:rPr lang="sk-SK" smtClean="0"/>
              <a:t>21. 3. 2022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2415FBDA-8DBD-401C-8B5F-410A1B59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6D455127-52D1-42D0-A1E5-B7771B88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A7AB-7422-445D-A39D-30D65D2DC3C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86319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D575A5-EBD3-40CB-9BF8-39158E90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F1B8E76-0916-4413-9CA5-CE3749662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156EA279-68B6-4E03-B7C3-15DD092A8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6DC38D2-3CB1-40A2-91BB-B855027FE7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3ADE2E21-C8D6-43BA-B0F8-7871A9F5D3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3ED298F4-7D77-4384-BBA1-6BC9E30FB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BA82-C6E8-49D3-8360-7E89853C6FFB}" type="datetimeFigureOut">
              <a:rPr lang="sk-SK" smtClean="0"/>
              <a:t>21. 3. 2022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3A37C7B0-7486-4650-939B-085E5D686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C7A9C4F7-C308-4979-B8CF-828E71401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A7AB-7422-445D-A39D-30D65D2DC3C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82463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70907E0-B546-452F-AF7C-DA54B705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5CB5936E-64E9-407C-A429-B8C3B443D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BA82-C6E8-49D3-8360-7E89853C6FFB}" type="datetimeFigureOut">
              <a:rPr lang="sk-SK" smtClean="0"/>
              <a:t>21. 3. 2022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924EBF59-2522-4A2F-A8DD-2FD52D2F8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0737E07C-9D30-4839-8849-583DF47F2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A7AB-7422-445D-A39D-30D65D2DC3C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26439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852BB5F2-047C-4F7A-A73F-831B31F10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BA82-C6E8-49D3-8360-7E89853C6FFB}" type="datetimeFigureOut">
              <a:rPr lang="sk-SK" smtClean="0"/>
              <a:t>21. 3. 2022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3444F942-8DC5-435F-A56B-787747935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F18DFB04-41E0-4A26-A782-AD09CC496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A7AB-7422-445D-A39D-30D65D2DC3C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53707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7DE60AE-6F7C-4389-B122-20E97B50A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F59D382-8B10-4DFE-BCEC-988B9AA89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39C26AF-8358-4505-9799-7484DE75B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3315B50F-F032-432E-980F-300CB5D9C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BA82-C6E8-49D3-8360-7E89853C6FFB}" type="datetimeFigureOut">
              <a:rPr lang="sk-SK" smtClean="0"/>
              <a:t>21. 3. 2022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B0689B37-60E7-49F1-BFE9-05BC9A483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198E657B-B0AD-4846-85C0-7C2CE3D4B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A7AB-7422-445D-A39D-30D65D2DC3C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42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14B872-C275-4A95-BFC4-65B88EA5A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8884262D-1FE9-4326-8298-795CDF737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B7DA26A-83F2-4A30-990A-DA3117DAC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C4556CE6-0B35-4D75-AB65-E823F3DA5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BA82-C6E8-49D3-8360-7E89853C6FFB}" type="datetimeFigureOut">
              <a:rPr lang="sk-SK" smtClean="0"/>
              <a:t>21. 3. 2022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ACBE76B2-D684-4B5D-8E87-AAB0B388D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29D4102E-4D41-456C-AE83-B8B3BD2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A7AB-7422-445D-A39D-30D65D2DC3C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17609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625D4739-3F62-40B0-B07C-688F6A71D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2E73B96-3BD3-49A0-B0F4-AA48FA3AA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3AB2230-D8C5-478C-9DF5-1D4410FE7D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BBA82-C6E8-49D3-8360-7E89853C6FFB}" type="datetimeFigureOut">
              <a:rPr lang="sk-SK" smtClean="0"/>
              <a:t>21. 3. 2022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98A906F-4D57-4C06-B4BE-F43439333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CB715EE-36F1-4C62-997B-C649E3751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7A7AB-7422-445D-A39D-30D65D2DC3C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6399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t0s/IDS-hromadne-konzultaci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EFF37AD-FDB5-4D5B-A1C5-9B4A42D7F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54193"/>
            <a:ext cx="9144000" cy="2387600"/>
          </a:xfrm>
        </p:spPr>
        <p:txBody>
          <a:bodyPr/>
          <a:lstStyle/>
          <a:p>
            <a:r>
              <a:rPr lang="en-US" dirty="0"/>
              <a:t>IDS </a:t>
            </a:r>
            <a:r>
              <a:rPr lang="sk-SK" dirty="0"/>
              <a:t>Hromadné konzultácie 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25C99BD-D7AD-4B99-8520-7EEA195ED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6"/>
            <a:ext cx="9144000" cy="2387600"/>
          </a:xfrm>
        </p:spPr>
        <p:txBody>
          <a:bodyPr>
            <a:normAutofit/>
          </a:bodyPr>
          <a:lstStyle/>
          <a:p>
            <a:r>
              <a:rPr lang="sk-SK" sz="4000" dirty="0"/>
              <a:t>Hudobné vydavateľstvo</a:t>
            </a:r>
            <a:endParaRPr lang="en-US" dirty="0"/>
          </a:p>
          <a:p>
            <a:endParaRPr lang="en-US" dirty="0"/>
          </a:p>
          <a:p>
            <a:r>
              <a:rPr lang="sk-SK" dirty="0"/>
              <a:t>Patrik </a:t>
            </a:r>
            <a:r>
              <a:rPr lang="sk-SK" dirty="0" err="1"/>
              <a:t>Sehnoutek</a:t>
            </a:r>
            <a:r>
              <a:rPr lang="sk-SK" dirty="0"/>
              <a:t> </a:t>
            </a:r>
            <a:r>
              <a:rPr lang="en-US" dirty="0"/>
              <a:t>(</a:t>
            </a:r>
            <a:r>
              <a:rPr lang="sk-SK" dirty="0"/>
              <a:t>xsehno01</a:t>
            </a:r>
            <a:r>
              <a:rPr lang="en-US" dirty="0"/>
              <a:t>)</a:t>
            </a:r>
          </a:p>
          <a:p>
            <a:r>
              <a:rPr lang="en-US" dirty="0" err="1"/>
              <a:t>Dalib</a:t>
            </a:r>
            <a:r>
              <a:rPr lang="sk-SK" dirty="0"/>
              <a:t>or Králik</a:t>
            </a:r>
            <a:r>
              <a:rPr lang="en-US" dirty="0"/>
              <a:t> (</a:t>
            </a:r>
            <a:r>
              <a:rPr lang="sk-SK" dirty="0"/>
              <a:t>xkrali20</a:t>
            </a:r>
            <a:r>
              <a:rPr lang="en-US" dirty="0"/>
              <a:t>)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71398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B24ADA4-9D6C-4B76-A8FA-B5E001C6D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5C9AAB1F-4396-480A-A981-7C4886459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2728"/>
            <a:ext cx="12192000" cy="599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111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>
            <a:extLst>
              <a:ext uri="{FF2B5EF4-FFF2-40B4-BE49-F238E27FC236}">
                <a16:creationId xmlns:a16="http://schemas.microsoft.com/office/drawing/2014/main" id="{CCAE70E5-6AC5-40D0-808A-8E5C3CB97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2" y="1143294"/>
            <a:ext cx="12011487" cy="450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3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: zaoblené rohy 1">
            <a:hlinkClick r:id="rId2"/>
            <a:extLst>
              <a:ext uri="{FF2B5EF4-FFF2-40B4-BE49-F238E27FC236}">
                <a16:creationId xmlns:a16="http://schemas.microsoft.com/office/drawing/2014/main" id="{B94E534E-B4EB-403E-B243-C63FD5FB5A7C}"/>
              </a:ext>
            </a:extLst>
          </p:cNvPr>
          <p:cNvSpPr/>
          <p:nvPr/>
        </p:nvSpPr>
        <p:spPr>
          <a:xfrm>
            <a:off x="3714750" y="1962149"/>
            <a:ext cx="4762500" cy="239077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Github</a:t>
            </a:r>
            <a:r>
              <a:rPr lang="en-US" dirty="0">
                <a:solidFill>
                  <a:schemeClr val="tx1"/>
                </a:solidFill>
              </a:rPr>
              <a:t> s </a:t>
            </a:r>
            <a:endParaRPr lang="sk-SK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implementovan</a:t>
            </a:r>
            <a:r>
              <a:rPr lang="sk-SK" dirty="0" err="1">
                <a:solidFill>
                  <a:schemeClr val="tx1"/>
                </a:solidFill>
              </a:rPr>
              <a:t>ým</a:t>
            </a:r>
            <a:r>
              <a:rPr lang="sk-SK" dirty="0">
                <a:solidFill>
                  <a:schemeClr val="tx1"/>
                </a:solidFill>
              </a:rPr>
              <a:t> kódom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F6EA1602-69BF-4070-B8C7-CFD313A716F6}"/>
              </a:ext>
            </a:extLst>
          </p:cNvPr>
          <p:cNvSpPr txBox="1"/>
          <p:nvPr/>
        </p:nvSpPr>
        <p:spPr>
          <a:xfrm>
            <a:off x="3526803" y="4536489"/>
            <a:ext cx="513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https://github.com/pat0s/IDS-hromadne-konzultacie</a:t>
            </a:r>
          </a:p>
        </p:txBody>
      </p:sp>
    </p:spTree>
    <p:extLst>
      <p:ext uri="{BB962C8B-B14F-4D97-AF65-F5344CB8AC3E}">
        <p14:creationId xmlns:p14="http://schemas.microsoft.com/office/powerpoint/2010/main" val="3525877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3B2E93B-CAF5-4387-ADC8-A11A5D993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088" y="2236686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k-SK" sz="3600" dirty="0"/>
              <a:t>Transformácia konceptuálneho modelu na schému relačnej databázy a vytvorenie SQL skriptu pre vytvorenie navrhnutej databázy</a:t>
            </a:r>
          </a:p>
        </p:txBody>
      </p:sp>
    </p:spTree>
    <p:extLst>
      <p:ext uri="{BB962C8B-B14F-4D97-AF65-F5344CB8AC3E}">
        <p14:creationId xmlns:p14="http://schemas.microsoft.com/office/powerpoint/2010/main" val="122477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E9762C8-2F12-42F6-90EE-1835DB5C1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FB181F2-C3CE-4B78-98B7-6F6FE8AEC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B70FC034-8A98-4754-9F57-C24004FA3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2728"/>
            <a:ext cx="12192000" cy="599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339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>
            <a:extLst>
              <a:ext uri="{FF2B5EF4-FFF2-40B4-BE49-F238E27FC236}">
                <a16:creationId xmlns:a16="http://schemas.microsoft.com/office/drawing/2014/main" id="{AB5491D4-7650-49B1-8FBB-4F1911EA2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839" y="1107446"/>
            <a:ext cx="6072326" cy="444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510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>
            <a:extLst>
              <a:ext uri="{FF2B5EF4-FFF2-40B4-BE49-F238E27FC236}">
                <a16:creationId xmlns:a16="http://schemas.microsoft.com/office/drawing/2014/main" id="{0EB980A4-2231-4E5D-94BD-58D1F4CE6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425" y="5502004"/>
            <a:ext cx="3847355" cy="1206835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DBA0E733-A897-46AE-BEFA-DDAD67616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089" y="4668281"/>
            <a:ext cx="3103182" cy="1531441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AEFB49A2-13C1-4E10-8477-EA17392E2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1897" y="3676457"/>
            <a:ext cx="4099046" cy="1562761"/>
          </a:xfrm>
          <a:prstGeom prst="rect">
            <a:avLst/>
          </a:prstGeom>
        </p:spPr>
      </p:pic>
      <p:pic>
        <p:nvPicPr>
          <p:cNvPr id="4" name="Obrázok 3">
            <a:extLst>
              <a:ext uri="{FF2B5EF4-FFF2-40B4-BE49-F238E27FC236}">
                <a16:creationId xmlns:a16="http://schemas.microsoft.com/office/drawing/2014/main" id="{B9AAE973-416B-4926-814B-00DBE1D9B5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08" y="333947"/>
            <a:ext cx="11801383" cy="3095053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59B426EA-E196-4448-B300-10BB0BC1B9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076" y="4547101"/>
            <a:ext cx="4372914" cy="177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978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>
            <a:extLst>
              <a:ext uri="{FF2B5EF4-FFF2-40B4-BE49-F238E27FC236}">
                <a16:creationId xmlns:a16="http://schemas.microsoft.com/office/drawing/2014/main" id="{AB5491D4-7650-49B1-8FBB-4F1911EA2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839" y="1107446"/>
            <a:ext cx="6072326" cy="444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28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>
            <a:extLst>
              <a:ext uri="{FF2B5EF4-FFF2-40B4-BE49-F238E27FC236}">
                <a16:creationId xmlns:a16="http://schemas.microsoft.com/office/drawing/2014/main" id="{E64A337E-9521-46FE-B3C3-3749334F1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00" y="472730"/>
            <a:ext cx="11746617" cy="3637632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E8B45C51-D6B7-462A-B0E4-CC0DAD1DF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678" y="4374040"/>
            <a:ext cx="6721716" cy="214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697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>
            <a:extLst>
              <a:ext uri="{FF2B5EF4-FFF2-40B4-BE49-F238E27FC236}">
                <a16:creationId xmlns:a16="http://schemas.microsoft.com/office/drawing/2014/main" id="{E35DC759-04F4-40AC-B782-C13C8A62B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328612"/>
            <a:ext cx="9010650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672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ázok 8">
            <a:extLst>
              <a:ext uri="{FF2B5EF4-FFF2-40B4-BE49-F238E27FC236}">
                <a16:creationId xmlns:a16="http://schemas.microsoft.com/office/drawing/2014/main" id="{48A77C65-2CCA-4709-800B-494684CA8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35" y="923955"/>
            <a:ext cx="11820088" cy="5177869"/>
          </a:xfrm>
          <a:prstGeom prst="rect">
            <a:avLst/>
          </a:prstGeom>
        </p:spPr>
      </p:pic>
      <p:pic>
        <p:nvPicPr>
          <p:cNvPr id="3" name="Obrázok 2">
            <a:extLst>
              <a:ext uri="{FF2B5EF4-FFF2-40B4-BE49-F238E27FC236}">
                <a16:creationId xmlns:a16="http://schemas.microsoft.com/office/drawing/2014/main" id="{2DD73CA0-D993-4740-9E58-BD1D2F860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73" y="496631"/>
            <a:ext cx="2629388" cy="955315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C415010C-6364-482C-90BB-64F392DE7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472" y="1607740"/>
            <a:ext cx="4311279" cy="1455056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305C7855-8087-4285-9FC0-E6857CB5F5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472" y="3142509"/>
            <a:ext cx="5175775" cy="174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946189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45</Words>
  <Application>Microsoft Office PowerPoint</Application>
  <PresentationFormat>Širokouhlá</PresentationFormat>
  <Paragraphs>9</Paragraphs>
  <Slides>12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Motív Office</vt:lpstr>
      <vt:lpstr>IDS Hromadné konzultácie 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IDS Hromadné konzultácie </dc:title>
  <dc:creator>Králik Dalibor (231490)</dc:creator>
  <cp:lastModifiedBy>Králik Dalibor (231490)</cp:lastModifiedBy>
  <cp:revision>9</cp:revision>
  <dcterms:created xsi:type="dcterms:W3CDTF">2022-03-17T15:19:10Z</dcterms:created>
  <dcterms:modified xsi:type="dcterms:W3CDTF">2022-03-21T14:58:08Z</dcterms:modified>
</cp:coreProperties>
</file>