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4" autoAdjust="0"/>
    <p:restoredTop sz="94660"/>
  </p:normalViewPr>
  <p:slideViewPr>
    <p:cSldViewPr snapToGrid="0">
      <p:cViewPr>
        <p:scale>
          <a:sx n="75" d="100"/>
          <a:sy n="75" d="100"/>
        </p:scale>
        <p:origin x="180"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E6B07-FBD3-41EB-8AF1-C19E76268E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97D2DB5-4969-435E-9651-ED0E1BF61A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E67C8A5-A55A-423B-BFEE-A21419BECEEC}"/>
              </a:ext>
            </a:extLst>
          </p:cNvPr>
          <p:cNvSpPr>
            <a:spLocks noGrp="1"/>
          </p:cNvSpPr>
          <p:nvPr>
            <p:ph type="dt" sz="half" idx="10"/>
          </p:nvPr>
        </p:nvSpPr>
        <p:spPr/>
        <p:txBody>
          <a:bodyPr/>
          <a:lstStyle/>
          <a:p>
            <a:fld id="{31401AB5-013D-4757-A520-10B77C61C35B}" type="datetimeFigureOut">
              <a:rPr lang="en-IN" smtClean="0"/>
              <a:t>15-07-2022</a:t>
            </a:fld>
            <a:endParaRPr lang="en-IN"/>
          </a:p>
        </p:txBody>
      </p:sp>
      <p:sp>
        <p:nvSpPr>
          <p:cNvPr id="5" name="Footer Placeholder 4">
            <a:extLst>
              <a:ext uri="{FF2B5EF4-FFF2-40B4-BE49-F238E27FC236}">
                <a16:creationId xmlns:a16="http://schemas.microsoft.com/office/drawing/2014/main" id="{D6DB6C1D-1D48-4F2B-A5B9-4AA5DEC20E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0EBC41-541C-4E14-BD9D-7EE1D7F7A42C}"/>
              </a:ext>
            </a:extLst>
          </p:cNvPr>
          <p:cNvSpPr>
            <a:spLocks noGrp="1"/>
          </p:cNvSpPr>
          <p:nvPr>
            <p:ph type="sldNum" sz="quarter" idx="12"/>
          </p:nvPr>
        </p:nvSpPr>
        <p:spPr/>
        <p:txBody>
          <a:bodyPr/>
          <a:lstStyle/>
          <a:p>
            <a:fld id="{3C40A89B-E21D-4DDD-9EF2-F86EBD3386D4}" type="slidenum">
              <a:rPr lang="en-IN" smtClean="0"/>
              <a:t>‹#›</a:t>
            </a:fld>
            <a:endParaRPr lang="en-IN"/>
          </a:p>
        </p:txBody>
      </p:sp>
    </p:spTree>
    <p:extLst>
      <p:ext uri="{BB962C8B-B14F-4D97-AF65-F5344CB8AC3E}">
        <p14:creationId xmlns:p14="http://schemas.microsoft.com/office/powerpoint/2010/main" val="1506889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0B4E0-BD47-43E0-9EF8-E630385B305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B858A4-ACA5-4D9E-8CD4-7E228C484B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C9E9D5-B969-4072-98E1-D7ADBFD8B7BD}"/>
              </a:ext>
            </a:extLst>
          </p:cNvPr>
          <p:cNvSpPr>
            <a:spLocks noGrp="1"/>
          </p:cNvSpPr>
          <p:nvPr>
            <p:ph type="dt" sz="half" idx="10"/>
          </p:nvPr>
        </p:nvSpPr>
        <p:spPr/>
        <p:txBody>
          <a:bodyPr/>
          <a:lstStyle/>
          <a:p>
            <a:fld id="{31401AB5-013D-4757-A520-10B77C61C35B}" type="datetimeFigureOut">
              <a:rPr lang="en-IN" smtClean="0"/>
              <a:t>15-07-2022</a:t>
            </a:fld>
            <a:endParaRPr lang="en-IN"/>
          </a:p>
        </p:txBody>
      </p:sp>
      <p:sp>
        <p:nvSpPr>
          <p:cNvPr id="5" name="Footer Placeholder 4">
            <a:extLst>
              <a:ext uri="{FF2B5EF4-FFF2-40B4-BE49-F238E27FC236}">
                <a16:creationId xmlns:a16="http://schemas.microsoft.com/office/drawing/2014/main" id="{8335FC94-0D91-4F40-BE7C-B5E512D79D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630B81-703C-46B5-B84D-072B3A094462}"/>
              </a:ext>
            </a:extLst>
          </p:cNvPr>
          <p:cNvSpPr>
            <a:spLocks noGrp="1"/>
          </p:cNvSpPr>
          <p:nvPr>
            <p:ph type="sldNum" sz="quarter" idx="12"/>
          </p:nvPr>
        </p:nvSpPr>
        <p:spPr/>
        <p:txBody>
          <a:bodyPr/>
          <a:lstStyle/>
          <a:p>
            <a:fld id="{3C40A89B-E21D-4DDD-9EF2-F86EBD3386D4}" type="slidenum">
              <a:rPr lang="en-IN" smtClean="0"/>
              <a:t>‹#›</a:t>
            </a:fld>
            <a:endParaRPr lang="en-IN"/>
          </a:p>
        </p:txBody>
      </p:sp>
    </p:spTree>
    <p:extLst>
      <p:ext uri="{BB962C8B-B14F-4D97-AF65-F5344CB8AC3E}">
        <p14:creationId xmlns:p14="http://schemas.microsoft.com/office/powerpoint/2010/main" val="4117963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4D1138-4BC4-47B6-B813-292B644EBE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E16BBF-BFBE-401C-AA42-C32AC6504A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464DB2-4491-4057-8228-8877531B96FA}"/>
              </a:ext>
            </a:extLst>
          </p:cNvPr>
          <p:cNvSpPr>
            <a:spLocks noGrp="1"/>
          </p:cNvSpPr>
          <p:nvPr>
            <p:ph type="dt" sz="half" idx="10"/>
          </p:nvPr>
        </p:nvSpPr>
        <p:spPr/>
        <p:txBody>
          <a:bodyPr/>
          <a:lstStyle/>
          <a:p>
            <a:fld id="{31401AB5-013D-4757-A520-10B77C61C35B}" type="datetimeFigureOut">
              <a:rPr lang="en-IN" smtClean="0"/>
              <a:t>15-07-2022</a:t>
            </a:fld>
            <a:endParaRPr lang="en-IN"/>
          </a:p>
        </p:txBody>
      </p:sp>
      <p:sp>
        <p:nvSpPr>
          <p:cNvPr id="5" name="Footer Placeholder 4">
            <a:extLst>
              <a:ext uri="{FF2B5EF4-FFF2-40B4-BE49-F238E27FC236}">
                <a16:creationId xmlns:a16="http://schemas.microsoft.com/office/drawing/2014/main" id="{9CB5C9ED-01E6-4D72-BFF1-96982C3A2F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0062DF-BA07-414E-AFBF-460B62D43BEC}"/>
              </a:ext>
            </a:extLst>
          </p:cNvPr>
          <p:cNvSpPr>
            <a:spLocks noGrp="1"/>
          </p:cNvSpPr>
          <p:nvPr>
            <p:ph type="sldNum" sz="quarter" idx="12"/>
          </p:nvPr>
        </p:nvSpPr>
        <p:spPr/>
        <p:txBody>
          <a:bodyPr/>
          <a:lstStyle/>
          <a:p>
            <a:fld id="{3C40A89B-E21D-4DDD-9EF2-F86EBD3386D4}" type="slidenum">
              <a:rPr lang="en-IN" smtClean="0"/>
              <a:t>‹#›</a:t>
            </a:fld>
            <a:endParaRPr lang="en-IN"/>
          </a:p>
        </p:txBody>
      </p:sp>
    </p:spTree>
    <p:extLst>
      <p:ext uri="{BB962C8B-B14F-4D97-AF65-F5344CB8AC3E}">
        <p14:creationId xmlns:p14="http://schemas.microsoft.com/office/powerpoint/2010/main" val="247161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163DC-B459-47A6-BCCF-EC2BAC4919C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B268BC-BCDD-40A0-8B9D-74B85C76F0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5ADFCF-4E1E-4A06-BAA7-BAD6E5076228}"/>
              </a:ext>
            </a:extLst>
          </p:cNvPr>
          <p:cNvSpPr>
            <a:spLocks noGrp="1"/>
          </p:cNvSpPr>
          <p:nvPr>
            <p:ph type="dt" sz="half" idx="10"/>
          </p:nvPr>
        </p:nvSpPr>
        <p:spPr/>
        <p:txBody>
          <a:bodyPr/>
          <a:lstStyle/>
          <a:p>
            <a:fld id="{31401AB5-013D-4757-A520-10B77C61C35B}" type="datetimeFigureOut">
              <a:rPr lang="en-IN" smtClean="0"/>
              <a:t>15-07-2022</a:t>
            </a:fld>
            <a:endParaRPr lang="en-IN"/>
          </a:p>
        </p:txBody>
      </p:sp>
      <p:sp>
        <p:nvSpPr>
          <p:cNvPr id="5" name="Footer Placeholder 4">
            <a:extLst>
              <a:ext uri="{FF2B5EF4-FFF2-40B4-BE49-F238E27FC236}">
                <a16:creationId xmlns:a16="http://schemas.microsoft.com/office/drawing/2014/main" id="{9279F4D1-5966-4B37-BB0A-2A6B2DDC89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A1D034-6E75-4797-B7F1-3748BD7A71C2}"/>
              </a:ext>
            </a:extLst>
          </p:cNvPr>
          <p:cNvSpPr>
            <a:spLocks noGrp="1"/>
          </p:cNvSpPr>
          <p:nvPr>
            <p:ph type="sldNum" sz="quarter" idx="12"/>
          </p:nvPr>
        </p:nvSpPr>
        <p:spPr/>
        <p:txBody>
          <a:bodyPr/>
          <a:lstStyle/>
          <a:p>
            <a:fld id="{3C40A89B-E21D-4DDD-9EF2-F86EBD3386D4}" type="slidenum">
              <a:rPr lang="en-IN" smtClean="0"/>
              <a:t>‹#›</a:t>
            </a:fld>
            <a:endParaRPr lang="en-IN"/>
          </a:p>
        </p:txBody>
      </p:sp>
    </p:spTree>
    <p:extLst>
      <p:ext uri="{BB962C8B-B14F-4D97-AF65-F5344CB8AC3E}">
        <p14:creationId xmlns:p14="http://schemas.microsoft.com/office/powerpoint/2010/main" val="3036634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1B947-6180-49CA-8396-0E257D3495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5A24580-C258-46F5-B84B-049ECE4CB3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4EA186-8AFF-45E1-BABD-9C543B71B2E3}"/>
              </a:ext>
            </a:extLst>
          </p:cNvPr>
          <p:cNvSpPr>
            <a:spLocks noGrp="1"/>
          </p:cNvSpPr>
          <p:nvPr>
            <p:ph type="dt" sz="half" idx="10"/>
          </p:nvPr>
        </p:nvSpPr>
        <p:spPr/>
        <p:txBody>
          <a:bodyPr/>
          <a:lstStyle/>
          <a:p>
            <a:fld id="{31401AB5-013D-4757-A520-10B77C61C35B}" type="datetimeFigureOut">
              <a:rPr lang="en-IN" smtClean="0"/>
              <a:t>15-07-2022</a:t>
            </a:fld>
            <a:endParaRPr lang="en-IN"/>
          </a:p>
        </p:txBody>
      </p:sp>
      <p:sp>
        <p:nvSpPr>
          <p:cNvPr id="5" name="Footer Placeholder 4">
            <a:extLst>
              <a:ext uri="{FF2B5EF4-FFF2-40B4-BE49-F238E27FC236}">
                <a16:creationId xmlns:a16="http://schemas.microsoft.com/office/drawing/2014/main" id="{918B51B9-3860-4C8E-A34D-8A28B2FE9F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203A6F-4B2E-420D-AA71-52D0D8CDAC13}"/>
              </a:ext>
            </a:extLst>
          </p:cNvPr>
          <p:cNvSpPr>
            <a:spLocks noGrp="1"/>
          </p:cNvSpPr>
          <p:nvPr>
            <p:ph type="sldNum" sz="quarter" idx="12"/>
          </p:nvPr>
        </p:nvSpPr>
        <p:spPr/>
        <p:txBody>
          <a:bodyPr/>
          <a:lstStyle/>
          <a:p>
            <a:fld id="{3C40A89B-E21D-4DDD-9EF2-F86EBD3386D4}" type="slidenum">
              <a:rPr lang="en-IN" smtClean="0"/>
              <a:t>‹#›</a:t>
            </a:fld>
            <a:endParaRPr lang="en-IN"/>
          </a:p>
        </p:txBody>
      </p:sp>
    </p:spTree>
    <p:extLst>
      <p:ext uri="{BB962C8B-B14F-4D97-AF65-F5344CB8AC3E}">
        <p14:creationId xmlns:p14="http://schemas.microsoft.com/office/powerpoint/2010/main" val="2751604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D63B1-59A4-40E5-8F63-71411B4F0E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8F2511-94E5-42AD-BB75-E2634E22C8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ABE696-E820-4AD2-9B69-9CA44E9B11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310F572-B2FA-451E-BB99-4C1E30703F11}"/>
              </a:ext>
            </a:extLst>
          </p:cNvPr>
          <p:cNvSpPr>
            <a:spLocks noGrp="1"/>
          </p:cNvSpPr>
          <p:nvPr>
            <p:ph type="dt" sz="half" idx="10"/>
          </p:nvPr>
        </p:nvSpPr>
        <p:spPr/>
        <p:txBody>
          <a:bodyPr/>
          <a:lstStyle/>
          <a:p>
            <a:fld id="{31401AB5-013D-4757-A520-10B77C61C35B}" type="datetimeFigureOut">
              <a:rPr lang="en-IN" smtClean="0"/>
              <a:t>15-07-2022</a:t>
            </a:fld>
            <a:endParaRPr lang="en-IN"/>
          </a:p>
        </p:txBody>
      </p:sp>
      <p:sp>
        <p:nvSpPr>
          <p:cNvPr id="6" name="Footer Placeholder 5">
            <a:extLst>
              <a:ext uri="{FF2B5EF4-FFF2-40B4-BE49-F238E27FC236}">
                <a16:creationId xmlns:a16="http://schemas.microsoft.com/office/drawing/2014/main" id="{94A29487-2BCD-4D6A-B0BB-4FE9570D72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686450-8328-405C-B3CD-F1D45A41789E}"/>
              </a:ext>
            </a:extLst>
          </p:cNvPr>
          <p:cNvSpPr>
            <a:spLocks noGrp="1"/>
          </p:cNvSpPr>
          <p:nvPr>
            <p:ph type="sldNum" sz="quarter" idx="12"/>
          </p:nvPr>
        </p:nvSpPr>
        <p:spPr/>
        <p:txBody>
          <a:bodyPr/>
          <a:lstStyle/>
          <a:p>
            <a:fld id="{3C40A89B-E21D-4DDD-9EF2-F86EBD3386D4}" type="slidenum">
              <a:rPr lang="en-IN" smtClean="0"/>
              <a:t>‹#›</a:t>
            </a:fld>
            <a:endParaRPr lang="en-IN"/>
          </a:p>
        </p:txBody>
      </p:sp>
    </p:spTree>
    <p:extLst>
      <p:ext uri="{BB962C8B-B14F-4D97-AF65-F5344CB8AC3E}">
        <p14:creationId xmlns:p14="http://schemas.microsoft.com/office/powerpoint/2010/main" val="2783234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4CDF5-6C0D-49FE-AEB6-1F51DCCC42B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175811-C768-4728-AC4E-F652741602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1A10EF-6DE8-49B8-89B2-E815CEB652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A20A591-15D0-4DFA-98FF-00B93423B4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5E7071-10B2-4030-9549-07E5EA3C3B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84EF7D7-CC83-4098-B1EA-A585CB22D30C}"/>
              </a:ext>
            </a:extLst>
          </p:cNvPr>
          <p:cNvSpPr>
            <a:spLocks noGrp="1"/>
          </p:cNvSpPr>
          <p:nvPr>
            <p:ph type="dt" sz="half" idx="10"/>
          </p:nvPr>
        </p:nvSpPr>
        <p:spPr/>
        <p:txBody>
          <a:bodyPr/>
          <a:lstStyle/>
          <a:p>
            <a:fld id="{31401AB5-013D-4757-A520-10B77C61C35B}" type="datetimeFigureOut">
              <a:rPr lang="en-IN" smtClean="0"/>
              <a:t>15-07-2022</a:t>
            </a:fld>
            <a:endParaRPr lang="en-IN"/>
          </a:p>
        </p:txBody>
      </p:sp>
      <p:sp>
        <p:nvSpPr>
          <p:cNvPr id="8" name="Footer Placeholder 7">
            <a:extLst>
              <a:ext uri="{FF2B5EF4-FFF2-40B4-BE49-F238E27FC236}">
                <a16:creationId xmlns:a16="http://schemas.microsoft.com/office/drawing/2014/main" id="{B72C6C86-92B5-4DE5-8F64-5EF50D19F47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225FF1C-24A3-4F22-B521-165744301807}"/>
              </a:ext>
            </a:extLst>
          </p:cNvPr>
          <p:cNvSpPr>
            <a:spLocks noGrp="1"/>
          </p:cNvSpPr>
          <p:nvPr>
            <p:ph type="sldNum" sz="quarter" idx="12"/>
          </p:nvPr>
        </p:nvSpPr>
        <p:spPr/>
        <p:txBody>
          <a:bodyPr/>
          <a:lstStyle/>
          <a:p>
            <a:fld id="{3C40A89B-E21D-4DDD-9EF2-F86EBD3386D4}" type="slidenum">
              <a:rPr lang="en-IN" smtClean="0"/>
              <a:t>‹#›</a:t>
            </a:fld>
            <a:endParaRPr lang="en-IN"/>
          </a:p>
        </p:txBody>
      </p:sp>
    </p:spTree>
    <p:extLst>
      <p:ext uri="{BB962C8B-B14F-4D97-AF65-F5344CB8AC3E}">
        <p14:creationId xmlns:p14="http://schemas.microsoft.com/office/powerpoint/2010/main" val="1521906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C9784-FBC3-4122-BCB4-475445FDE50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C08F8F1-B1E4-4F7A-AA0E-E5F043F767E2}"/>
              </a:ext>
            </a:extLst>
          </p:cNvPr>
          <p:cNvSpPr>
            <a:spLocks noGrp="1"/>
          </p:cNvSpPr>
          <p:nvPr>
            <p:ph type="dt" sz="half" idx="10"/>
          </p:nvPr>
        </p:nvSpPr>
        <p:spPr/>
        <p:txBody>
          <a:bodyPr/>
          <a:lstStyle/>
          <a:p>
            <a:fld id="{31401AB5-013D-4757-A520-10B77C61C35B}" type="datetimeFigureOut">
              <a:rPr lang="en-IN" smtClean="0"/>
              <a:t>15-07-2022</a:t>
            </a:fld>
            <a:endParaRPr lang="en-IN"/>
          </a:p>
        </p:txBody>
      </p:sp>
      <p:sp>
        <p:nvSpPr>
          <p:cNvPr id="4" name="Footer Placeholder 3">
            <a:extLst>
              <a:ext uri="{FF2B5EF4-FFF2-40B4-BE49-F238E27FC236}">
                <a16:creationId xmlns:a16="http://schemas.microsoft.com/office/drawing/2014/main" id="{FBD4A431-C829-414E-90F9-15FD7EFC060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0AFABE0-FD59-4CE9-A500-AA7694B6F35D}"/>
              </a:ext>
            </a:extLst>
          </p:cNvPr>
          <p:cNvSpPr>
            <a:spLocks noGrp="1"/>
          </p:cNvSpPr>
          <p:nvPr>
            <p:ph type="sldNum" sz="quarter" idx="12"/>
          </p:nvPr>
        </p:nvSpPr>
        <p:spPr/>
        <p:txBody>
          <a:bodyPr/>
          <a:lstStyle/>
          <a:p>
            <a:fld id="{3C40A89B-E21D-4DDD-9EF2-F86EBD3386D4}" type="slidenum">
              <a:rPr lang="en-IN" smtClean="0"/>
              <a:t>‹#›</a:t>
            </a:fld>
            <a:endParaRPr lang="en-IN"/>
          </a:p>
        </p:txBody>
      </p:sp>
    </p:spTree>
    <p:extLst>
      <p:ext uri="{BB962C8B-B14F-4D97-AF65-F5344CB8AC3E}">
        <p14:creationId xmlns:p14="http://schemas.microsoft.com/office/powerpoint/2010/main" val="1022486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D052EC-DD5A-465A-B999-7046C2B1887A}"/>
              </a:ext>
            </a:extLst>
          </p:cNvPr>
          <p:cNvSpPr>
            <a:spLocks noGrp="1"/>
          </p:cNvSpPr>
          <p:nvPr>
            <p:ph type="dt" sz="half" idx="10"/>
          </p:nvPr>
        </p:nvSpPr>
        <p:spPr/>
        <p:txBody>
          <a:bodyPr/>
          <a:lstStyle/>
          <a:p>
            <a:fld id="{31401AB5-013D-4757-A520-10B77C61C35B}" type="datetimeFigureOut">
              <a:rPr lang="en-IN" smtClean="0"/>
              <a:t>15-07-2022</a:t>
            </a:fld>
            <a:endParaRPr lang="en-IN"/>
          </a:p>
        </p:txBody>
      </p:sp>
      <p:sp>
        <p:nvSpPr>
          <p:cNvPr id="3" name="Footer Placeholder 2">
            <a:extLst>
              <a:ext uri="{FF2B5EF4-FFF2-40B4-BE49-F238E27FC236}">
                <a16:creationId xmlns:a16="http://schemas.microsoft.com/office/drawing/2014/main" id="{DCFD3096-3AA8-4DF5-9271-7DFF521594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49C3E48-2071-427B-B9B0-F9329D1F726F}"/>
              </a:ext>
            </a:extLst>
          </p:cNvPr>
          <p:cNvSpPr>
            <a:spLocks noGrp="1"/>
          </p:cNvSpPr>
          <p:nvPr>
            <p:ph type="sldNum" sz="quarter" idx="12"/>
          </p:nvPr>
        </p:nvSpPr>
        <p:spPr/>
        <p:txBody>
          <a:bodyPr/>
          <a:lstStyle/>
          <a:p>
            <a:fld id="{3C40A89B-E21D-4DDD-9EF2-F86EBD3386D4}" type="slidenum">
              <a:rPr lang="en-IN" smtClean="0"/>
              <a:t>‹#›</a:t>
            </a:fld>
            <a:endParaRPr lang="en-IN"/>
          </a:p>
        </p:txBody>
      </p:sp>
    </p:spTree>
    <p:extLst>
      <p:ext uri="{BB962C8B-B14F-4D97-AF65-F5344CB8AC3E}">
        <p14:creationId xmlns:p14="http://schemas.microsoft.com/office/powerpoint/2010/main" val="480674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1C229-E48D-4818-A500-59B8B4DDD0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1FF4171-5E5B-4604-93C2-69FEE82B76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7325A78-F675-42BF-95AA-5C968E5DEE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6BA4AF-71D9-48BE-8D25-6C849509790D}"/>
              </a:ext>
            </a:extLst>
          </p:cNvPr>
          <p:cNvSpPr>
            <a:spLocks noGrp="1"/>
          </p:cNvSpPr>
          <p:nvPr>
            <p:ph type="dt" sz="half" idx="10"/>
          </p:nvPr>
        </p:nvSpPr>
        <p:spPr/>
        <p:txBody>
          <a:bodyPr/>
          <a:lstStyle/>
          <a:p>
            <a:fld id="{31401AB5-013D-4757-A520-10B77C61C35B}" type="datetimeFigureOut">
              <a:rPr lang="en-IN" smtClean="0"/>
              <a:t>15-07-2022</a:t>
            </a:fld>
            <a:endParaRPr lang="en-IN"/>
          </a:p>
        </p:txBody>
      </p:sp>
      <p:sp>
        <p:nvSpPr>
          <p:cNvPr id="6" name="Footer Placeholder 5">
            <a:extLst>
              <a:ext uri="{FF2B5EF4-FFF2-40B4-BE49-F238E27FC236}">
                <a16:creationId xmlns:a16="http://schemas.microsoft.com/office/drawing/2014/main" id="{16DC0189-4368-4653-B302-CD7C68B0A9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2AD9BE-8077-4020-A409-63C7F76F2D1D}"/>
              </a:ext>
            </a:extLst>
          </p:cNvPr>
          <p:cNvSpPr>
            <a:spLocks noGrp="1"/>
          </p:cNvSpPr>
          <p:nvPr>
            <p:ph type="sldNum" sz="quarter" idx="12"/>
          </p:nvPr>
        </p:nvSpPr>
        <p:spPr/>
        <p:txBody>
          <a:bodyPr/>
          <a:lstStyle/>
          <a:p>
            <a:fld id="{3C40A89B-E21D-4DDD-9EF2-F86EBD3386D4}" type="slidenum">
              <a:rPr lang="en-IN" smtClean="0"/>
              <a:t>‹#›</a:t>
            </a:fld>
            <a:endParaRPr lang="en-IN"/>
          </a:p>
        </p:txBody>
      </p:sp>
    </p:spTree>
    <p:extLst>
      <p:ext uri="{BB962C8B-B14F-4D97-AF65-F5344CB8AC3E}">
        <p14:creationId xmlns:p14="http://schemas.microsoft.com/office/powerpoint/2010/main" val="1846369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CA288-51DA-4D10-9870-7F22111BB9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1FA116F-F643-4FAD-B1DB-D417DC81B4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9F8C27F-2D99-4D8F-BD94-5B6C6DB601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09C99F-681B-4FFA-9458-23A0A5DB626D}"/>
              </a:ext>
            </a:extLst>
          </p:cNvPr>
          <p:cNvSpPr>
            <a:spLocks noGrp="1"/>
          </p:cNvSpPr>
          <p:nvPr>
            <p:ph type="dt" sz="half" idx="10"/>
          </p:nvPr>
        </p:nvSpPr>
        <p:spPr/>
        <p:txBody>
          <a:bodyPr/>
          <a:lstStyle/>
          <a:p>
            <a:fld id="{31401AB5-013D-4757-A520-10B77C61C35B}" type="datetimeFigureOut">
              <a:rPr lang="en-IN" smtClean="0"/>
              <a:t>15-07-2022</a:t>
            </a:fld>
            <a:endParaRPr lang="en-IN"/>
          </a:p>
        </p:txBody>
      </p:sp>
      <p:sp>
        <p:nvSpPr>
          <p:cNvPr id="6" name="Footer Placeholder 5">
            <a:extLst>
              <a:ext uri="{FF2B5EF4-FFF2-40B4-BE49-F238E27FC236}">
                <a16:creationId xmlns:a16="http://schemas.microsoft.com/office/drawing/2014/main" id="{8830A7F8-8263-4CEF-808E-19AFB7A422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31CFF0-3EA5-406F-B1AE-FB7C65820D31}"/>
              </a:ext>
            </a:extLst>
          </p:cNvPr>
          <p:cNvSpPr>
            <a:spLocks noGrp="1"/>
          </p:cNvSpPr>
          <p:nvPr>
            <p:ph type="sldNum" sz="quarter" idx="12"/>
          </p:nvPr>
        </p:nvSpPr>
        <p:spPr/>
        <p:txBody>
          <a:bodyPr/>
          <a:lstStyle/>
          <a:p>
            <a:fld id="{3C40A89B-E21D-4DDD-9EF2-F86EBD3386D4}" type="slidenum">
              <a:rPr lang="en-IN" smtClean="0"/>
              <a:t>‹#›</a:t>
            </a:fld>
            <a:endParaRPr lang="en-IN"/>
          </a:p>
        </p:txBody>
      </p:sp>
    </p:spTree>
    <p:extLst>
      <p:ext uri="{BB962C8B-B14F-4D97-AF65-F5344CB8AC3E}">
        <p14:creationId xmlns:p14="http://schemas.microsoft.com/office/powerpoint/2010/main" val="3035124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84D016-2F5F-4332-938D-67BB6BDD38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789F99-2858-4BD9-91E0-1A433C44E6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167205-AD4B-49A2-8EAB-1E8368812B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401AB5-013D-4757-A520-10B77C61C35B}" type="datetimeFigureOut">
              <a:rPr lang="en-IN" smtClean="0"/>
              <a:t>15-07-2022</a:t>
            </a:fld>
            <a:endParaRPr lang="en-IN"/>
          </a:p>
        </p:txBody>
      </p:sp>
      <p:sp>
        <p:nvSpPr>
          <p:cNvPr id="5" name="Footer Placeholder 4">
            <a:extLst>
              <a:ext uri="{FF2B5EF4-FFF2-40B4-BE49-F238E27FC236}">
                <a16:creationId xmlns:a16="http://schemas.microsoft.com/office/drawing/2014/main" id="{17317365-9F29-453B-B642-44A60DE962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3CB2561-DBB0-45F1-885A-39E45336CC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40A89B-E21D-4DDD-9EF2-F86EBD3386D4}" type="slidenum">
              <a:rPr lang="en-IN" smtClean="0"/>
              <a:t>‹#›</a:t>
            </a:fld>
            <a:endParaRPr lang="en-IN"/>
          </a:p>
        </p:txBody>
      </p:sp>
    </p:spTree>
    <p:extLst>
      <p:ext uri="{BB962C8B-B14F-4D97-AF65-F5344CB8AC3E}">
        <p14:creationId xmlns:p14="http://schemas.microsoft.com/office/powerpoint/2010/main" val="918928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BCC4308-F8A9-4818-874B-21594BDBC41B}"/>
              </a:ext>
            </a:extLst>
          </p:cNvPr>
          <p:cNvSpPr txBox="1">
            <a:spLocks/>
          </p:cNvSpPr>
          <p:nvPr/>
        </p:nvSpPr>
        <p:spPr>
          <a:xfrm>
            <a:off x="1524000" y="453495"/>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6600" dirty="0">
                <a:latin typeface="Times New Roman" panose="02020603050405020304" pitchFamily="18" charset="0"/>
                <a:cs typeface="Times New Roman" panose="02020603050405020304" pitchFamily="18" charset="0"/>
              </a:rPr>
              <a:t>Face Mask Detection</a:t>
            </a:r>
            <a:endParaRPr lang="en-IN" sz="6600" dirty="0">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26130D10-4C5A-4354-8C05-C7DA355B03DA}"/>
              </a:ext>
            </a:extLst>
          </p:cNvPr>
          <p:cNvSpPr txBox="1">
            <a:spLocks/>
          </p:cNvSpPr>
          <p:nvPr/>
        </p:nvSpPr>
        <p:spPr>
          <a:xfrm>
            <a:off x="1524000" y="2933169"/>
            <a:ext cx="9144000" cy="315386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7000"/>
              </a:lnSpc>
              <a:spcAft>
                <a:spcPts val="80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AIMT Department, Lambton College</a:t>
            </a:r>
          </a:p>
          <a:p>
            <a:pPr>
              <a:lnSpc>
                <a:spcPct val="107000"/>
              </a:lnSpc>
              <a:spcAft>
                <a:spcPts val="80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AML 1214 [Group 2] Python Programming</a:t>
            </a:r>
          </a:p>
          <a:p>
            <a:pPr>
              <a:lnSpc>
                <a:spcPct val="107000"/>
              </a:lnSpc>
              <a:spcBef>
                <a:spcPts val="1200"/>
              </a:spcBef>
              <a:spcAft>
                <a:spcPts val="80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Prof. Simrandeep Kaur</a:t>
            </a:r>
          </a:p>
          <a:p>
            <a:r>
              <a:rPr lang="en-US" sz="1600" dirty="0">
                <a:latin typeface="Times New Roman" panose="02020603050405020304" pitchFamily="18" charset="0"/>
                <a:cs typeface="Times New Roman" panose="02020603050405020304" pitchFamily="18" charset="0"/>
              </a:rPr>
              <a:t>Group:</a:t>
            </a:r>
          </a:p>
          <a:p>
            <a:r>
              <a:rPr lang="en-US" sz="1600" dirty="0">
                <a:latin typeface="Times New Roman" panose="02020603050405020304" pitchFamily="18" charset="0"/>
                <a:cs typeface="Times New Roman" panose="02020603050405020304" pitchFamily="18" charset="0"/>
              </a:rPr>
              <a:t>Arpit Valand		C0857938</a:t>
            </a:r>
          </a:p>
          <a:p>
            <a:r>
              <a:rPr lang="en-US" sz="1600" dirty="0">
                <a:latin typeface="Times New Roman" panose="02020603050405020304" pitchFamily="18" charset="0"/>
                <a:cs typeface="Times New Roman" panose="02020603050405020304" pitchFamily="18" charset="0"/>
              </a:rPr>
              <a:t>Drashti Shukla		C0860046</a:t>
            </a:r>
          </a:p>
          <a:p>
            <a:r>
              <a:rPr lang="en-US" sz="1600" dirty="0">
                <a:latin typeface="Times New Roman" panose="02020603050405020304" pitchFamily="18" charset="0"/>
                <a:cs typeface="Times New Roman" panose="02020603050405020304" pitchFamily="18" charset="0"/>
              </a:rPr>
              <a:t>Pratik Patel		C0861105</a:t>
            </a:r>
          </a:p>
          <a:p>
            <a:r>
              <a:rPr lang="en-US" sz="1600" dirty="0">
                <a:latin typeface="Times New Roman" panose="02020603050405020304" pitchFamily="18" charset="0"/>
                <a:cs typeface="Times New Roman" panose="02020603050405020304" pitchFamily="18" charset="0"/>
              </a:rPr>
              <a:t>Resha Soni		C0859047</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2236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EA01D-658F-4B00-BA0E-08E9EE835584}"/>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640D22B1-7625-4855-972C-DF8F12611F66}"/>
              </a:ext>
            </a:extLst>
          </p:cNvPr>
          <p:cNvSpPr>
            <a:spLocks noGrp="1"/>
          </p:cNvSpPr>
          <p:nvPr>
            <p:ph idx="1"/>
          </p:nvPr>
        </p:nvSpPr>
        <p:spPr/>
        <p:txBody>
          <a:bodyPr>
            <a:normAutofit/>
          </a:bodyPr>
          <a:lstStyle/>
          <a:p>
            <a:pPr marL="342900" lvl="0" indent="-342900">
              <a:lnSpc>
                <a:spcPct val="107000"/>
              </a:lnSpc>
              <a:buFont typeface="+mj-lt"/>
              <a:buAutoNum type="arabicParen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Feasibility: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It is used to detect whether the person in the image or video is wearing a mask or not.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CA" sz="1800" dirty="0">
                <a:effectLst/>
                <a:latin typeface="Times New Roman" panose="02020603050405020304" pitchFamily="18" charset="0"/>
                <a:ea typeface="Calibri" panose="020F0502020204030204" pitchFamily="34" charset="0"/>
                <a:cs typeface="Times New Roman" panose="02020603050405020304" pitchFamily="18" charset="0"/>
              </a:rPr>
              <a:t>Requirements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US"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For UI: PySimpleGUI,</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US"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Image processing: OpenCV</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US"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Core: machine learning model</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mj-lt"/>
              <a:buAutoNum type="romanLcPeriod"/>
            </a:pPr>
            <a:r>
              <a:rPr lang="en-US"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For the ML model: TensorFlow, Keras, Scikit learning, NumPy and Pandas.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spcAft>
                <a:spcPts val="500"/>
              </a:spcAft>
              <a:buFont typeface="+mj-lt"/>
              <a:buAutoNum type="arabicParenR"/>
            </a:pPr>
            <a:r>
              <a:rPr lang="en-US"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Modules: Visual, Detection, Output.</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spcAft>
                <a:spcPts val="500"/>
              </a:spcAft>
              <a:buFont typeface="+mj-lt"/>
              <a:buAutoNum type="alphaLcPeriod"/>
            </a:pPr>
            <a:r>
              <a:rPr lang="en-US"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Visual: It will take input from the user as a person’s face.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spcAft>
                <a:spcPts val="500"/>
              </a:spcAft>
              <a:buFont typeface="+mj-lt"/>
              <a:buAutoNum type="alphaLcPeriod"/>
            </a:pPr>
            <a:r>
              <a:rPr lang="en-US"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Detection: It will detect whether the person is wearing a mask or not.</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spcAft>
                <a:spcPts val="500"/>
              </a:spcAft>
              <a:buFont typeface="+mj-lt"/>
              <a:buAutoNum type="alphaLcPeriod"/>
            </a:pPr>
            <a:r>
              <a:rPr lang="en-CA"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Output: It will give the result as mask detected or mask not detected.</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8257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95E85-03CF-472C-9E65-DDD80AB9FAEB}"/>
              </a:ext>
            </a:extLst>
          </p:cNvPr>
          <p:cNvSpPr>
            <a:spLocks noGrp="1"/>
          </p:cNvSpPr>
          <p:nvPr>
            <p:ph type="title"/>
          </p:nvPr>
        </p:nvSpPr>
        <p:spPr>
          <a:xfrm>
            <a:off x="839788" y="457200"/>
            <a:ext cx="6196012" cy="660400"/>
          </a:xfrm>
        </p:spPr>
        <p:txBody>
          <a:bodyPr/>
          <a:lstStyle/>
          <a:p>
            <a:r>
              <a:rPr lang="en-US" dirty="0">
                <a:latin typeface="Times New Roman" panose="02020603050405020304" pitchFamily="18" charset="0"/>
                <a:cs typeface="Times New Roman" panose="02020603050405020304" pitchFamily="18" charset="0"/>
              </a:rPr>
              <a:t>SDLC Approach</a:t>
            </a:r>
            <a:endParaRPr lang="en-IN"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98039666-59B7-4935-840A-E35295779637}"/>
              </a:ext>
            </a:extLst>
          </p:cNvPr>
          <p:cNvSpPr>
            <a:spLocks noGrp="1"/>
          </p:cNvSpPr>
          <p:nvPr>
            <p:ph type="body" sz="half" idx="2"/>
          </p:nvPr>
        </p:nvSpPr>
        <p:spPr>
          <a:xfrm>
            <a:off x="839788" y="1384300"/>
            <a:ext cx="6196012" cy="5016500"/>
          </a:xfrm>
        </p:spPr>
        <p:txBody>
          <a:bodyPr>
            <a:normAutofit/>
          </a:bodyPr>
          <a:lstStyle/>
          <a:p>
            <a:pPr marL="342900" lvl="0" indent="-342900">
              <a:lnSpc>
                <a:spcPct val="107000"/>
              </a:lnSpc>
              <a:buFont typeface="Arial" panose="020B0604020202020204" pitchFamily="34" charset="0"/>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Requirement Gathering and Analysis –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Arial" panose="020B0604020202020204" pitchFamily="34" charset="0"/>
              <a:buChar char="•"/>
            </a:pPr>
            <a:r>
              <a:rPr lang="en-CA" sz="16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goal is to build an application to detect whether a person </a:t>
            </a:r>
            <a:r>
              <a:rPr lang="en-CA" sz="1600" b="1"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is</a:t>
            </a:r>
            <a:r>
              <a:rPr lang="en-CA" sz="16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or </a:t>
            </a:r>
            <a:r>
              <a:rPr lang="en-CA" sz="1600" b="1"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is not</a:t>
            </a:r>
            <a:r>
              <a:rPr lang="en-CA" sz="16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wearing a mask</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Arial" panose="020B0604020202020204" pitchFamily="34" charset="0"/>
              <a:buChar char="•"/>
            </a:pPr>
            <a:r>
              <a:rPr lang="en-CA" sz="1600" dirty="0">
                <a:solidFill>
                  <a:srgbClr val="3A3A3A"/>
                </a:solidFill>
                <a:effectLst/>
                <a:latin typeface="Times New Roman" panose="02020603050405020304" pitchFamily="18" charset="0"/>
                <a:ea typeface="Calibri" panose="020F0502020204030204" pitchFamily="34" charset="0"/>
                <a:cs typeface="Times New Roman" panose="02020603050405020304" pitchFamily="18" charset="0"/>
              </a:rPr>
              <a:t>To gather all the information like how the application will be built, who will be the end-user, what is the purpose of the application. Before building a application a core understanding or knowledge of the application is very important.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Arial" panose="020B0604020202020204" pitchFamily="34" charset="0"/>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Design: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Arial" panose="020B0604020202020204" pitchFamily="34" charset="0"/>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CA" sz="1600" dirty="0">
                <a:solidFill>
                  <a:srgbClr val="3A3A3A"/>
                </a:solidFill>
                <a:effectLst/>
                <a:latin typeface="Times New Roman" panose="02020603050405020304" pitchFamily="18" charset="0"/>
                <a:ea typeface="Calibri" panose="020F0502020204030204" pitchFamily="34" charset="0"/>
                <a:cs typeface="Times New Roman" panose="02020603050405020304" pitchFamily="18" charset="0"/>
              </a:rPr>
              <a:t>The application is broken into small incremental builds. It is not developed as a complete product in one go. Each build increments in terms of features. The next build is built on previous functionality.</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Arial" panose="020B0604020202020204" pitchFamily="34" charset="0"/>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Implementation: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Arial" panose="020B0604020202020204" pitchFamily="34" charset="0"/>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Coding - </a:t>
            </a:r>
            <a:r>
              <a:rPr lang="en-CA" sz="1600" dirty="0">
                <a:solidFill>
                  <a:srgbClr val="3A3A3A"/>
                </a:solidFill>
                <a:effectLst/>
                <a:latin typeface="Times New Roman" panose="02020603050405020304" pitchFamily="18" charset="0"/>
                <a:ea typeface="Calibri" panose="020F0502020204030204" pitchFamily="34" charset="0"/>
                <a:cs typeface="Times New Roman" panose="02020603050405020304" pitchFamily="18" charset="0"/>
              </a:rPr>
              <a:t>Coding starts once the design gets done. The Software design is translated into source code. All the components of the application are implemented in this phase.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Placeholder 5" descr="The Software Development Life Cycle">
            <a:extLst>
              <a:ext uri="{FF2B5EF4-FFF2-40B4-BE49-F238E27FC236}">
                <a16:creationId xmlns:a16="http://schemas.microsoft.com/office/drawing/2014/main" id="{96446604-AB0B-4904-A8E5-93FEBE7FCE7E}"/>
              </a:ext>
            </a:extLst>
          </p:cNvPr>
          <p:cNvPicPr>
            <a:picLocks noGrp="1"/>
          </p:cNvPicPr>
          <p:nvPr>
            <p:ph type="pic" idx="1"/>
          </p:nvPr>
        </p:nvPicPr>
        <p:blipFill rotWithShape="1">
          <a:blip r:embed="rId2">
            <a:extLst>
              <a:ext uri="{28A0092B-C50C-407E-A947-70E740481C1C}">
                <a14:useLocalDpi xmlns:a14="http://schemas.microsoft.com/office/drawing/2010/main" val="0"/>
              </a:ext>
            </a:extLst>
          </a:blip>
          <a:srcRect t="15" b="5"/>
          <a:stretch/>
        </p:blipFill>
        <p:spPr bwMode="auto">
          <a:xfrm>
            <a:off x="7035800" y="1866900"/>
            <a:ext cx="4535487" cy="3811588"/>
          </a:xfrm>
          <a:prstGeom prst="rect">
            <a:avLst/>
          </a:prstGeom>
          <a:noFill/>
          <a:ln>
            <a:noFill/>
          </a:ln>
        </p:spPr>
      </p:pic>
    </p:spTree>
    <p:extLst>
      <p:ext uri="{BB962C8B-B14F-4D97-AF65-F5344CB8AC3E}">
        <p14:creationId xmlns:p14="http://schemas.microsoft.com/office/powerpoint/2010/main" val="2889772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95E85-03CF-472C-9E65-DDD80AB9FAEB}"/>
              </a:ext>
            </a:extLst>
          </p:cNvPr>
          <p:cNvSpPr>
            <a:spLocks noGrp="1"/>
          </p:cNvSpPr>
          <p:nvPr>
            <p:ph type="title"/>
          </p:nvPr>
        </p:nvSpPr>
        <p:spPr>
          <a:xfrm>
            <a:off x="839788" y="457200"/>
            <a:ext cx="6196012" cy="660400"/>
          </a:xfrm>
        </p:spPr>
        <p:txBody>
          <a:bodyPr/>
          <a:lstStyle/>
          <a:p>
            <a:r>
              <a:rPr lang="en-US" dirty="0">
                <a:latin typeface="Times New Roman" panose="02020603050405020304" pitchFamily="18" charset="0"/>
                <a:cs typeface="Times New Roman" panose="02020603050405020304" pitchFamily="18" charset="0"/>
              </a:rPr>
              <a:t>SDLC Approach</a:t>
            </a:r>
            <a:endParaRPr lang="en-IN"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98039666-59B7-4935-840A-E35295779637}"/>
              </a:ext>
            </a:extLst>
          </p:cNvPr>
          <p:cNvSpPr>
            <a:spLocks noGrp="1"/>
          </p:cNvSpPr>
          <p:nvPr>
            <p:ph type="body" sz="half" idx="2"/>
          </p:nvPr>
        </p:nvSpPr>
        <p:spPr>
          <a:xfrm>
            <a:off x="839788" y="1384300"/>
            <a:ext cx="6196012" cy="5016500"/>
          </a:xfrm>
        </p:spPr>
        <p:txBody>
          <a:bodyPr>
            <a:normAutofit/>
          </a:bodyPr>
          <a:lstStyle/>
          <a:p>
            <a:pPr marL="342900" lvl="0" indent="-342900">
              <a:lnSpc>
                <a:spcPct val="107000"/>
              </a:lnSpc>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Testing:</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Arial" panose="020B0604020202020204" pitchFamily="34" charset="0"/>
              <a:buChar char="•"/>
            </a:pPr>
            <a:r>
              <a:rPr lang="en-CA" sz="1800" dirty="0">
                <a:solidFill>
                  <a:srgbClr val="3A3A3A"/>
                </a:solidFill>
                <a:effectLst/>
                <a:latin typeface="Times New Roman" panose="02020603050405020304" pitchFamily="18" charset="0"/>
                <a:ea typeface="Calibri" panose="020F0502020204030204" pitchFamily="34" charset="0"/>
                <a:cs typeface="Times New Roman" panose="02020603050405020304" pitchFamily="18" charset="0"/>
              </a:rPr>
              <a:t>Testing starts once the coding is complete and the modules are released for testing. In this phase, the developed application is tested thoroughly and any defects found are assigned to get them fixed.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Deployment: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Once the face mask detector is trained, we can then move on to loading the mask detector, performing face detection and then classifying each face as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with_mask</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or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without_mask</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Maintenance: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Analyse the testing and modify the code and program to increase the accuracy and performance.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Picture Placeholder 5" descr="The Software Development Life Cycle">
            <a:extLst>
              <a:ext uri="{FF2B5EF4-FFF2-40B4-BE49-F238E27FC236}">
                <a16:creationId xmlns:a16="http://schemas.microsoft.com/office/drawing/2014/main" id="{96446604-AB0B-4904-A8E5-93FEBE7FCE7E}"/>
              </a:ext>
            </a:extLst>
          </p:cNvPr>
          <p:cNvPicPr>
            <a:picLocks noGrp="1"/>
          </p:cNvPicPr>
          <p:nvPr>
            <p:ph type="pic" idx="1"/>
          </p:nvPr>
        </p:nvPicPr>
        <p:blipFill rotWithShape="1">
          <a:blip r:embed="rId2">
            <a:extLst>
              <a:ext uri="{28A0092B-C50C-407E-A947-70E740481C1C}">
                <a14:useLocalDpi xmlns:a14="http://schemas.microsoft.com/office/drawing/2010/main" val="0"/>
              </a:ext>
            </a:extLst>
          </a:blip>
          <a:srcRect t="15" b="5"/>
          <a:stretch/>
        </p:blipFill>
        <p:spPr bwMode="auto">
          <a:xfrm>
            <a:off x="7035800" y="1662112"/>
            <a:ext cx="4535487" cy="3811588"/>
          </a:xfrm>
          <a:prstGeom prst="rect">
            <a:avLst/>
          </a:prstGeom>
          <a:noFill/>
          <a:ln>
            <a:noFill/>
          </a:ln>
        </p:spPr>
      </p:pic>
    </p:spTree>
    <p:extLst>
      <p:ext uri="{BB962C8B-B14F-4D97-AF65-F5344CB8AC3E}">
        <p14:creationId xmlns:p14="http://schemas.microsoft.com/office/powerpoint/2010/main" val="3347263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a:extLst>
              <a:ext uri="{FF2B5EF4-FFF2-40B4-BE49-F238E27FC236}">
                <a16:creationId xmlns:a16="http://schemas.microsoft.com/office/drawing/2014/main" id="{039AFFE1-3FFB-4224-8B4A-D105D890DE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7920" y="1422400"/>
            <a:ext cx="3639509" cy="366949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7BEF3169-40FB-4CE2-A3BC-5CF4F2B105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432" y="1422395"/>
            <a:ext cx="4120856" cy="3677251"/>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4">
            <a:extLst>
              <a:ext uri="{FF2B5EF4-FFF2-40B4-BE49-F238E27FC236}">
                <a16:creationId xmlns:a16="http://schemas.microsoft.com/office/drawing/2014/main" id="{2D36EC53-2A9F-429C-8D5A-FD5ACB3ED9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2288" y="1422406"/>
            <a:ext cx="3959885" cy="366949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4">
            <a:extLst>
              <a:ext uri="{FF2B5EF4-FFF2-40B4-BE49-F238E27FC236}">
                <a16:creationId xmlns:a16="http://schemas.microsoft.com/office/drawing/2014/main" id="{12814CE3-E7A4-47F3-8F66-C2BC7D3D7C77}"/>
              </a:ext>
            </a:extLst>
          </p:cNvPr>
          <p:cNvSpPr>
            <a:spLocks noChangeArrowheads="1"/>
          </p:cNvSpPr>
          <p:nvPr/>
        </p:nvSpPr>
        <p:spPr bwMode="auto">
          <a:xfrm>
            <a:off x="449262" y="437072"/>
            <a:ext cx="24604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3200" b="1" i="0"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Wire Frame:</a:t>
            </a:r>
            <a:endParaRPr kumimoji="0" lang="en-CA" altLang="en-US" sz="1600" b="0" i="0" u="none" strike="noStrike" cap="none" normalizeH="0" baseline="0" dirty="0">
              <a:ln>
                <a:noFill/>
              </a:ln>
              <a:solidFill>
                <a:schemeClr val="tx1"/>
              </a:solidFill>
              <a:effectLst/>
            </a:endParaRPr>
          </a:p>
        </p:txBody>
      </p:sp>
      <p:sp>
        <p:nvSpPr>
          <p:cNvPr id="8" name="Rectangle 5">
            <a:extLst>
              <a:ext uri="{FF2B5EF4-FFF2-40B4-BE49-F238E27FC236}">
                <a16:creationId xmlns:a16="http://schemas.microsoft.com/office/drawing/2014/main" id="{F0B1AFC7-0AA0-4087-AF0C-AAD69727A5C7}"/>
              </a:ext>
            </a:extLst>
          </p:cNvPr>
          <p:cNvSpPr>
            <a:spLocks noChangeArrowheads="1"/>
          </p:cNvSpPr>
          <p:nvPr/>
        </p:nvSpPr>
        <p:spPr bwMode="auto">
          <a:xfrm>
            <a:off x="2006600" y="142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6">
            <a:extLst>
              <a:ext uri="{FF2B5EF4-FFF2-40B4-BE49-F238E27FC236}">
                <a16:creationId xmlns:a16="http://schemas.microsoft.com/office/drawing/2014/main" id="{B1E7A445-3F42-4A71-AE9F-4D0349CD299B}"/>
              </a:ext>
            </a:extLst>
          </p:cNvPr>
          <p:cNvSpPr>
            <a:spLocks noChangeArrowheads="1"/>
          </p:cNvSpPr>
          <p:nvPr/>
        </p:nvSpPr>
        <p:spPr bwMode="auto">
          <a:xfrm>
            <a:off x="2006600" y="4422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7">
            <a:extLst>
              <a:ext uri="{FF2B5EF4-FFF2-40B4-BE49-F238E27FC236}">
                <a16:creationId xmlns:a16="http://schemas.microsoft.com/office/drawing/2014/main" id="{0B99964B-D02B-48E3-95B6-101490D91D93}"/>
              </a:ext>
            </a:extLst>
          </p:cNvPr>
          <p:cNvSpPr>
            <a:spLocks noChangeArrowheads="1"/>
          </p:cNvSpPr>
          <p:nvPr/>
        </p:nvSpPr>
        <p:spPr bwMode="auto">
          <a:xfrm>
            <a:off x="2006600" y="70707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857040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91A46-EA69-4CF0-9EB0-F574A7EF72D4}"/>
              </a:ext>
            </a:extLst>
          </p:cNvPr>
          <p:cNvSpPr>
            <a:spLocks noGrp="1"/>
          </p:cNvSpPr>
          <p:nvPr>
            <p:ph type="title"/>
          </p:nvPr>
        </p:nvSpPr>
        <p:spPr/>
        <p:txBody>
          <a:bodyPr/>
          <a:lstStyle/>
          <a:p>
            <a:r>
              <a:rPr lang="en-IN" sz="4400" b="1" u="sng" dirty="0">
                <a:effectLst/>
                <a:latin typeface="Times New Roman" panose="02020603050405020304" pitchFamily="18" charset="0"/>
                <a:ea typeface="Calibri" panose="020F0502020204030204" pitchFamily="34" charset="0"/>
                <a:cs typeface="Times New Roman" panose="02020603050405020304" pitchFamily="18" charset="0"/>
              </a:rPr>
              <a:t>Team Members Responsibilities:</a:t>
            </a:r>
            <a:endParaRPr lang="en-IN" dirty="0"/>
          </a:p>
        </p:txBody>
      </p:sp>
      <p:sp>
        <p:nvSpPr>
          <p:cNvPr id="3" name="Content Placeholder 2">
            <a:extLst>
              <a:ext uri="{FF2B5EF4-FFF2-40B4-BE49-F238E27FC236}">
                <a16:creationId xmlns:a16="http://schemas.microsoft.com/office/drawing/2014/main" id="{F3666A2B-EDE3-4E00-BDC2-07B4D5A57F4B}"/>
              </a:ext>
            </a:extLst>
          </p:cNvPr>
          <p:cNvSpPr>
            <a:spLocks noGrp="1"/>
          </p:cNvSpPr>
          <p:nvPr>
            <p:ph sz="half" idx="1"/>
          </p:nvPr>
        </p:nvSpPr>
        <p:spPr/>
        <p:txBody>
          <a:bodyPr>
            <a:normAutofit/>
          </a:bodyPr>
          <a:lstStyle/>
          <a:p>
            <a:pPr marL="342900" lvl="0" indent="-342900">
              <a:lnSpc>
                <a:spcPct val="107000"/>
              </a:lnSpc>
              <a:buFont typeface="+mj-lt"/>
              <a:buAutoNum type="arabicParen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Arpit Parekh:</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Data collection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Cleansing</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Pruning</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Drashti Shukla</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Testing</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Documentation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Report generation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90035D52-3547-43F5-9322-5119144BC277}"/>
              </a:ext>
            </a:extLst>
          </p:cNvPr>
          <p:cNvSpPr>
            <a:spLocks noGrp="1"/>
          </p:cNvSpPr>
          <p:nvPr>
            <p:ph sz="half" idx="2"/>
          </p:nvPr>
        </p:nvSpPr>
        <p:spPr/>
        <p:txBody>
          <a:bodyPr>
            <a:normAutofit/>
          </a:bodyPr>
          <a:lstStyle/>
          <a:p>
            <a:pPr marL="342900" lvl="0" indent="-342900">
              <a:lnSpc>
                <a:spcPct val="107000"/>
              </a:lnSpc>
              <a:buFont typeface="+mj-lt"/>
              <a:buAutoNum type="arabicParen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Pratik Patel</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Coding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Algorithm preparation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Application development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Resha Soni</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Testing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Documentation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mj-lt"/>
              <a:buAutoNum type="alphaL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Validation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03363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6E8126D-266D-4D64-BA68-DA6DC1DD8BD5}"/>
              </a:ext>
            </a:extLst>
          </p:cNvPr>
          <p:cNvSpPr/>
          <p:nvPr/>
        </p:nvSpPr>
        <p:spPr>
          <a:xfrm>
            <a:off x="4561189" y="2967335"/>
            <a:ext cx="3069623"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19977912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421</Words>
  <Application>Microsoft Office PowerPoint</Application>
  <PresentationFormat>Widescreen</PresentationFormat>
  <Paragraphs>55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PowerPoint Presentation</vt:lpstr>
      <vt:lpstr>Introduction</vt:lpstr>
      <vt:lpstr>SDLC Approach</vt:lpstr>
      <vt:lpstr>SDLC Approach</vt:lpstr>
      <vt:lpstr>PowerPoint Presentation</vt:lpstr>
      <vt:lpstr>Team Members Responsibilities: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Pratik Harshadbhai Patel</dc:creator>
  <cp:lastModifiedBy>Pratik Harshadbhai Patel</cp:lastModifiedBy>
  <cp:revision>3</cp:revision>
  <dcterms:created xsi:type="dcterms:W3CDTF">2022-07-16T03:28:04Z</dcterms:created>
  <dcterms:modified xsi:type="dcterms:W3CDTF">2022-07-16T03:37:39Z</dcterms:modified>
</cp:coreProperties>
</file>