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9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EE4547-E805-57A8-7EF6-9436547F4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0AA3201-1919-AC53-D781-5D4478A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28B10A-7917-1889-8CBA-E98D4FEC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AED38B0-9082-32E6-12AB-00DFD3DC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2DA795-5B98-D2AB-7779-DF67E325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5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CCFFD6-DFFF-B120-F903-043DED4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4E08B38-C974-93AF-0950-396E10F5B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4F8427-640F-8FBD-87B4-6CDA3EA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F0BC8AF-AAE5-353C-4458-CDC5C2A8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9F6C3A-FACA-B425-17DC-6BD21FF7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68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4DE3A37-DB3C-E227-361D-B5AB119F1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4022E6-6CF4-404E-1093-E4F5A2089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77C7AB-63A4-2EAD-3B15-3599CFCC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A2ADCB-A3AC-F929-0449-CE0C8682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A8B0C4-F6AB-7630-05A9-93C97E1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52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8D6B52-2181-A20B-5A43-E67F0946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E4A534-BA31-5DBC-03D8-F4348698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867A6D-92B0-DEF3-CF68-58664747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5FB628-AEC2-8363-B914-FD9EF53A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4D3557-75ED-0630-D051-82F253CF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13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ABDF3B-BA23-CECB-1941-7FCA07C7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F7FB69-5515-FC1F-5752-22A1B276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A0D8C4B-54AA-21D5-3179-E896ACBC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DC5E0F-796F-46B6-6F59-D884500A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1BC2B8-5475-F885-AED8-C2DAFB5F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6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DDEF4B-CBF9-D6BB-93A2-25AE9A73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06245E-6B2B-68CC-AD89-34F0AC7F4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7CC7484-C381-5BA4-2A16-07408E06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C426B9-4EE9-37B8-2C96-E736DA59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F4BF07B-AC1A-49C3-AA2C-EB01FB02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3D0616-F570-7FE8-6323-2FF04053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103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975E74-A239-9BF4-40FE-5552ECF5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75D817-4002-C536-68C5-CC1A69F9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FF061CE-2F7C-9BB3-D6AE-A6300623B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CD52B0E-63F7-3BBF-058C-6F0BE06B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1426A16-E4C9-2EC7-0D09-6D8BFFA97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C20330A-110C-D51B-CC81-D9F9ABB7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D42EC3C-DD15-78FE-A0B0-CC84946F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B98495C-58E2-F5EF-5F97-3220352B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44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77B9D5-EAF9-326E-A2B2-1931A5B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DE164F0-76FF-390E-CA33-BCAE983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A993C87-57E2-AEEF-E7C5-F0CCA7B2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6C17AD-63E6-7D48-067B-F924CAE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0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63BF138-4AB4-E1D6-E361-E84EDFE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FB0E339-1F63-F6B1-0C39-180F072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AAE0042-3AA9-1D0D-E345-13CD1F55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6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F13416-382B-FC74-1CD5-4261A07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5A158D-8FB4-72CF-B6D5-760E1F1A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9DC0817-67CE-9C1C-24B0-EB2C3D79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10C1047-1997-A245-F506-BFB66A5E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E98057-372C-A934-9844-29AF316D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BBDB59-B80E-3AFD-FDFB-9E1C42C1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2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FB6694-407A-0B0D-9843-1BDBE15A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7468190-34BF-951C-AEBE-FEC6123C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51925B-BAE7-6720-6E3D-68C738FF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08866A-4990-C7DD-91F5-BA35122F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C900880-9CB3-FD58-D4D3-DE650090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FC5DCA4-8C06-A667-8246-65706CA8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547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C644F32-FCD6-1578-6CAB-2B94B239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DB00854-2BBC-7083-1521-6E37F802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D41B37-63C8-1DB7-21DA-0CE5D62EB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9F66-6161-4CCA-B375-D9F374E5E42D}" type="datetimeFigureOut">
              <a:rPr lang="vi-VN" smtClean="0"/>
              <a:t>18/10/2023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C86C52-54AA-4FF3-4A59-7DC64E805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A83BA18-D4F6-4793-2C54-C08D99F6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D04D-2662-48A5-9724-95EF57DF23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1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bầu trời, ngôi sao, không gian, chòm sao&#10;&#10;Mô tả được tạo tự động">
            <a:extLst>
              <a:ext uri="{FF2B5EF4-FFF2-40B4-BE49-F238E27FC236}">
                <a16:creationId xmlns:a16="http://schemas.microsoft.com/office/drawing/2014/main" id="{CF48E62A-AB5F-09F2-06CC-F8670ABB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06383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3A99EAB-A5FA-60EE-EC24-A1E0D69B5833}"/>
              </a:ext>
            </a:extLst>
          </p:cNvPr>
          <p:cNvSpPr/>
          <p:nvPr/>
        </p:nvSpPr>
        <p:spPr>
          <a:xfrm>
            <a:off x="1059365" y="-2437005"/>
            <a:ext cx="3456878" cy="3456878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9712DF1-4BA0-CD7A-6C56-367BAC89644E}"/>
              </a:ext>
            </a:extLst>
          </p:cNvPr>
          <p:cNvSpPr txBox="1"/>
          <p:nvPr/>
        </p:nvSpPr>
        <p:spPr>
          <a:xfrm>
            <a:off x="2056674" y="269141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Albert Sans Medium" pitchFamily="2" charset="0"/>
              </a:rPr>
              <a:t>1</a:t>
            </a:r>
            <a:r>
              <a:rPr lang="en-US" sz="2400" b="1" baseline="30000" dirty="0">
                <a:solidFill>
                  <a:srgbClr val="FFC000"/>
                </a:solidFill>
                <a:latin typeface="Albert Sans Medium" pitchFamily="2" charset="0"/>
              </a:rPr>
              <a:t>st</a:t>
            </a:r>
            <a:r>
              <a:rPr lang="en-US" sz="2400" b="1" dirty="0">
                <a:solidFill>
                  <a:schemeClr val="bg1"/>
                </a:solidFill>
                <a:latin typeface="Albert Sans Medium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lbert Sans Medium" pitchFamily="2" charset="0"/>
              </a:rPr>
              <a:t>Edition</a:t>
            </a:r>
            <a:r>
              <a:rPr lang="en-US" sz="2400" dirty="0">
                <a:solidFill>
                  <a:schemeClr val="bg1"/>
                </a:solidFill>
                <a:latin typeface="Albert Sans Medium" pitchFamily="2" charset="0"/>
              </a:rPr>
              <a:t> 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E06022E-6CC4-EA02-C978-5FB36FA6EF7C}"/>
              </a:ext>
            </a:extLst>
          </p:cNvPr>
          <p:cNvSpPr txBox="1"/>
          <p:nvPr/>
        </p:nvSpPr>
        <p:spPr>
          <a:xfrm>
            <a:off x="717395" y="1804325"/>
            <a:ext cx="10757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FF00"/>
                </a:solidFill>
                <a:latin typeface="Lucida Bright" panose="02040602050505020304" pitchFamily="18" charset="0"/>
              </a:rPr>
              <a:t>English – Vietnamese</a:t>
            </a:r>
          </a:p>
          <a:p>
            <a:pPr algn="ctr"/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Bright" panose="02040602050505020304" pitchFamily="18" charset="0"/>
              </a:rPr>
              <a:t>Learner’s</a:t>
            </a:r>
          </a:p>
          <a:p>
            <a:pPr algn="ctr"/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Bright" panose="02040602050505020304" pitchFamily="18" charset="0"/>
              </a:rPr>
              <a:t>Dictionary</a:t>
            </a:r>
            <a:endParaRPr lang="vi-VN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Hình ảnh 10" descr="English flag. England flag. Flag of England. England flag illustration.  Official colors and proportion correctly. English background. English  banner. Symbol, icon. Stock イラスト | Adobe Stock">
            <a:extLst>
              <a:ext uri="{FF2B5EF4-FFF2-40B4-BE49-F238E27FC236}">
                <a16:creationId xmlns:a16="http://schemas.microsoft.com/office/drawing/2014/main" id="{1FB7FC26-8290-AAFF-7EB5-0ADD1AD2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19000"/>
          <a:stretch>
            <a:fillRect/>
          </a:stretch>
        </p:blipFill>
        <p:spPr bwMode="auto">
          <a:xfrm>
            <a:off x="10000653" y="3677070"/>
            <a:ext cx="1821362" cy="1821362"/>
          </a:xfrm>
          <a:custGeom>
            <a:avLst/>
            <a:gdLst>
              <a:gd name="connsiteX0" fmla="*/ 2952749 w 5905498"/>
              <a:gd name="connsiteY0" fmla="*/ 0 h 5905498"/>
              <a:gd name="connsiteX1" fmla="*/ 5905498 w 5905498"/>
              <a:gd name="connsiteY1" fmla="*/ 2952749 h 5905498"/>
              <a:gd name="connsiteX2" fmla="*/ 2952749 w 5905498"/>
              <a:gd name="connsiteY2" fmla="*/ 5905498 h 5905498"/>
              <a:gd name="connsiteX3" fmla="*/ 0 w 5905498"/>
              <a:gd name="connsiteY3" fmla="*/ 2952749 h 5905498"/>
              <a:gd name="connsiteX4" fmla="*/ 2952749 w 5905498"/>
              <a:gd name="connsiteY4" fmla="*/ 0 h 590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498" h="5905498">
                <a:moveTo>
                  <a:pt x="2952749" y="0"/>
                </a:moveTo>
                <a:cubicBezTo>
                  <a:pt x="4583507" y="0"/>
                  <a:pt x="5905498" y="1321991"/>
                  <a:pt x="5905498" y="2952749"/>
                </a:cubicBezTo>
                <a:cubicBezTo>
                  <a:pt x="5905498" y="4583507"/>
                  <a:pt x="4583507" y="5905498"/>
                  <a:pt x="2952749" y="5905498"/>
                </a:cubicBezTo>
                <a:cubicBezTo>
                  <a:pt x="1321991" y="5905498"/>
                  <a:pt x="0" y="4583507"/>
                  <a:pt x="0" y="2952749"/>
                </a:cubicBezTo>
                <a:cubicBezTo>
                  <a:pt x="0" y="1321991"/>
                  <a:pt x="1321991" y="0"/>
                  <a:pt x="2952749" y="0"/>
                </a:cubicBezTo>
                <a:close/>
              </a:path>
            </a:pathLst>
          </a:cu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ình ảnh 12" descr="990+ Vietnam Flag Icon Illustrations, Royalty-Free Vector Graphics &amp; Clip  Art - iStock">
            <a:extLst>
              <a:ext uri="{FF2B5EF4-FFF2-40B4-BE49-F238E27FC236}">
                <a16:creationId xmlns:a16="http://schemas.microsoft.com/office/drawing/2014/main" id="{31A630EC-3993-0E59-71E3-9AA9A0B4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4" t="5470" r="19804" b="5470"/>
          <a:stretch>
            <a:fillRect/>
          </a:stretch>
        </p:blipFill>
        <p:spPr bwMode="auto">
          <a:xfrm>
            <a:off x="8341712" y="5220645"/>
            <a:ext cx="1271240" cy="1271240"/>
          </a:xfrm>
          <a:custGeom>
            <a:avLst/>
            <a:gdLst>
              <a:gd name="connsiteX0" fmla="*/ 1760199 w 3520398"/>
              <a:gd name="connsiteY0" fmla="*/ 0 h 3520398"/>
              <a:gd name="connsiteX1" fmla="*/ 3520398 w 3520398"/>
              <a:gd name="connsiteY1" fmla="*/ 1760199 h 3520398"/>
              <a:gd name="connsiteX2" fmla="*/ 1760199 w 3520398"/>
              <a:gd name="connsiteY2" fmla="*/ 3520398 h 3520398"/>
              <a:gd name="connsiteX3" fmla="*/ 0 w 3520398"/>
              <a:gd name="connsiteY3" fmla="*/ 1760199 h 3520398"/>
              <a:gd name="connsiteX4" fmla="*/ 1760199 w 3520398"/>
              <a:gd name="connsiteY4" fmla="*/ 0 h 352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98" h="3520398">
                <a:moveTo>
                  <a:pt x="1760199" y="0"/>
                </a:moveTo>
                <a:cubicBezTo>
                  <a:pt x="2732330" y="0"/>
                  <a:pt x="3520398" y="788068"/>
                  <a:pt x="3520398" y="1760199"/>
                </a:cubicBezTo>
                <a:cubicBezTo>
                  <a:pt x="3520398" y="2732330"/>
                  <a:pt x="2732330" y="3520398"/>
                  <a:pt x="1760199" y="3520398"/>
                </a:cubicBezTo>
                <a:cubicBezTo>
                  <a:pt x="788068" y="3520398"/>
                  <a:pt x="0" y="2732330"/>
                  <a:pt x="0" y="1760199"/>
                </a:cubicBezTo>
                <a:cubicBezTo>
                  <a:pt x="0" y="788068"/>
                  <a:pt x="788068" y="0"/>
                  <a:pt x="1760199" y="0"/>
                </a:cubicBezTo>
                <a:close/>
              </a:path>
            </a:pathLst>
          </a:custGeom>
          <a:noFill/>
          <a:effectLst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Hình ảnh 14" descr="Yellow Stairs Images – Browse 119,480 Stock Photos, Vectors ...">
            <a:extLst>
              <a:ext uri="{FF2B5EF4-FFF2-40B4-BE49-F238E27FC236}">
                <a16:creationId xmlns:a16="http://schemas.microsoft.com/office/drawing/2014/main" id="{CE50C8FF-414D-E2E1-A329-A1197BB3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7" t="1020" r="26647" b="17245"/>
          <a:stretch>
            <a:fillRect/>
          </a:stretch>
        </p:blipFill>
        <p:spPr bwMode="auto">
          <a:xfrm>
            <a:off x="9741578" y="5677846"/>
            <a:ext cx="1068968" cy="1068968"/>
          </a:xfrm>
          <a:custGeom>
            <a:avLst/>
            <a:gdLst>
              <a:gd name="connsiteX0" fmla="*/ 1401337 w 2802674"/>
              <a:gd name="connsiteY0" fmla="*/ 0 h 2802674"/>
              <a:gd name="connsiteX1" fmla="*/ 2802674 w 2802674"/>
              <a:gd name="connsiteY1" fmla="*/ 1401337 h 2802674"/>
              <a:gd name="connsiteX2" fmla="*/ 1401337 w 2802674"/>
              <a:gd name="connsiteY2" fmla="*/ 2802674 h 2802674"/>
              <a:gd name="connsiteX3" fmla="*/ 0 w 2802674"/>
              <a:gd name="connsiteY3" fmla="*/ 1401337 h 2802674"/>
              <a:gd name="connsiteX4" fmla="*/ 1401337 w 2802674"/>
              <a:gd name="connsiteY4" fmla="*/ 0 h 2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674" h="2802674">
                <a:moveTo>
                  <a:pt x="1401337" y="0"/>
                </a:moveTo>
                <a:cubicBezTo>
                  <a:pt x="2175274" y="0"/>
                  <a:pt x="2802674" y="627400"/>
                  <a:pt x="2802674" y="1401337"/>
                </a:cubicBezTo>
                <a:cubicBezTo>
                  <a:pt x="2802674" y="2175274"/>
                  <a:pt x="2175274" y="2802674"/>
                  <a:pt x="1401337" y="2802674"/>
                </a:cubicBezTo>
                <a:cubicBezTo>
                  <a:pt x="627400" y="2802674"/>
                  <a:pt x="0" y="2175274"/>
                  <a:pt x="0" y="1401337"/>
                </a:cubicBezTo>
                <a:cubicBezTo>
                  <a:pt x="0" y="627400"/>
                  <a:pt x="627400" y="0"/>
                  <a:pt x="1401337" y="0"/>
                </a:cubicBezTo>
                <a:close/>
              </a:path>
            </a:pathLst>
          </a:cu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494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Màn hình rộng</PresentationFormat>
  <Paragraphs>4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Albert Sans Medium</vt:lpstr>
      <vt:lpstr>Arial</vt:lpstr>
      <vt:lpstr>Lucida Bright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Anh Tú</dc:creator>
  <cp:lastModifiedBy>Phan Anh Tú</cp:lastModifiedBy>
  <cp:revision>2</cp:revision>
  <dcterms:created xsi:type="dcterms:W3CDTF">2023-10-16T17:01:25Z</dcterms:created>
  <dcterms:modified xsi:type="dcterms:W3CDTF">2023-10-18T13:50:34Z</dcterms:modified>
</cp:coreProperties>
</file>