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9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82C073-59A8-60AE-97FF-1B1C88CC3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6F62DF9-5E4B-7713-D434-DCC59033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C7C833-939E-2F93-283B-36A45E0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57AC81-C015-EEEA-D666-49C5943B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3725114-E270-DC1A-8D2B-DA5B737D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59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F7345C-26B5-D7F6-B0B4-9373D13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F64A96B-861F-1E2C-3CA0-7A27EFED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2E49A5-8E6C-D0F8-1956-4F8E832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351932-7359-3D13-D156-FA99AECB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1C3E750-BD0E-44AC-7855-B8EFC94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483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C992F22-7232-AADB-D739-E9E585856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BDC6C50-54DC-2F02-01B5-CFA8CDB7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BE38D3-C4A5-8DA4-B8D8-66B40A86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7BDB025-1A3A-1517-7123-4DFD591A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16240B-D14B-E1E5-C744-B659229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7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52C553-FCD2-B6D3-1D06-E677204C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24E9B7-05C8-A534-C271-429F2B2D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926470-B4B8-29A1-1921-A8684E6D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ED11E9-6775-F72F-80EA-15BB784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9A59A5-5A25-4064-9A72-49B899F0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22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2237A1-6B51-A679-5FBC-B85A41CD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B4A877-CA76-550A-A077-9FC0A529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52CFE3-0E81-9712-F7C2-8D82752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0BA411B-F59F-2DE4-1086-D8B5F727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B72305-8C52-E4E9-2C63-AAF81876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350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7644E4-F0E3-5E13-8ECA-8F33884F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3B999F-6F02-345B-0C9F-A08FD8E4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1B9212-7C38-6F05-FE30-0D8016E26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9579224-1D6F-C913-5C17-B3582CD6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8BFC77-45AA-E582-DFFD-BF5899E5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D0A95E7-D37B-D9C2-E44F-112899A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178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3C598C-179A-5A5E-A177-A0DE7D90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188CFCF-97AA-EE04-17EC-3D2932CE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17D1EE8-4FB0-E629-7F72-95396640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56E6627-9BB8-2C1F-3E6B-BA9C327F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707A468-D0A5-84DA-5F35-AEB249BF9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8F6BCA2-F47E-AB5F-1CA8-F90821B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A9AC7C0-CC8D-BB1B-592B-9D189CA7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1D72458-DD0D-BAED-BB4C-1223908D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75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F3DCB1-FE7A-E68A-6B59-848B558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175119A-691C-6DD8-C9B5-74F5BF8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885CDFA-F743-CCB1-1DC6-4F107A1E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BFEE3F3-4760-A0BD-EA0C-821EC897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77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2E346A0-11C5-95DE-76D1-D2ED38C5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8675A40-E76E-C961-61D3-DEFC3EC4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04A04B-7A17-D4F4-D41C-9F0F0E0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6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D917C6-F874-835D-4A69-70FAC0B9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37CCCD-29B5-6E52-4EE6-5C67E49C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74344ED-4213-34C9-2F26-E0E40E6F5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071AC7-1A22-C37F-BA52-6E217AA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F446F17-0858-6BEF-C795-12F867D5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BC4AFC-C24B-7AF3-8A2E-78C3DAC8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5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36E12F-617E-835E-5918-BF2FB0BD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3C26C3F-92E4-98AA-C894-C46E6A13E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8E7E604-3CF6-83A2-51FA-D08F287B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852BB31-9E54-4005-C0B4-AC8D0AF0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E965D2E-8F76-8C15-D94D-B6708826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52291C-D444-54D1-FFED-078FF01E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9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9F70E19-DC3F-3145-56F7-F6F8C274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D54D893-3935-6CB2-9527-F53153FE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F045F7-27B1-C44A-51E3-D5B75CD24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1A-39B6-49AE-BC2C-3B75854C2B71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AF6646-BEFD-6578-3078-2FE14CFA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CE3943-2F15-407C-F8E0-98392AFB9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7FBF-EDE4-4992-825F-5CC72B8761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0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est Cartoon Wallpapers - Top Free Forest Cartoon Backgrounds -  WallpaperAccess">
            <a:extLst>
              <a:ext uri="{FF2B5EF4-FFF2-40B4-BE49-F238E27FC236}">
                <a16:creationId xmlns:a16="http://schemas.microsoft.com/office/drawing/2014/main" id="{3A32BB0D-15BC-F39B-7C33-1B68ED087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 descr="Ảnh có chứa vũ khí, đồ chơi&#10;&#10;Mô tả được tạo tự động">
            <a:extLst>
              <a:ext uri="{FF2B5EF4-FFF2-40B4-BE49-F238E27FC236}">
                <a16:creationId xmlns:a16="http://schemas.microsoft.com/office/drawing/2014/main" id="{8F2B78D1-C216-5726-AEA2-D8DBB7E94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7" y="3066664"/>
            <a:ext cx="2549694" cy="3527658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Hình ảnh 6" descr="Ảnh có chứa văn bản, đồ họa véc tơ, ánh sáng&#10;&#10;Mô tả được tạo tự động">
            <a:extLst>
              <a:ext uri="{FF2B5EF4-FFF2-40B4-BE49-F238E27FC236}">
                <a16:creationId xmlns:a16="http://schemas.microsoft.com/office/drawing/2014/main" id="{118A8836-EBB9-1311-5821-488257512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55" y="1617136"/>
            <a:ext cx="3510012" cy="507714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D2B922C-B8EE-9BE3-FD3A-24614487D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3476"/>
            <a:ext cx="9144000" cy="821941"/>
          </a:xfrm>
        </p:spPr>
        <p:txBody>
          <a:bodyPr>
            <a:noAutofit/>
          </a:bodyPr>
          <a:lstStyle/>
          <a:p>
            <a:r>
              <a:rPr lang="en-US" sz="11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innerShdw blurRad="114300">
                    <a:prstClr val="black"/>
                  </a:innerShdw>
                </a:effectLst>
                <a:latin typeface="DEBUG FREE TRIAL" pitchFamily="50" charset="0"/>
              </a:rPr>
              <a:t>Monster Fight !</a:t>
            </a:r>
            <a:endParaRPr lang="vi-VN" sz="11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11" name="Hình ảnh 10" descr="Ảnh có chứa vũ khí&#10;&#10;Mô tả được tạo tự động">
            <a:extLst>
              <a:ext uri="{FF2B5EF4-FFF2-40B4-BE49-F238E27FC236}">
                <a16:creationId xmlns:a16="http://schemas.microsoft.com/office/drawing/2014/main" id="{DAB4E331-A2AC-D6AA-C847-BD6BCEEA7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12" y="5628559"/>
            <a:ext cx="1180600" cy="1022633"/>
          </a:xfrm>
          <a:prstGeom prst="rect">
            <a:avLst/>
          </a:prstGeom>
        </p:spPr>
      </p:pic>
      <p:pic>
        <p:nvPicPr>
          <p:cNvPr id="12" name="Hình ảnh 11" descr="Ảnh có chứa vũ khí&#10;&#10;Mô tả được tạo tự động">
            <a:extLst>
              <a:ext uri="{FF2B5EF4-FFF2-40B4-BE49-F238E27FC236}">
                <a16:creationId xmlns:a16="http://schemas.microsoft.com/office/drawing/2014/main" id="{EEC5A34D-53CD-7837-999A-9E243BB34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45" y="5192211"/>
            <a:ext cx="1180600" cy="1022633"/>
          </a:xfrm>
          <a:prstGeom prst="rect">
            <a:avLst/>
          </a:prstGeom>
        </p:spPr>
      </p:pic>
      <p:pic>
        <p:nvPicPr>
          <p:cNvPr id="13" name="Hình ảnh 12" descr="Ảnh có chứa vũ khí&#10;&#10;Mô tả được tạo tự động">
            <a:extLst>
              <a:ext uri="{FF2B5EF4-FFF2-40B4-BE49-F238E27FC236}">
                <a16:creationId xmlns:a16="http://schemas.microsoft.com/office/drawing/2014/main" id="{17060FC3-1B64-CD4D-2419-E73CB30BE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35" y="4605925"/>
            <a:ext cx="1180600" cy="1022633"/>
          </a:xfrm>
          <a:prstGeom prst="rect">
            <a:avLst/>
          </a:prstGeom>
        </p:spPr>
      </p:pic>
      <p:pic>
        <p:nvPicPr>
          <p:cNvPr id="14" name="Hình ảnh 13" descr="Ảnh có chứa vũ khí&#10;&#10;Mô tả được tạo tự động">
            <a:extLst>
              <a:ext uri="{FF2B5EF4-FFF2-40B4-BE49-F238E27FC236}">
                <a16:creationId xmlns:a16="http://schemas.microsoft.com/office/drawing/2014/main" id="{E3E839D8-927D-151A-24E9-FB3CCB368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25" y="4019639"/>
            <a:ext cx="1180600" cy="10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4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Màn hình rộng</PresentationFormat>
  <Paragraphs>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DEBUG FREE TRIAL</vt:lpstr>
      <vt:lpstr>Times New Roman</vt:lpstr>
      <vt:lpstr>Chủ đề Office</vt:lpstr>
      <vt:lpstr>Monster Fight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Fight !</dc:title>
  <dc:creator>Phan Anh Tú</dc:creator>
  <cp:lastModifiedBy>Phan Anh Tú</cp:lastModifiedBy>
  <cp:revision>1</cp:revision>
  <dcterms:created xsi:type="dcterms:W3CDTF">2023-05-09T15:20:39Z</dcterms:created>
  <dcterms:modified xsi:type="dcterms:W3CDTF">2023-05-09T15:40:06Z</dcterms:modified>
</cp:coreProperties>
</file>