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CDCF71-1643-159D-4658-DE12F5769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BC1672-F57D-2F39-7FB9-1DE9D27A8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ACC0E1-A580-53E2-C19F-0C7768A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DE6932-1812-F2F5-AAD6-8E0B8E3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F0D1BF-BB98-5EB6-7044-CDA2AFD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3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861A25-0FF6-C1F6-0E45-47BBE751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1697F-6A6C-1F6E-99B4-BE11666A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D2281A-313D-81D1-71EA-818B5472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0663A4-A512-D13F-7E81-CBD9A10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499754-D65C-0DE5-AC42-DF91CD65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41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06C6CF5-3335-EC80-DD0E-62D775687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E7E41C-E3A3-A515-CA1D-B7C1F908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53E8E0-30E9-24BA-9AD8-257AD6F5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4DD679-CA88-DD01-B982-21850C36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562C08-CBC1-0968-0429-3150BA4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158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6A8FC9-343C-65C1-0A96-CD0A63B9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9C1589-E97A-E937-9B77-F34A299E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8B18B6-9129-7F0C-E8C8-1DCAF958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3130B0-244B-2113-F191-BA135120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13E565-D42F-7F30-DDF4-5A6D7F5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4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F0EE22-A482-5AC5-4AC5-983234E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18DA74-4ED3-A95D-C528-24C6D3C7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4BAF2A-DDE0-6D62-A553-8D5D9AB8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3B7CC8-43B2-7A9D-EBA1-060E1E2C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62B023-7F00-BF1C-01BF-B45B48AE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0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AEE6C3-8CAC-5FA9-FCB5-56FDBF89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C93E03-0F2B-2468-80CA-F6DA5E523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4C9F32C-3710-A702-0983-E23CE97B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4C78FEF-78B0-AB77-A892-022B515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A5ABC87-13F9-FA16-8F62-19FBA2B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BDBA9EC-BF6A-FE26-0152-3710D7DE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1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848FC9-1130-1923-2C52-8409C8B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A09D89-BB3E-41CD-4EEC-742D66DA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8721AC5-D6C4-7E2D-283B-B263B005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226FC8C-0D7E-74CE-0B50-5B094629F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20E345C-BF52-13A7-2B9C-9A21C57F9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45E5389-B503-DA41-A108-1326B54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81FCECE-F7C0-0645-2F13-E7682032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98FA19-3649-CF4C-1C88-67BF10E3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555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94BE4D-E39F-54B8-A98B-5AB9688A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E3B8350-9F68-EA9A-F4EA-1D667546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8443636-5640-AEF7-6CB1-514A300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B8C23B2-7322-5AFF-69FB-CA98976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55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B222FF3-B3C5-E75A-D302-ED588ABD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80D2104-E9A2-A3F7-2A08-BDDD7A08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240E7F-C7E8-97DE-D56C-759FFB9F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521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3C00C1-D7BF-47ED-3EC9-7425D81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EF9B3D-1D87-13AB-40AE-FFFE6B13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C3AB02-04CB-D051-01D4-9A349220D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DE85DA-2C5C-BCCB-93E3-DA3A2420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D43EF81-5FF1-2891-3169-EC2D22F7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E466AB-B59E-051B-FE7E-50A0A97C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65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80E0FD-2A20-1213-C5EF-9CCC23E8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FE5B38F-681A-41FA-0989-E37BB543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87A68CC-9B4E-8D5B-724D-8AE8291E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AE61B2-93B7-5237-8220-35C8D2EE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C7ED1A-353C-6B8A-E683-1E11AEAE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759CD60-9A6D-F6A0-0344-967D76C0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961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20F1AFB-BB75-1446-770E-BAB6B16E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BDC123-A669-D847-C3CE-10F08002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97966-3F03-0172-1B87-DFE4F8CA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A544-964E-4ACE-8B2E-2480C982B7DB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A6C94B-79DF-1B41-1082-AA6EEA23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B4449A4-8E9D-E7F3-4F41-E25FB2FB5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1818-0688-4CC6-9FF6-0FDAF0428D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44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Hình ảnh 15">
            <a:extLst>
              <a:ext uri="{FF2B5EF4-FFF2-40B4-BE49-F238E27FC236}">
                <a16:creationId xmlns:a16="http://schemas.microsoft.com/office/drawing/2014/main" id="{F512B6AA-AB0F-2BBC-F3C1-104E19E1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59"/>
            <a:ext cx="12192000" cy="6857999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2B564EC5-FC93-57AF-E2FD-78B1C2972D1F}"/>
              </a:ext>
            </a:extLst>
          </p:cNvPr>
          <p:cNvGrpSpPr/>
          <p:nvPr/>
        </p:nvGrpSpPr>
        <p:grpSpPr>
          <a:xfrm>
            <a:off x="2700333" y="0"/>
            <a:ext cx="6791334" cy="6023728"/>
            <a:chOff x="2530850" y="160256"/>
            <a:chExt cx="6791334" cy="6023728"/>
          </a:xfrm>
        </p:grpSpPr>
        <p:pic>
          <p:nvPicPr>
            <p:cNvPr id="5" name="Hình ảnh 4" descr="Ảnh có chứa Hình chữ nhật, hình vuông&#10;&#10;Mô tả được tạo tự động">
              <a:extLst>
                <a:ext uri="{FF2B5EF4-FFF2-40B4-BE49-F238E27FC236}">
                  <a16:creationId xmlns:a16="http://schemas.microsoft.com/office/drawing/2014/main" id="{19E799C3-2884-27F7-B83B-A5444EB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850" y="160256"/>
              <a:ext cx="6791334" cy="6023728"/>
            </a:xfrm>
            <a:prstGeom prst="rect">
              <a:avLst/>
            </a:prstGeom>
          </p:spPr>
        </p:pic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AD14BE4D-12CC-36B8-230A-32229D860DE5}"/>
                </a:ext>
              </a:extLst>
            </p:cNvPr>
            <p:cNvSpPr txBox="1"/>
            <p:nvPr/>
          </p:nvSpPr>
          <p:spPr>
            <a:xfrm>
              <a:off x="4570379" y="742022"/>
              <a:ext cx="2744903" cy="726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n w="22225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Evil Empire" panose="02000500000000000000" pitchFamily="2" charset="0"/>
                </a:rPr>
                <a:t>Instructions</a:t>
              </a:r>
              <a:endParaRPr lang="vi-VN" sz="4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BB8A155D-69CC-53A6-DCBE-EA760F6E988C}"/>
                </a:ext>
              </a:extLst>
            </p:cNvPr>
            <p:cNvSpPr txBox="1"/>
            <p:nvPr/>
          </p:nvSpPr>
          <p:spPr>
            <a:xfrm>
              <a:off x="3172715" y="1295091"/>
              <a:ext cx="55076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ARTHO Personal Use" pitchFamily="50" charset="0"/>
                </a:rPr>
                <a:t> You are a fighter who have an assignment to hinder the monsters from invading our world by obtaining their dragon ball</a:t>
              </a:r>
              <a:r>
                <a:rPr lang="en-US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.</a:t>
              </a:r>
              <a:r>
                <a:rPr lang="en-US" sz="1600" dirty="0">
                  <a:latin typeface="ARTHO Personal Use" pitchFamily="50" charset="0"/>
                </a:rPr>
                <a:t> On the way you approaching the ball</a:t>
              </a:r>
              <a:r>
                <a:rPr lang="en-US" sz="1600" dirty="0">
                  <a:latin typeface="Arial Black" panose="020B0A04020102020204" pitchFamily="34" charset="0"/>
                  <a:cs typeface="Aharoni" panose="02010803020104030203" pitchFamily="2" charset="-79"/>
                </a:rPr>
                <a:t>,</a:t>
              </a:r>
              <a:r>
                <a:rPr lang="en-US" sz="1600" dirty="0">
                  <a:latin typeface="ARTHO Personal Use" pitchFamily="50" charset="0"/>
                </a:rPr>
                <a:t> you have to kill all the monsters </a:t>
              </a:r>
              <a:r>
                <a:rPr lang="en-US" sz="1600" dirty="0" err="1">
                  <a:latin typeface="ARTHO Personal Use" pitchFamily="50" charset="0"/>
                </a:rPr>
                <a:t>ás</a:t>
              </a:r>
              <a:r>
                <a:rPr lang="en-US" sz="1600" dirty="0">
                  <a:latin typeface="ARTHO Personal Use" pitchFamily="50" charset="0"/>
                </a:rPr>
                <a:t> well as the guards so that you could find out the ball</a:t>
              </a:r>
              <a:r>
                <a:rPr lang="en-US" sz="1600" dirty="0">
                  <a:latin typeface="Arial Black" panose="020B0A04020102020204" pitchFamily="34" charset="0"/>
                </a:rPr>
                <a:t>.</a:t>
              </a:r>
              <a:r>
                <a:rPr lang="en-US" sz="1600" dirty="0">
                  <a:latin typeface="ARTHO Personal Use" pitchFamily="50" charset="0"/>
                </a:rPr>
                <a:t> To get the ball</a:t>
              </a:r>
              <a:r>
                <a:rPr lang="en-US" sz="1600" dirty="0">
                  <a:latin typeface="Arial Black" panose="020B0A04020102020204" pitchFamily="34" charset="0"/>
                </a:rPr>
                <a:t>,</a:t>
              </a:r>
              <a:r>
                <a:rPr lang="en-US" sz="1600" dirty="0">
                  <a:latin typeface="ARTHO Personal Use" pitchFamily="50" charset="0"/>
                </a:rPr>
                <a:t> you have a combat with the boss</a:t>
              </a:r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,</a:t>
              </a:r>
              <a:r>
                <a:rPr lang="en-US" sz="1600" dirty="0">
                  <a:latin typeface="ARTHO Personal Use" pitchFamily="50" charset="0"/>
                </a:rPr>
                <a:t> which </a:t>
              </a:r>
              <a:r>
                <a:rPr lang="en-US" sz="1600" dirty="0" err="1">
                  <a:latin typeface="ARTHO Personal Use" pitchFamily="50" charset="0"/>
                </a:rPr>
                <a:t>ís</a:t>
              </a:r>
              <a:r>
                <a:rPr lang="en-US" sz="1600" dirty="0">
                  <a:latin typeface="ARTHO Personal Use" pitchFamily="50" charset="0"/>
                </a:rPr>
                <a:t> a dragon</a:t>
              </a:r>
              <a:r>
                <a:rPr lang="en-US" sz="1600" dirty="0">
                  <a:latin typeface="Arial Black" panose="020B0A04020102020204" pitchFamily="34" charset="0"/>
                </a:rPr>
                <a:t>.</a:t>
              </a:r>
              <a:r>
                <a:rPr lang="en-US" sz="1600" dirty="0">
                  <a:latin typeface="ARTHO Personal Use" pitchFamily="50" charset="0"/>
                </a:rPr>
                <a:t> You will have </a:t>
              </a:r>
              <a:r>
                <a:rPr lang="en-US" sz="1600" dirty="0">
                  <a:latin typeface="Arial Black" panose="020B0A04020102020204" pitchFamily="34" charset="0"/>
                </a:rPr>
                <a:t>8</a:t>
              </a:r>
              <a:r>
                <a:rPr lang="en-US" sz="1600" dirty="0">
                  <a:latin typeface="ARTHO Personal Use" pitchFamily="50" charset="0"/>
                </a:rPr>
                <a:t> lives</a:t>
              </a:r>
              <a:r>
                <a:rPr lang="en-US" sz="1600" dirty="0">
                  <a:latin typeface="Arial Black" panose="020B0A04020102020204" pitchFamily="34" charset="0"/>
                </a:rPr>
                <a:t>.</a:t>
              </a:r>
              <a:r>
                <a:rPr lang="en-US" sz="1600" dirty="0">
                  <a:latin typeface="ARTHO Personal Use" pitchFamily="50" charset="0"/>
                </a:rPr>
                <a:t> However</a:t>
              </a:r>
              <a:r>
                <a:rPr lang="en-US" sz="1600" dirty="0">
                  <a:latin typeface="Arial Black" panose="020B0A04020102020204" pitchFamily="34" charset="0"/>
                </a:rPr>
                <a:t>,</a:t>
              </a:r>
              <a:r>
                <a:rPr lang="en-US" sz="1600" dirty="0">
                  <a:latin typeface="ARTHO Personal Use" pitchFamily="50" charset="0"/>
                </a:rPr>
                <a:t> you really need to hurry up due to limited time</a:t>
              </a:r>
              <a:r>
                <a:rPr lang="en-US" sz="1600" dirty="0">
                  <a:latin typeface="Arial Black" panose="020B0A04020102020204" pitchFamily="34" charset="0"/>
                </a:rPr>
                <a:t>!</a:t>
              </a:r>
            </a:p>
            <a:p>
              <a:pPr algn="just"/>
              <a:endParaRPr lang="en-US" sz="1600" dirty="0">
                <a:latin typeface="Arial Black" panose="020B0A04020102020204" pitchFamily="34" charset="0"/>
              </a:endParaRPr>
            </a:p>
            <a:p>
              <a:pPr algn="just"/>
              <a:endParaRPr lang="en-US" sz="1600" dirty="0">
                <a:latin typeface="Arial Black" panose="020B0A04020102020204" pitchFamily="34" charset="0"/>
              </a:endParaRPr>
            </a:p>
          </p:txBody>
        </p:sp>
        <p:grpSp>
          <p:nvGrpSpPr>
            <p:cNvPr id="3" name="Nhóm 2">
              <a:extLst>
                <a:ext uri="{FF2B5EF4-FFF2-40B4-BE49-F238E27FC236}">
                  <a16:creationId xmlns:a16="http://schemas.microsoft.com/office/drawing/2014/main" id="{CB818245-C06D-E04F-0C84-1A842B1CDC3B}"/>
                </a:ext>
              </a:extLst>
            </p:cNvPr>
            <p:cNvGrpSpPr/>
            <p:nvPr/>
          </p:nvGrpSpPr>
          <p:grpSpPr>
            <a:xfrm>
              <a:off x="3187546" y="3428999"/>
              <a:ext cx="5507603" cy="1593751"/>
              <a:chOff x="3194118" y="3776047"/>
              <a:chExt cx="5835192" cy="1688546"/>
            </a:xfrm>
          </p:grpSpPr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958D2C73-273F-1D0F-19DE-060D04C98A38}"/>
                  </a:ext>
                </a:extLst>
              </p:cNvPr>
              <p:cNvSpPr txBox="1"/>
              <p:nvPr/>
            </p:nvSpPr>
            <p:spPr>
              <a:xfrm>
                <a:off x="3194118" y="3776047"/>
                <a:ext cx="5835192" cy="1663022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move to the left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move to the right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jump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high jump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shoot gun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use sphere bullets</a:t>
                </a:r>
              </a:p>
              <a:p>
                <a:pPr marL="715963" algn="just">
                  <a:lnSpc>
                    <a:spcPct val="150000"/>
                  </a:lnSpc>
                </a:pPr>
                <a:r>
                  <a:rPr lang="en-US" sz="1600" dirty="0">
                    <a:latin typeface="ARTHO Personal Use" pitchFamily="50" charset="0"/>
                  </a:rPr>
                  <a:t>use laser bullets</a:t>
                </a:r>
              </a:p>
            </p:txBody>
          </p:sp>
          <p:pic>
            <p:nvPicPr>
              <p:cNvPr id="1026" name="Picture 2" descr="Mouse left button - Free computer icons">
                <a:extLst>
                  <a:ext uri="{FF2B5EF4-FFF2-40B4-BE49-F238E27FC236}">
                    <a16:creationId xmlns:a16="http://schemas.microsoft.com/office/drawing/2014/main" id="{0472597F-7C53-5F7E-9F6B-403B6F515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3925" y="3901060"/>
                <a:ext cx="322484" cy="32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con Free Mouse Right Click PNG Transparent Background, Free Download  #15078 - FreeIconsPNG">
                <a:extLst>
                  <a:ext uri="{FF2B5EF4-FFF2-40B4-BE49-F238E27FC236}">
                    <a16:creationId xmlns:a16="http://schemas.microsoft.com/office/drawing/2014/main" id="{6FDFBC37-44F9-E174-54C6-3B39EC8E2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088" y="5140593"/>
                <a:ext cx="324000" cy="3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Hình ảnh 9" descr="Ảnh có chứa mũi tên&#10;&#10;Mô tả được tạo tự động">
                <a:extLst>
                  <a:ext uri="{FF2B5EF4-FFF2-40B4-BE49-F238E27FC236}">
                    <a16:creationId xmlns:a16="http://schemas.microsoft.com/office/drawing/2014/main" id="{C53D8101-24CD-C39E-368D-2D2DD0163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67972" b="16667"/>
              <a:stretch/>
            </p:blipFill>
            <p:spPr>
              <a:xfrm>
                <a:off x="3516779" y="3908990"/>
                <a:ext cx="311309" cy="324000"/>
              </a:xfrm>
              <a:prstGeom prst="rect">
                <a:avLst/>
              </a:prstGeom>
            </p:spPr>
          </p:pic>
          <p:pic>
            <p:nvPicPr>
              <p:cNvPr id="11" name="Hình ảnh 10" descr="Ảnh có chứa mũi tên&#10;&#10;Mô tả được tạo tự động">
                <a:extLst>
                  <a:ext uri="{FF2B5EF4-FFF2-40B4-BE49-F238E27FC236}">
                    <a16:creationId xmlns:a16="http://schemas.microsoft.com/office/drawing/2014/main" id="{D7E8EE6F-B123-6806-431B-EA6D9E099C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67972" b="16667"/>
              <a:stretch/>
            </p:blipFill>
            <p:spPr>
              <a:xfrm flipH="1">
                <a:off x="3516779" y="4328241"/>
                <a:ext cx="311309" cy="324000"/>
              </a:xfrm>
              <a:prstGeom prst="rect">
                <a:avLst/>
              </a:prstGeom>
            </p:spPr>
          </p:pic>
          <p:pic>
            <p:nvPicPr>
              <p:cNvPr id="12" name="Hình ảnh 11" descr="Ảnh có chứa mũi tên&#10;&#10;Mô tả được tạo tự động">
                <a:extLst>
                  <a:ext uri="{FF2B5EF4-FFF2-40B4-BE49-F238E27FC236}">
                    <a16:creationId xmlns:a16="http://schemas.microsoft.com/office/drawing/2014/main" id="{92FE7BDD-A5DD-ED72-B51F-170734B76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67972" b="16667"/>
              <a:stretch/>
            </p:blipFill>
            <p:spPr>
              <a:xfrm rot="16200000" flipH="1">
                <a:off x="3510434" y="4767776"/>
                <a:ext cx="311309" cy="324000"/>
              </a:xfrm>
              <a:prstGeom prst="rect">
                <a:avLst/>
              </a:prstGeom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CE15FB62-219F-DAC4-8559-4CC300520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303925" y="4328406"/>
                <a:ext cx="324000" cy="323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Hình ảnh 13" descr="Ảnh có chứa văn bản&#10;&#10;Mô tả được tạo tự động">
                <a:extLst>
                  <a:ext uri="{FF2B5EF4-FFF2-40B4-BE49-F238E27FC236}">
                    <a16:creationId xmlns:a16="http://schemas.microsoft.com/office/drawing/2014/main" id="{365B70BC-6279-9EE0-03AD-71AB0B739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3925" y="4761431"/>
                <a:ext cx="324331" cy="324000"/>
              </a:xfrm>
              <a:prstGeom prst="rect">
                <a:avLst/>
              </a:prstGeom>
            </p:spPr>
          </p:pic>
        </p:grpSp>
        <p:sp>
          <p:nvSpPr>
            <p:cNvPr id="2" name="Hộp Văn bản 1">
              <a:extLst>
                <a:ext uri="{FF2B5EF4-FFF2-40B4-BE49-F238E27FC236}">
                  <a16:creationId xmlns:a16="http://schemas.microsoft.com/office/drawing/2014/main" id="{5718E15F-9342-6E01-AE5A-5D393659553B}"/>
                </a:ext>
              </a:extLst>
            </p:cNvPr>
            <p:cNvSpPr txBox="1"/>
            <p:nvPr/>
          </p:nvSpPr>
          <p:spPr>
            <a:xfrm>
              <a:off x="4634103" y="2946787"/>
              <a:ext cx="2599654" cy="726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n w="22225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Evil Empire" panose="02000500000000000000" pitchFamily="2" charset="0"/>
                </a:rPr>
                <a:t>HOW TO PLAY</a:t>
              </a:r>
              <a:endParaRPr lang="vi-VN" sz="4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330EDCF1-5330-5C9F-6B30-A174CA6C8EE9}"/>
                </a:ext>
              </a:extLst>
            </p:cNvPr>
            <p:cNvSpPr txBox="1"/>
            <p:nvPr/>
          </p:nvSpPr>
          <p:spPr>
            <a:xfrm>
              <a:off x="3349614" y="5050724"/>
              <a:ext cx="549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harge Vector Bold" panose="02000500000000000000" pitchFamily="2" charset="0"/>
                </a:rPr>
                <a:t>&gt;&gt;PRESS </a:t>
              </a:r>
              <a:r>
                <a:rPr lang="en-US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harge Vector Bold" panose="02000500000000000000" pitchFamily="2" charset="0"/>
                </a:rPr>
                <a:t>BACKSPACE KEY </a:t>
              </a:r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harge Vector Bold" panose="02000500000000000000" pitchFamily="2" charset="0"/>
                </a:rPr>
                <a:t>to go back menu &lt;&lt;</a:t>
              </a:r>
              <a:endParaRPr lang="vi-V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6050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121</Words>
  <Application>Microsoft Office PowerPoint</Application>
  <PresentationFormat>Màn hình rộng</PresentationFormat>
  <Paragraphs>11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9" baseType="lpstr">
      <vt:lpstr>Aharoni</vt:lpstr>
      <vt:lpstr>Arial</vt:lpstr>
      <vt:lpstr>Arial Black</vt:lpstr>
      <vt:lpstr>ARTHO Personal Use</vt:lpstr>
      <vt:lpstr>Charge Vector Bold</vt:lpstr>
      <vt:lpstr>Evil Empire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Anh Tú</dc:creator>
  <cp:lastModifiedBy>Phan Anh Tú</cp:lastModifiedBy>
  <cp:revision>10</cp:revision>
  <dcterms:created xsi:type="dcterms:W3CDTF">2023-05-09T15:48:33Z</dcterms:created>
  <dcterms:modified xsi:type="dcterms:W3CDTF">2023-05-10T08:51:17Z</dcterms:modified>
</cp:coreProperties>
</file>