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3" r:id="rId6"/>
    <p:sldId id="259" r:id="rId7"/>
    <p:sldId id="261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7" r:id="rId20"/>
    <p:sldId id="279" r:id="rId21"/>
    <p:sldId id="272" r:id="rId22"/>
    <p:sldId id="270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Algorithme de traitement associé au LIDAR pour améliorer l’odométrie :</a:t>
            </a:r>
          </a:p>
          <a:p>
            <a:pPr lvl="1"/>
            <a:r>
              <a:rPr lang="fr-FR" dirty="0"/>
              <a:t>A partir du nuage de point (</a:t>
            </a:r>
            <a:r>
              <a:rPr lang="fr-FR" dirty="0" err="1"/>
              <a:t>a,d</a:t>
            </a:r>
            <a:r>
              <a:rPr lang="fr-FR" dirty="0"/>
              <a:t>), retourne la position relative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 visibles</a:t>
            </a:r>
          </a:p>
          <a:p>
            <a:pPr lvl="1"/>
            <a:r>
              <a:rPr lang="fr-FR" dirty="0"/>
              <a:t>1) Elimination des points en limite de portée</a:t>
            </a:r>
          </a:p>
          <a:p>
            <a:pPr lvl="2"/>
            <a:r>
              <a:rPr lang="fr-FR" dirty="0"/>
              <a:t>Seuil à 9,9m (à ajuster)</a:t>
            </a:r>
          </a:p>
          <a:p>
            <a:pPr lvl="1"/>
            <a:r>
              <a:rPr lang="fr-FR" dirty="0"/>
              <a:t>2) Regroupement des points (</a:t>
            </a:r>
            <a:r>
              <a:rPr lang="fr-FR" dirty="0" err="1"/>
              <a:t>clustering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Distance de 20cm (à ajuster)</a:t>
            </a:r>
          </a:p>
          <a:p>
            <a:pPr lvl="1"/>
            <a:r>
              <a:rPr lang="fr-FR" dirty="0"/>
              <a:t>3) Estimation de la position relative :</a:t>
            </a:r>
          </a:p>
          <a:p>
            <a:pPr lvl="2"/>
            <a:r>
              <a:rPr lang="fr-FR" dirty="0"/>
              <a:t>Point le plus proche (</a:t>
            </a:r>
            <a:r>
              <a:rPr lang="fr-FR" dirty="0" err="1"/>
              <a:t>a,d</a:t>
            </a:r>
            <a:r>
              <a:rPr lang="fr-FR" dirty="0"/>
              <a:t>) + (0.0, 0.1) (à ajuster)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 à terme (dans la vraie vie)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Tout obstacle est considéré comme 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de type plot (humains, mobilier urbain..)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par l’algorithme de SLAM (state-full)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des obstacles qui ne sont pas des plots (bordure)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Couplage avec l’algorithme de traitement LIDAR associé à la détection et l’évitement d’obstacles (DLVV)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?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Amélioration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0,1m x 0,1m étendue +/-1m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 </a:t>
            </a:r>
          </a:p>
          <a:p>
            <a:pPr lvl="2"/>
            <a:r>
              <a:rPr lang="fr-FR" dirty="0"/>
              <a:t>Linéaire de 0,0m à 0,2m, puis nulle au-delà de 0,2m (à ajuster)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/>
              <a:t>Correction de la translation seulement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Fermeture de boucle avec bruit (</a:t>
            </a:r>
            <a:r>
              <a:rPr lang="fr-FR" dirty="0" err="1">
                <a:solidFill>
                  <a:srgbClr val="FF0000"/>
                </a:solidFill>
              </a:rPr>
              <a:t>v,w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/>
              <a:t>Temps de calcul </a:t>
            </a:r>
            <a:r>
              <a:rPr lang="fr-FR" dirty="0"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/>
              <a:t>Faire ce qui est présenté !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/>
              <a:t>Ajouter la corriger du cap en 4-5-6</a:t>
            </a: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LIDAR et </a:t>
            </a:r>
            <a:r>
              <a:rPr lang="fr-FR" dirty="0" err="1"/>
              <a:t>Rpi</a:t>
            </a:r>
            <a:endParaRPr lang="fr-FR" dirty="0"/>
          </a:p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une IMU (commandée)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r>
              <a:rPr lang="fr-FR" dirty="0"/>
              <a:t>Valider la récupération du nuage de points et caractériser la portée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x,y,h,v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En temps réel</a:t>
            </a:r>
          </a:p>
          <a:p>
            <a:pPr lvl="2"/>
            <a:r>
              <a:rPr lang="fr-FR" dirty="0"/>
              <a:t>P1 : position passée</a:t>
            </a:r>
          </a:p>
          <a:p>
            <a:pPr lvl="2"/>
            <a:r>
              <a:rPr lang="fr-FR" dirty="0"/>
              <a:t>P2 : position courante</a:t>
            </a:r>
          </a:p>
          <a:p>
            <a:pPr lvl="2"/>
            <a:r>
              <a:rPr lang="fr-FR" dirty="0"/>
              <a:t>P3 : </a:t>
            </a:r>
            <a:r>
              <a:rPr lang="fr-FR" dirty="0" err="1"/>
              <a:t>waypoint</a:t>
            </a:r>
            <a:r>
              <a:rPr lang="fr-FR" dirty="0"/>
              <a:t> courant</a:t>
            </a:r>
          </a:p>
          <a:p>
            <a:pPr lvl="2"/>
            <a:r>
              <a:rPr lang="fr-FR" dirty="0"/>
              <a:t>P4 : </a:t>
            </a:r>
            <a:r>
              <a:rPr lang="fr-FR" dirty="0" err="1"/>
              <a:t>waypoint</a:t>
            </a:r>
            <a:r>
              <a:rPr lang="fr-FR" dirty="0"/>
              <a:t> suivant</a:t>
            </a:r>
          </a:p>
          <a:p>
            <a:pPr lvl="2"/>
            <a:r>
              <a:rPr lang="fr-FR" dirty="0"/>
              <a:t>Termes (,</a:t>
            </a:r>
            <a:r>
              <a:rPr lang="fr-FR" dirty="0" err="1"/>
              <a:t>h,v</a:t>
            </a:r>
            <a:r>
              <a:rPr lang="fr-FR" dirty="0"/>
              <a:t>) ignorés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Problèmes :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générale de mauvaise qualité 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Trajectoire déborde du circuit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Vitesse non optimale (coups de volant, dérapages)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à proximité des </a:t>
            </a:r>
            <a:r>
              <a:rPr lang="fr-FR" dirty="0" err="1">
                <a:solidFill>
                  <a:srgbClr val="FF0000"/>
                </a:solidFill>
              </a:rPr>
              <a:t>waypoints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à chaque itération</a:t>
            </a:r>
          </a:p>
        </p:txBody>
      </p:sp>
    </p:spTree>
    <p:extLst>
      <p:ext uri="{BB962C8B-B14F-4D97-AF65-F5344CB8AC3E}">
        <p14:creationId xmlns:p14="http://schemas.microsoft.com/office/powerpoint/2010/main" val="31676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Solution à expérimenter :</a:t>
            </a:r>
          </a:p>
          <a:p>
            <a:pPr lvl="1"/>
            <a:r>
              <a:rPr lang="fr-FR" dirty="0"/>
              <a:t>Interpolation réalisée en planification suite à la pose manuelle (ou automatisée – RL) des WP.</a:t>
            </a:r>
          </a:p>
          <a:p>
            <a:pPr lvl="2"/>
            <a:r>
              <a:rPr lang="fr-FR" dirty="0"/>
              <a:t>Trajectoire = Liste d’un grand nombre de </a:t>
            </a:r>
            <a:r>
              <a:rPr lang="fr-FR" dirty="0" err="1"/>
              <a:t>waypoints</a:t>
            </a:r>
            <a:r>
              <a:rPr lang="fr-FR" dirty="0"/>
              <a:t>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 temps réel, algorithme d’asservissement cherchant à minimiser la distance entre la position courante (</a:t>
            </a:r>
            <a:r>
              <a:rPr lang="fr-FR" dirty="0" err="1"/>
              <a:t>x,y,heading</a:t>
            </a:r>
            <a:r>
              <a:rPr lang="fr-FR" dirty="0"/>
              <a:t>) et la trajectoire formée d’un grand nombre de </a:t>
            </a:r>
            <a:r>
              <a:rPr lang="fr-FR" dirty="0" err="1"/>
              <a:t>waypoints</a:t>
            </a:r>
            <a:endParaRPr lang="fr-FR" dirty="0"/>
          </a:p>
          <a:p>
            <a:pPr lvl="2"/>
            <a:r>
              <a:rPr lang="fr-FR" dirty="0"/>
              <a:t>Fonction distance à élaborer</a:t>
            </a:r>
          </a:p>
          <a:p>
            <a:pPr lvl="2"/>
            <a:r>
              <a:rPr lang="fr-FR" dirty="0"/>
              <a:t>Fourniture de l’erreur en entrée des </a:t>
            </a:r>
            <a:r>
              <a:rPr lang="fr-FR" dirty="0" err="1"/>
              <a:t>xPID</a:t>
            </a:r>
            <a:r>
              <a:rPr lang="fr-FR" dirty="0"/>
              <a:t> et </a:t>
            </a:r>
            <a:r>
              <a:rPr lang="fr-FR" dirty="0" err="1"/>
              <a:t>wPID</a:t>
            </a:r>
            <a:endParaRPr lang="fr-FR" dirty="0"/>
          </a:p>
          <a:p>
            <a:pPr lvl="2"/>
            <a:r>
              <a:rPr lang="fr-FR" dirty="0"/>
              <a:t>Rappel : site Internet avec tous les algorithmes d’asservissement</a:t>
            </a:r>
          </a:p>
          <a:p>
            <a:pPr lvl="2"/>
            <a:endParaRPr lang="fr-FR" dirty="0"/>
          </a:p>
          <a:p>
            <a:r>
              <a:rPr lang="fr-FR" dirty="0"/>
              <a:t>Améliorations :</a:t>
            </a:r>
          </a:p>
          <a:p>
            <a:pPr lvl="2"/>
            <a:r>
              <a:rPr lang="fr-FR" dirty="0"/>
              <a:t>Ajouter la vitesse d’avance </a:t>
            </a:r>
            <a:r>
              <a:rPr lang="fr-FR" dirty="0">
                <a:sym typeface="Wingdings" panose="05000000000000000000" pitchFamily="2" charset="2"/>
              </a:rPr>
              <a:t> (</a:t>
            </a:r>
            <a:r>
              <a:rPr lang="fr-FR" dirty="0" err="1">
                <a:sym typeface="Wingdings" panose="05000000000000000000" pitchFamily="2" charset="2"/>
              </a:rPr>
              <a:t>x,y,heading,v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Interpoler la vitesse d’avance (trapèze de décélération)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Testable complètement dans le simulateur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1038</Words>
  <Application>Microsoft Office PowerPoint</Application>
  <PresentationFormat>Affichage à l'écran (4:3)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Traitement du nuage de points</vt:lpstr>
      <vt:lpstr>LIDAR</vt:lpstr>
      <vt:lpstr>LIDAR simulé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105</cp:revision>
  <dcterms:created xsi:type="dcterms:W3CDTF">2006-08-16T00:00:00Z</dcterms:created>
  <dcterms:modified xsi:type="dcterms:W3CDTF">2019-10-25T16:18:44Z</dcterms:modified>
</cp:coreProperties>
</file>