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0"/>
            <a:ext cx="8946541" cy="4787899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Fondamentaux de 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Héritage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 err="1"/>
              <a:t>Layout</a:t>
            </a:r>
            <a:endParaRPr lang="fr-FR"/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Formes &amp; Graphisme</a:t>
            </a:r>
          </a:p>
          <a:p>
            <a:pPr lvl="1"/>
            <a:r>
              <a:rPr lang="fr-FR"/>
              <a:t>Animations &amp; </a:t>
            </a:r>
            <a:r>
              <a:rPr lang="fr-FR" err="1"/>
              <a:t>Transforms</a:t>
            </a:r>
            <a:endParaRPr lang="fr-FR"/>
          </a:p>
          <a:p>
            <a:pPr lvl="1"/>
            <a:r>
              <a:rPr lang="fr-FR"/>
              <a:t>Interactions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Processeurs</a:t>
            </a:r>
          </a:p>
          <a:p>
            <a:pPr lvl="1"/>
            <a:r>
              <a:rPr lang="fr-FR"/>
              <a:t>Modules CSS</a:t>
            </a:r>
          </a:p>
          <a:p>
            <a:pPr lvl="1"/>
            <a:r>
              <a:rPr lang="fr-FR"/>
              <a:t>CSS in JS</a:t>
            </a:r>
          </a:p>
          <a:p>
            <a:pPr lvl="1"/>
            <a:r>
              <a:rPr lang="fr-FR" err="1"/>
              <a:t>Devtools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/>
              <a:t>HTML (HyperText Markup </a:t>
            </a:r>
            <a:r>
              <a:rPr lang="fr-FR" sz="2800" err="1"/>
              <a:t>Language</a:t>
            </a:r>
            <a:r>
              <a:rPr lang="fr-FR" sz="2800"/>
              <a:t>) décrit le contenu de pages web sous forme de </a:t>
            </a:r>
            <a:r>
              <a:rPr lang="fr-FR" sz="2800" b="1"/>
              <a:t>balises</a:t>
            </a:r>
            <a:r>
              <a:rPr lang="fr-FR" sz="2800"/>
              <a:t> imbriquées dans une </a:t>
            </a:r>
            <a:r>
              <a:rPr lang="fr-FR" sz="28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3315797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trois autres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878</Words>
  <Application>Microsoft Office PowerPoint</Application>
  <PresentationFormat>Grand écran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Media queries</vt:lpstr>
      <vt:lpstr>Responsive Web Design</vt:lpstr>
      <vt:lpstr>"Flow" le flux de contenu</vt:lpstr>
      <vt:lpstr>Modèle de boîte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43</cp:revision>
  <dcterms:created xsi:type="dcterms:W3CDTF">2022-07-11T09:41:08Z</dcterms:created>
  <dcterms:modified xsi:type="dcterms:W3CDTF">2022-09-14T16:29:44Z</dcterms:modified>
</cp:coreProperties>
</file>