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5B8006-9E8F-4DF3-8AC3-8C999B490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642457"/>
            <a:ext cx="8825658" cy="3329581"/>
          </a:xfrm>
        </p:spPr>
        <p:txBody>
          <a:bodyPr/>
          <a:lstStyle/>
          <a:p>
            <a:pPr algn="ctr"/>
            <a:r>
              <a:rPr lang="it-IT" dirty="0"/>
              <a:t>DressCode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BE3E83-E640-490F-8BAC-0119CBCD4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670" y="4735435"/>
            <a:ext cx="8825658" cy="861420"/>
          </a:xfrm>
        </p:spPr>
        <p:txBody>
          <a:bodyPr/>
          <a:lstStyle/>
          <a:p>
            <a:pPr algn="ctr"/>
            <a:r>
              <a:rPr lang="it-IT" dirty="0"/>
              <a:t>Davide bucci – angelo ceppari</a:t>
            </a:r>
          </a:p>
        </p:txBody>
      </p:sp>
    </p:spTree>
    <p:extLst>
      <p:ext uri="{BB962C8B-B14F-4D97-AF65-F5344CB8AC3E}">
        <p14:creationId xmlns:p14="http://schemas.microsoft.com/office/powerpoint/2010/main" val="339991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7B6B46-3B29-4A01-B135-3B59FEED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 COSA SERVE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962FA0-ACAC-462A-9251-C38D3C62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3500" b="0" i="0" dirty="0">
                <a:effectLst/>
                <a:latin typeface="+mn-lt"/>
              </a:rPr>
              <a:t>DressCode è un'applicazione progettata per creare il proprio armadio virtual</a:t>
            </a:r>
            <a:r>
              <a:rPr lang="it-IT" sz="3500" dirty="0">
                <a:latin typeface="+mn-lt"/>
              </a:rPr>
              <a:t>e.</a:t>
            </a:r>
            <a:r>
              <a:rPr lang="it-IT" sz="3500" b="0" i="0" dirty="0">
                <a:effectLst/>
                <a:latin typeface="+mn-lt"/>
              </a:rPr>
              <a:t> Inserendo al suo interno i capi di abbigliamento che possiedi, DressCode ti aiuterà ogni giorno con nuove idee e outfit da indossare, basandosi sulle condizione meteorologiche e sui colori dei tuoi abiti, con un design semplice e intuitivo</a:t>
            </a:r>
            <a:endParaRPr lang="it-IT" sz="3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484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36CE3C-E691-4EA8-BA1A-471698EC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FASE PRELIMINARE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AE8FDB-1CAC-4E3E-A6B9-D131F8A6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Registrazione e Geolocalizzazione</a:t>
            </a:r>
          </a:p>
          <a:p>
            <a:r>
              <a:rPr lang="it-IT" sz="3200" dirty="0"/>
              <a:t>Inserimento dei capi nell’armadio virtuale tramite: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3200" dirty="0"/>
              <a:t>Scelta dei colori principali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3200" dirty="0"/>
              <a:t>Inserimento foto (opzionale)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3200" dirty="0"/>
              <a:t>Tipo di abito</a:t>
            </a:r>
          </a:p>
        </p:txBody>
      </p:sp>
    </p:spTree>
    <p:extLst>
      <p:ext uri="{BB962C8B-B14F-4D97-AF65-F5344CB8AC3E}">
        <p14:creationId xmlns:p14="http://schemas.microsoft.com/office/powerpoint/2010/main" val="16915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06F273-F307-4D68-90F4-F86AA55D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FUNZIONALITA’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DBB632-870E-47CC-BD6B-663873D2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Outfit giornalieri consigliati in base alle condizioni climatiche</a:t>
            </a:r>
          </a:p>
          <a:p>
            <a:r>
              <a:rPr lang="it-IT" sz="2800" dirty="0"/>
              <a:t>Creare un outfit a partire da un capo a scelta</a:t>
            </a:r>
          </a:p>
          <a:p>
            <a:r>
              <a:rPr lang="it-IT" sz="2800" dirty="0"/>
              <a:t>DressCode Travel (Valigia virtuale)</a:t>
            </a:r>
          </a:p>
          <a:p>
            <a:r>
              <a:rPr lang="it-IT" sz="2800" dirty="0"/>
              <a:t>Promemoria tramite notifiche per accessori extra (ombrello, sciarpa, guanti, ecc.)</a:t>
            </a:r>
          </a:p>
        </p:txBody>
      </p:sp>
    </p:spTree>
    <p:extLst>
      <p:ext uri="{BB962C8B-B14F-4D97-AF65-F5344CB8AC3E}">
        <p14:creationId xmlns:p14="http://schemas.microsoft.com/office/powerpoint/2010/main" val="123193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69737-291A-4AB3-8D33-C9E7B91D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METODOLOGIA DI ABBINAMENTO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BB0AED-D94F-4011-857B-AECCD23D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Tramite i colori abbinabili e complementari dei tuoi capi, DressCode saprà indicarti i migliori outfit da indossare giorno per giorno.</a:t>
            </a:r>
          </a:p>
          <a:p>
            <a:pPr marL="0" indent="0">
              <a:buNone/>
            </a:pPr>
            <a:r>
              <a:rPr lang="it-IT" sz="3200" dirty="0"/>
              <a:t> </a:t>
            </a:r>
          </a:p>
          <a:p>
            <a:pPr marL="0" indent="0">
              <a:buNone/>
            </a:pPr>
            <a:r>
              <a:rPr lang="it-IT" sz="3200" dirty="0"/>
              <a:t>L’utente potrà inoltre creare abbinamenti personalizzati in base ai propri gusti e preferenze.</a:t>
            </a:r>
          </a:p>
        </p:txBody>
      </p:sp>
    </p:spTree>
    <p:extLst>
      <p:ext uri="{BB962C8B-B14F-4D97-AF65-F5344CB8AC3E}">
        <p14:creationId xmlns:p14="http://schemas.microsoft.com/office/powerpoint/2010/main" val="346164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48F6B-063C-4A15-A2BC-2E05543F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DRESSCODE TRAVEL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D0B0A0-C831-454E-9B1E-26F63B9BC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800" dirty="0"/>
              <a:t>DressCode Travel è una valigia virtuale che ti permetterà di scegliere i migliori abiti in base:</a:t>
            </a:r>
          </a:p>
          <a:p>
            <a:r>
              <a:rPr lang="it-IT" sz="2800" dirty="0"/>
              <a:t>Al loro PP (Pairing Point), un punteggio assegnato ai capi in base al loro in</a:t>
            </a:r>
            <a:r>
              <a:rPr lang="it-IT" sz="2800" u="sng" dirty="0"/>
              <a:t>d</a:t>
            </a:r>
            <a:r>
              <a:rPr lang="it-IT" sz="2800" dirty="0"/>
              <a:t>ice di abbinamento con tutti gli altri abiti presenti nell’armadio virtuale</a:t>
            </a:r>
          </a:p>
          <a:p>
            <a:r>
              <a:rPr lang="it-IT" sz="2800" dirty="0"/>
              <a:t>Durata del viaggio</a:t>
            </a:r>
          </a:p>
          <a:p>
            <a:r>
              <a:rPr lang="it-IT" sz="2800" dirty="0"/>
              <a:t>Condizione meteo previste per la tua destinazione</a:t>
            </a:r>
          </a:p>
          <a:p>
            <a:endParaRPr lang="it-IT" sz="28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340624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223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Ione</vt:lpstr>
      <vt:lpstr>DressCode</vt:lpstr>
      <vt:lpstr>A COSA SERVE?</vt:lpstr>
      <vt:lpstr>FASE PRELIMINARE</vt:lpstr>
      <vt:lpstr>FUNZIONALITA’</vt:lpstr>
      <vt:lpstr>METODOLOGIA DI ABBINAMENTO</vt:lpstr>
      <vt:lpstr>DRESSCODE TRAVEL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DressCode</dc:title>
  <dc:creator>Davide Bucci</dc:creator>
  <cp:lastModifiedBy>Davide Bucci</cp:lastModifiedBy>
  <cp:revision>2</cp:revision>
  <dcterms:created xsi:type="dcterms:W3CDTF">2021-10-25T11:14:43Z</dcterms:created>
  <dcterms:modified xsi:type="dcterms:W3CDTF">2021-10-25T11:44:06Z</dcterms:modified>
</cp:coreProperties>
</file>