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9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4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9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1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9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5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68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5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3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2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AE4644-4029-486C-A8F4-047BB41F334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E088EC-D017-4349-8C11-B53200A0E51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15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aioliver/projekt2jatekprojek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94FBE-6C67-4E4A-B0B5-2FD55DCE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Űrhajós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686A0E-BAC3-412D-9B50-2A2FA690F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2000" dirty="0"/>
              <a:t>Készítette: Medve </a:t>
            </a:r>
            <a:r>
              <a:rPr lang="hu-HU" sz="2000" dirty="0" err="1"/>
              <a:t>gergő</a:t>
            </a:r>
            <a:r>
              <a:rPr lang="hu-HU" sz="2000" dirty="0"/>
              <a:t>; patai Olivér</a:t>
            </a:r>
          </a:p>
          <a:p>
            <a:r>
              <a:rPr lang="hu-HU" sz="2000" dirty="0"/>
              <a:t>Békéscsabai </a:t>
            </a:r>
            <a:r>
              <a:rPr lang="hu-HU" sz="2000" dirty="0" err="1"/>
              <a:t>szc</a:t>
            </a:r>
            <a:r>
              <a:rPr lang="hu-HU" sz="2000" dirty="0"/>
              <a:t> nemes </a:t>
            </a:r>
            <a:r>
              <a:rPr lang="hu-HU" sz="2000" dirty="0" err="1"/>
              <a:t>tihamér</a:t>
            </a:r>
            <a:r>
              <a:rPr lang="hu-HU" sz="2000" dirty="0"/>
              <a:t> technikum és kollégium</a:t>
            </a:r>
          </a:p>
          <a:p>
            <a:r>
              <a:rPr lang="hu-HU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1051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E01E9-9D8D-409E-A7D3-CDE1465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Név; elérhetőség; </a:t>
            </a:r>
            <a:r>
              <a:rPr lang="hu-HU" dirty="0" err="1"/>
              <a:t>Trello</a:t>
            </a:r>
            <a:r>
              <a:rPr lang="hu-HU" dirty="0"/>
              <a:t>; </a:t>
            </a:r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68E72C-9D2C-4745-AEF3-6A50A99E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Projektünk neve: </a:t>
            </a:r>
            <a:r>
              <a:rPr lang="hu-HU" dirty="0">
                <a:solidFill>
                  <a:schemeClr val="accent1"/>
                </a:solidFill>
              </a:rPr>
              <a:t>Űrhajós Játék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>
                <a:solidFill>
                  <a:schemeClr val="tx1"/>
                </a:solidFill>
              </a:rPr>
              <a:t>Elérhetőség: a projekt </a:t>
            </a:r>
            <a:r>
              <a:rPr lang="hu-HU" dirty="0" err="1">
                <a:solidFill>
                  <a:schemeClr val="tx1"/>
                </a:solidFill>
              </a:rPr>
              <a:t>Github</a:t>
            </a:r>
            <a:r>
              <a:rPr lang="hu-HU" dirty="0">
                <a:solidFill>
                  <a:schemeClr val="tx1"/>
                </a:solidFill>
              </a:rPr>
              <a:t> felületén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accent1"/>
                </a:solidFill>
              </a:rPr>
              <a:t>A JÁTÉK KIZÁRÓLAGOSAN ANDROID KÉSZÜLÉKEKEN FUT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>
                <a:solidFill>
                  <a:schemeClr val="tx1"/>
                </a:solidFill>
              </a:rPr>
              <a:t>Github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repository</a:t>
            </a:r>
            <a:r>
              <a:rPr lang="hu-HU" dirty="0">
                <a:solidFill>
                  <a:schemeClr val="tx1"/>
                </a:solidFill>
              </a:rPr>
              <a:t> hivatkozása: </a:t>
            </a:r>
            <a:r>
              <a:rPr lang="hu-HU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https://github.com/pataioliver/projekt2jatekprojekt.git</a:t>
            </a:r>
            <a:endParaRPr lang="hu-H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7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CF5AA-A9FA-46D0-9C2F-B82C1F8C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444563-02F6-41D9-8E3E-9DB45503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Fejlesztői környezet ismertetése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Használati útmutató és a játék ismertetése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Tesztelési gondolatok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Továbbfejlesztési tervek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Trello</a:t>
            </a:r>
            <a:r>
              <a:rPr lang="hu-HU" dirty="0"/>
              <a:t> tábla; képernyőképek bemutatása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Név; elérhetőség; </a:t>
            </a:r>
            <a:r>
              <a:rPr lang="hu-HU" dirty="0" err="1"/>
              <a:t>Github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F2B3F1-447E-4FCA-A17B-F7AFF985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94" y="1981899"/>
            <a:ext cx="2556580" cy="36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6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549406-532D-411E-BDB3-D0329838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Fejlesztői környezet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DAE1F-713D-4E4D-9FF0-B91015A2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projektünk megvalósításához az MIT App </a:t>
            </a:r>
            <a:r>
              <a:rPr lang="hu-HU" dirty="0" err="1"/>
              <a:t>Inventor</a:t>
            </a:r>
            <a:r>
              <a:rPr lang="hu-HU" dirty="0"/>
              <a:t> telefonos játékkészítő appot hasznosítottuk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app ideális kis projektekre és bemutatókra, ám hátránya a lassú játékelérhetőség, sokszoros megszakítások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Nem kellően intuitív kezelőfelület</a:t>
            </a:r>
          </a:p>
        </p:txBody>
      </p:sp>
    </p:spTree>
    <p:extLst>
      <p:ext uri="{BB962C8B-B14F-4D97-AF65-F5344CB8AC3E}">
        <p14:creationId xmlns:p14="http://schemas.microsoft.com/office/powerpoint/2010/main" val="39793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40DA32-8520-4FD3-8A55-6FDFDA7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Használati útmutató és játék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3D8C3-ADD4-4931-A3B5-FD834EBA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játék szórakoztatásra épül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Fiatal gyermekek számára kiemelten ajánlott kinézete, egyszerű játékmenete okán.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app a reflexeinkre építkezik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Űrhajónk </a:t>
            </a:r>
            <a:r>
              <a:rPr lang="hu-HU" dirty="0" err="1"/>
              <a:t>írányítása</a:t>
            </a:r>
            <a:r>
              <a:rPr lang="hu-HU" dirty="0"/>
              <a:t> egy horizontális csúszkán történik az ujjaink pozícionálásával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Célunk, hogy minél több pontot érjünk 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Űrhajónk önmagától lő ki 3 lövedéket, melyek visszatérnek amint elérték a pálya határát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Ha az aszteroida eléri a telefon alját akkor a játék véget ér és a restart gombot kell megnyomni az újrakezdéshez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5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2CF233C-052C-4353-9326-63BADE44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gondolatok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78E933-C54D-4F7A-A75B-E3C75C32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Szóbeli kifejtés</a:t>
            </a:r>
          </a:p>
        </p:txBody>
      </p:sp>
    </p:spTree>
    <p:extLst>
      <p:ext uri="{BB962C8B-B14F-4D97-AF65-F5344CB8AC3E}">
        <p14:creationId xmlns:p14="http://schemas.microsoft.com/office/powerpoint/2010/main" val="1964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2CF233C-052C-4353-9326-63BADE44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78E933-C54D-4F7A-A75B-E3C75C32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Különböző szintek, újabb </a:t>
            </a:r>
            <a:r>
              <a:rPr lang="hu-HU" dirty="0" err="1"/>
              <a:t>sprite</a:t>
            </a:r>
            <a:r>
              <a:rPr lang="hu-HU" dirty="0"/>
              <a:t>-ok hozzáadása</a:t>
            </a:r>
          </a:p>
          <a:p>
            <a:r>
              <a:rPr lang="hu-HU" dirty="0"/>
              <a:t>Új irányítási program írása</a:t>
            </a:r>
          </a:p>
          <a:p>
            <a:r>
              <a:rPr lang="hu-HU" dirty="0"/>
              <a:t>Folyékonyabb futtatás</a:t>
            </a:r>
          </a:p>
        </p:txBody>
      </p:sp>
    </p:spTree>
    <p:extLst>
      <p:ext uri="{BB962C8B-B14F-4D97-AF65-F5344CB8AC3E}">
        <p14:creationId xmlns:p14="http://schemas.microsoft.com/office/powerpoint/2010/main" val="12697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4062F5-2201-4B31-A8B3-F5B574EF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Képernyőképek bemutatása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BA4A28-9BB6-4E48-A2A0-0A15714C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31" y="1828936"/>
            <a:ext cx="3048425" cy="304842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DC4594-B0DB-4C53-BFD7-0B49C0DB4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66" y="1828936"/>
            <a:ext cx="1705213" cy="30388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A4CC60A-0E1D-4B9F-9692-03C28D60E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11" y="1828935"/>
            <a:ext cx="518439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365E-0E49-4FB3-BC95-AB3C273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hu-HU" dirty="0" err="1"/>
              <a:t>Trello</a:t>
            </a:r>
            <a:r>
              <a:rPr lang="hu-HU" dirty="0"/>
              <a:t> tábla bemutatása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D10CFA-5866-4742-AA6F-5401541D7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8" y="1937857"/>
            <a:ext cx="7547923" cy="4244829"/>
          </a:xfrm>
        </p:spPr>
      </p:pic>
    </p:spTree>
    <p:extLst>
      <p:ext uri="{BB962C8B-B14F-4D97-AF65-F5344CB8AC3E}">
        <p14:creationId xmlns:p14="http://schemas.microsoft.com/office/powerpoint/2010/main" val="211732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437E9-C9EC-40B6-BA9F-318981B2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DD47E71-35FD-4F9E-BDED-FA7E21E48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581"/>
          </a:xfrm>
        </p:spPr>
      </p:pic>
    </p:spTree>
    <p:extLst>
      <p:ext uri="{BB962C8B-B14F-4D97-AF65-F5344CB8AC3E}">
        <p14:creationId xmlns:p14="http://schemas.microsoft.com/office/powerpoint/2010/main" val="1357215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214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Retrospektív</vt:lpstr>
      <vt:lpstr>Űrhajós Játék</vt:lpstr>
      <vt:lpstr>Tartalomjegyzék</vt:lpstr>
      <vt:lpstr>Fejlesztői környezet ismertetése</vt:lpstr>
      <vt:lpstr>Használati útmutató és játék ismertetése</vt:lpstr>
      <vt:lpstr>Tesztelési gondolatok</vt:lpstr>
      <vt:lpstr>Továbbfejlesztési tervek</vt:lpstr>
      <vt:lpstr>Képernyőképek bemutatása</vt:lpstr>
      <vt:lpstr>Trello tábla bemutatása</vt:lpstr>
      <vt:lpstr>PowerPoint-bemutató</vt:lpstr>
      <vt:lpstr>Név; elérhetőség; Trello;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Medve Gergő és Patai Olivér</dc:title>
  <dc:creator>Medve Gergő</dc:creator>
  <cp:lastModifiedBy>Medve Gergő</cp:lastModifiedBy>
  <cp:revision>13</cp:revision>
  <dcterms:created xsi:type="dcterms:W3CDTF">2021-11-04T10:38:59Z</dcterms:created>
  <dcterms:modified xsi:type="dcterms:W3CDTF">2021-11-04T12:46:46Z</dcterms:modified>
</cp:coreProperties>
</file>