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5FDE5-EFE2-48A9-81A5-A8E14E9A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615013"/>
            <a:ext cx="8791575" cy="894950"/>
          </a:xfrm>
        </p:spPr>
        <p:txBody>
          <a:bodyPr/>
          <a:lstStyle/>
          <a:p>
            <a:pPr algn="ctr"/>
            <a:r>
              <a:rPr lang="hu-HU" dirty="0"/>
              <a:t>XD.org képernyőterv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D796ED-088A-44BB-9B78-5ABA74B5F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499943"/>
          </a:xfrm>
        </p:spPr>
        <p:txBody>
          <a:bodyPr/>
          <a:lstStyle/>
          <a:p>
            <a:pPr algn="ctr"/>
            <a:r>
              <a:rPr lang="hu-HU" dirty="0"/>
              <a:t>Készítette: </a:t>
            </a:r>
            <a:r>
              <a:rPr lang="hu-HU" dirty="0" err="1"/>
              <a:t>Göröcs</a:t>
            </a:r>
            <a:r>
              <a:rPr lang="hu-HU" dirty="0"/>
              <a:t> Lajos Zsolt</a:t>
            </a:r>
          </a:p>
        </p:txBody>
      </p:sp>
    </p:spTree>
    <p:extLst>
      <p:ext uri="{BB962C8B-B14F-4D97-AF65-F5344CB8AC3E}">
        <p14:creationId xmlns:p14="http://schemas.microsoft.com/office/powerpoint/2010/main" val="40459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932A1BB0-FC96-4476-B17E-05AD5F99BD16}"/>
              </a:ext>
            </a:extLst>
          </p:cNvPr>
          <p:cNvSpPr/>
          <p:nvPr/>
        </p:nvSpPr>
        <p:spPr>
          <a:xfrm>
            <a:off x="3681813" y="1215639"/>
            <a:ext cx="4828374" cy="442672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4400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07D8C2A-87A1-4FA2-A097-EC681AF6CE50}"/>
              </a:ext>
            </a:extLst>
          </p:cNvPr>
          <p:cNvSpPr txBox="1"/>
          <p:nvPr/>
        </p:nvSpPr>
        <p:spPr>
          <a:xfrm>
            <a:off x="4566303" y="1444239"/>
            <a:ext cx="3059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  <a:cs typeface="Times New Roman" panose="02020603050405020304" pitchFamily="18" charset="0"/>
              </a:rPr>
              <a:t>XD.org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35C720B-D4A4-4D4C-A785-FBC43E17BC06}"/>
              </a:ext>
            </a:extLst>
          </p:cNvPr>
          <p:cNvSpPr txBox="1"/>
          <p:nvPr/>
        </p:nvSpPr>
        <p:spPr>
          <a:xfrm>
            <a:off x="3926792" y="2555193"/>
            <a:ext cx="176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Felhasználónév: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F29451C-E376-4407-BD68-977905E00A95}"/>
              </a:ext>
            </a:extLst>
          </p:cNvPr>
          <p:cNvSpPr/>
          <p:nvPr/>
        </p:nvSpPr>
        <p:spPr>
          <a:xfrm>
            <a:off x="3999432" y="3085032"/>
            <a:ext cx="4170347" cy="343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5CE1EFC-06B0-4D6C-81C2-69F9CA0B0EDD}"/>
              </a:ext>
            </a:extLst>
          </p:cNvPr>
          <p:cNvSpPr txBox="1"/>
          <p:nvPr/>
        </p:nvSpPr>
        <p:spPr>
          <a:xfrm>
            <a:off x="3999432" y="3611211"/>
            <a:ext cx="160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Jelszó: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5D2B5F-583A-4905-B8C1-90606B252C75}"/>
              </a:ext>
            </a:extLst>
          </p:cNvPr>
          <p:cNvSpPr/>
          <p:nvPr/>
        </p:nvSpPr>
        <p:spPr>
          <a:xfrm>
            <a:off x="3999432" y="4264079"/>
            <a:ext cx="4170347" cy="343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972EDC9E-54B8-4FDE-B78D-9033F9D61D8A}"/>
              </a:ext>
            </a:extLst>
          </p:cNvPr>
          <p:cNvSpPr/>
          <p:nvPr/>
        </p:nvSpPr>
        <p:spPr>
          <a:xfrm>
            <a:off x="4195986" y="4969925"/>
            <a:ext cx="1606610" cy="4438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Bejelentkezés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76C054C6-3806-4002-B31F-F9071B445A4C}"/>
              </a:ext>
            </a:extLst>
          </p:cNvPr>
          <p:cNvSpPr/>
          <p:nvPr/>
        </p:nvSpPr>
        <p:spPr>
          <a:xfrm>
            <a:off x="6316769" y="4969925"/>
            <a:ext cx="1606610" cy="4438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Regisztráció</a:t>
            </a:r>
          </a:p>
        </p:txBody>
      </p:sp>
    </p:spTree>
    <p:extLst>
      <p:ext uri="{BB962C8B-B14F-4D97-AF65-F5344CB8AC3E}">
        <p14:creationId xmlns:p14="http://schemas.microsoft.com/office/powerpoint/2010/main" val="77005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268791E-5C96-4FD6-B546-31DBF64D1E16}"/>
              </a:ext>
            </a:extLst>
          </p:cNvPr>
          <p:cNvSpPr/>
          <p:nvPr/>
        </p:nvSpPr>
        <p:spPr>
          <a:xfrm>
            <a:off x="0" y="0"/>
            <a:ext cx="12192000" cy="3931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03068CE-652D-4330-8B46-5BB0C80494DF}"/>
              </a:ext>
            </a:extLst>
          </p:cNvPr>
          <p:cNvSpPr txBox="1"/>
          <p:nvPr/>
        </p:nvSpPr>
        <p:spPr>
          <a:xfrm>
            <a:off x="0" y="2377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Felső sáv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D423548-1F81-4495-8406-91AE87B955E9}"/>
              </a:ext>
            </a:extLst>
          </p:cNvPr>
          <p:cNvSpPr txBox="1"/>
          <p:nvPr/>
        </p:nvSpPr>
        <p:spPr>
          <a:xfrm>
            <a:off x="10502780" y="23775"/>
            <a:ext cx="168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Felhasználó</a:t>
            </a:r>
          </a:p>
        </p:txBody>
      </p:sp>
      <p:graphicFrame>
        <p:nvGraphicFramePr>
          <p:cNvPr id="2" name="Táblázat 5">
            <a:extLst>
              <a:ext uri="{FF2B5EF4-FFF2-40B4-BE49-F238E27FC236}">
                <a16:creationId xmlns:a16="http://schemas.microsoft.com/office/drawing/2014/main" id="{07AE2DB7-E1D9-4973-93F0-BAC0F696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55917"/>
              </p:ext>
            </p:extLst>
          </p:nvPr>
        </p:nvGraphicFramePr>
        <p:xfrm>
          <a:off x="1051134" y="719665"/>
          <a:ext cx="9921666" cy="539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7222">
                  <a:extLst>
                    <a:ext uri="{9D8B030D-6E8A-4147-A177-3AD203B41FA5}">
                      <a16:colId xmlns:a16="http://schemas.microsoft.com/office/drawing/2014/main" val="31598405"/>
                    </a:ext>
                  </a:extLst>
                </a:gridCol>
                <a:gridCol w="3307222">
                  <a:extLst>
                    <a:ext uri="{9D8B030D-6E8A-4147-A177-3AD203B41FA5}">
                      <a16:colId xmlns:a16="http://schemas.microsoft.com/office/drawing/2014/main" val="3596184245"/>
                    </a:ext>
                  </a:extLst>
                </a:gridCol>
                <a:gridCol w="3307222">
                  <a:extLst>
                    <a:ext uri="{9D8B030D-6E8A-4147-A177-3AD203B41FA5}">
                      <a16:colId xmlns:a16="http://schemas.microsoft.com/office/drawing/2014/main" val="1619232025"/>
                    </a:ext>
                  </a:extLst>
                </a:gridCol>
              </a:tblGrid>
              <a:tr h="67382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Vicc címe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Viccek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Feltöltő, </a:t>
                      </a:r>
                      <a:r>
                        <a:rPr lang="hu-HU"/>
                        <a:t>Feltöltés dátuma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09385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29435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82058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25051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89861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133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65324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5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23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DF50F35-575D-482D-9C60-39412ABF3B14}"/>
              </a:ext>
            </a:extLst>
          </p:cNvPr>
          <p:cNvSpPr/>
          <p:nvPr/>
        </p:nvSpPr>
        <p:spPr>
          <a:xfrm>
            <a:off x="0" y="0"/>
            <a:ext cx="12192000" cy="3931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6D8A012-0C1A-4540-91AB-3B2CB1BE56C0}"/>
              </a:ext>
            </a:extLst>
          </p:cNvPr>
          <p:cNvSpPr txBox="1"/>
          <p:nvPr/>
        </p:nvSpPr>
        <p:spPr>
          <a:xfrm>
            <a:off x="0" y="2377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Felső sáv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E457A14-AB9C-4C57-B21C-9181DFA36E38}"/>
              </a:ext>
            </a:extLst>
          </p:cNvPr>
          <p:cNvSpPr txBox="1"/>
          <p:nvPr/>
        </p:nvSpPr>
        <p:spPr>
          <a:xfrm>
            <a:off x="10502780" y="23775"/>
            <a:ext cx="168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Felhasználó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8DBF93-31F3-4406-A432-575833BBC718}"/>
              </a:ext>
            </a:extLst>
          </p:cNvPr>
          <p:cNvSpPr/>
          <p:nvPr/>
        </p:nvSpPr>
        <p:spPr>
          <a:xfrm>
            <a:off x="0" y="393107"/>
            <a:ext cx="2354580" cy="2354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Profilkép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E2D8E6-6387-4E5F-A7C9-30333BE49158}"/>
              </a:ext>
            </a:extLst>
          </p:cNvPr>
          <p:cNvSpPr txBox="1"/>
          <p:nvPr/>
        </p:nvSpPr>
        <p:spPr>
          <a:xfrm>
            <a:off x="0" y="2891790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Felhasználónév: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F49A72B-7561-4D2B-A5BE-32D7C5674849}"/>
              </a:ext>
            </a:extLst>
          </p:cNvPr>
          <p:cNvSpPr/>
          <p:nvPr/>
        </p:nvSpPr>
        <p:spPr>
          <a:xfrm>
            <a:off x="1623060" y="2857500"/>
            <a:ext cx="2640330" cy="393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B0A9228-9A26-4F53-866A-C468A91D5E76}"/>
              </a:ext>
            </a:extLst>
          </p:cNvPr>
          <p:cNvSpPr/>
          <p:nvPr/>
        </p:nvSpPr>
        <p:spPr>
          <a:xfrm>
            <a:off x="0" y="3429000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Új jelszó:</a:t>
            </a:r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67A1E9D9-C6FB-4DF6-9621-C647B1C2894C}"/>
              </a:ext>
            </a:extLst>
          </p:cNvPr>
          <p:cNvSpPr/>
          <p:nvPr/>
        </p:nvSpPr>
        <p:spPr>
          <a:xfrm>
            <a:off x="1623060" y="3432572"/>
            <a:ext cx="2640330" cy="393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97E7959-E759-4B19-AE4C-6898E075979B}"/>
              </a:ext>
            </a:extLst>
          </p:cNvPr>
          <p:cNvSpPr/>
          <p:nvPr/>
        </p:nvSpPr>
        <p:spPr>
          <a:xfrm>
            <a:off x="-1" y="396621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Jelszó megint:</a:t>
            </a: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84A33850-9AB4-46F7-B8E1-81E5DF7CB53F}"/>
              </a:ext>
            </a:extLst>
          </p:cNvPr>
          <p:cNvSpPr/>
          <p:nvPr/>
        </p:nvSpPr>
        <p:spPr>
          <a:xfrm>
            <a:off x="1623060" y="3997129"/>
            <a:ext cx="2640330" cy="393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253EE604-CAC9-4906-AFFF-D78724837052}"/>
              </a:ext>
            </a:extLst>
          </p:cNvPr>
          <p:cNvSpPr/>
          <p:nvPr/>
        </p:nvSpPr>
        <p:spPr>
          <a:xfrm>
            <a:off x="-270" y="4479645"/>
            <a:ext cx="190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Profilkép frissítése:</a:t>
            </a:r>
            <a:endParaRPr lang="hu-HU" dirty="0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407913CC-076C-4A87-9283-43C74EAEA446}"/>
              </a:ext>
            </a:extLst>
          </p:cNvPr>
          <p:cNvSpPr/>
          <p:nvPr/>
        </p:nvSpPr>
        <p:spPr>
          <a:xfrm>
            <a:off x="102635" y="4820551"/>
            <a:ext cx="1140643" cy="2356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Fájl kiválasztása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AF5385F4-3DE7-4C42-9A06-31DEA34957FB}"/>
              </a:ext>
            </a:extLst>
          </p:cNvPr>
          <p:cNvSpPr/>
          <p:nvPr/>
        </p:nvSpPr>
        <p:spPr>
          <a:xfrm>
            <a:off x="102635" y="5451523"/>
            <a:ext cx="1140643" cy="2356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Frissít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D57871D7-552B-4FF8-88AF-37A813D74900}"/>
              </a:ext>
            </a:extLst>
          </p:cNvPr>
          <p:cNvSpPr/>
          <p:nvPr/>
        </p:nvSpPr>
        <p:spPr>
          <a:xfrm>
            <a:off x="1623060" y="5451523"/>
            <a:ext cx="1140643" cy="2356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Profilkép törlése</a:t>
            </a:r>
          </a:p>
        </p:txBody>
      </p:sp>
      <p:sp>
        <p:nvSpPr>
          <p:cNvPr id="20" name="Beszédbuborék: négyszög 19">
            <a:extLst>
              <a:ext uri="{FF2B5EF4-FFF2-40B4-BE49-F238E27FC236}">
                <a16:creationId xmlns:a16="http://schemas.microsoft.com/office/drawing/2014/main" id="{860BEA51-71AE-4D22-A80D-854BE2B4CE1E}"/>
              </a:ext>
            </a:extLst>
          </p:cNvPr>
          <p:cNvSpPr/>
          <p:nvPr/>
        </p:nvSpPr>
        <p:spPr>
          <a:xfrm rot="10800000">
            <a:off x="10502780" y="562603"/>
            <a:ext cx="1529697" cy="1350236"/>
          </a:xfrm>
          <a:prstGeom prst="wedgeRectCallou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7FA8823-0EF1-44E2-9945-D078AE413D47}"/>
              </a:ext>
            </a:extLst>
          </p:cNvPr>
          <p:cNvSpPr txBox="1"/>
          <p:nvPr/>
        </p:nvSpPr>
        <p:spPr>
          <a:xfrm>
            <a:off x="10720697" y="1006888"/>
            <a:ext cx="109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Legördülő menü</a:t>
            </a:r>
          </a:p>
        </p:txBody>
      </p:sp>
    </p:spTree>
    <p:extLst>
      <p:ext uri="{BB962C8B-B14F-4D97-AF65-F5344CB8AC3E}">
        <p14:creationId xmlns:p14="http://schemas.microsoft.com/office/powerpoint/2010/main" val="105068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2841326-2AFE-4FFD-A49A-64AD62C14AEF}"/>
              </a:ext>
            </a:extLst>
          </p:cNvPr>
          <p:cNvSpPr/>
          <p:nvPr/>
        </p:nvSpPr>
        <p:spPr>
          <a:xfrm>
            <a:off x="0" y="0"/>
            <a:ext cx="12192000" cy="3931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1B11D01-8A62-4A89-8B1C-EE3D9E958592}"/>
              </a:ext>
            </a:extLst>
          </p:cNvPr>
          <p:cNvSpPr txBox="1"/>
          <p:nvPr/>
        </p:nvSpPr>
        <p:spPr>
          <a:xfrm>
            <a:off x="0" y="23775"/>
            <a:ext cx="105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Felső sáv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E6AE7C7-2A22-45A0-80F9-559F95CD4BFF}"/>
              </a:ext>
            </a:extLst>
          </p:cNvPr>
          <p:cNvSpPr txBox="1"/>
          <p:nvPr/>
        </p:nvSpPr>
        <p:spPr>
          <a:xfrm>
            <a:off x="10502780" y="23775"/>
            <a:ext cx="168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Arial" panose="020B0604020202020204" pitchFamily="34" charset="0"/>
                <a:cs typeface="Arial" panose="020B0604020202020204" pitchFamily="34" charset="0"/>
              </a:rPr>
              <a:t>Felhasználó</a:t>
            </a:r>
          </a:p>
        </p:txBody>
      </p:sp>
      <p:sp>
        <p:nvSpPr>
          <p:cNvPr id="5" name="Beszédbuborék: négyszög 4">
            <a:extLst>
              <a:ext uri="{FF2B5EF4-FFF2-40B4-BE49-F238E27FC236}">
                <a16:creationId xmlns:a16="http://schemas.microsoft.com/office/drawing/2014/main" id="{C13FB2BD-C3AC-49C2-A2A5-855DA54584A6}"/>
              </a:ext>
            </a:extLst>
          </p:cNvPr>
          <p:cNvSpPr/>
          <p:nvPr/>
        </p:nvSpPr>
        <p:spPr>
          <a:xfrm rot="10800000">
            <a:off x="10502780" y="562603"/>
            <a:ext cx="1529697" cy="1350236"/>
          </a:xfrm>
          <a:prstGeom prst="wedgeRectCallou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34491A-35C2-4178-95AF-346F826C0AE9}"/>
              </a:ext>
            </a:extLst>
          </p:cNvPr>
          <p:cNvSpPr txBox="1"/>
          <p:nvPr/>
        </p:nvSpPr>
        <p:spPr>
          <a:xfrm>
            <a:off x="10720697" y="1006888"/>
            <a:ext cx="109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Legördülő menü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CDB27A3-F66D-4E98-B391-5FF10745F0B4}"/>
              </a:ext>
            </a:extLst>
          </p:cNvPr>
          <p:cNvSpPr/>
          <p:nvPr/>
        </p:nvSpPr>
        <p:spPr>
          <a:xfrm>
            <a:off x="159523" y="822222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Vicc címe: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4563080-4E39-4D9E-B202-2D04C64FA641}"/>
              </a:ext>
            </a:extLst>
          </p:cNvPr>
          <p:cNvSpPr/>
          <p:nvPr/>
        </p:nvSpPr>
        <p:spPr>
          <a:xfrm>
            <a:off x="159523" y="1271999"/>
            <a:ext cx="2640330" cy="393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28BC9E9-6299-4F54-9A05-8D058A18B4A6}"/>
              </a:ext>
            </a:extLst>
          </p:cNvPr>
          <p:cNvSpPr/>
          <p:nvPr/>
        </p:nvSpPr>
        <p:spPr>
          <a:xfrm>
            <a:off x="159523" y="1912839"/>
            <a:ext cx="140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Vicc szövege:</a:t>
            </a:r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C71F99DD-993F-44D5-8209-359C078D82FF}"/>
              </a:ext>
            </a:extLst>
          </p:cNvPr>
          <p:cNvSpPr/>
          <p:nvPr/>
        </p:nvSpPr>
        <p:spPr>
          <a:xfrm>
            <a:off x="159522" y="2527513"/>
            <a:ext cx="4549637" cy="2048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9C4F4F0C-B34B-4545-8D8F-AB6D1647FD73}"/>
              </a:ext>
            </a:extLst>
          </p:cNvPr>
          <p:cNvSpPr/>
          <p:nvPr/>
        </p:nvSpPr>
        <p:spPr>
          <a:xfrm>
            <a:off x="159522" y="4821172"/>
            <a:ext cx="1140643" cy="2356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Feltöltés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A8A0E127-0606-480D-B7FE-701AAF04A6BD}"/>
              </a:ext>
            </a:extLst>
          </p:cNvPr>
          <p:cNvCxnSpPr>
            <a:stCxn id="2" idx="2"/>
          </p:cNvCxnSpPr>
          <p:nvPr/>
        </p:nvCxnSpPr>
        <p:spPr>
          <a:xfrm>
            <a:off x="6096000" y="393107"/>
            <a:ext cx="0" cy="64648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églalap 14">
            <a:extLst>
              <a:ext uri="{FF2B5EF4-FFF2-40B4-BE49-F238E27FC236}">
                <a16:creationId xmlns:a16="http://schemas.microsoft.com/office/drawing/2014/main" id="{3095DD0D-EE0D-4905-80C9-9FFB0872277E}"/>
              </a:ext>
            </a:extLst>
          </p:cNvPr>
          <p:cNvSpPr/>
          <p:nvPr/>
        </p:nvSpPr>
        <p:spPr>
          <a:xfrm>
            <a:off x="6313918" y="822222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Mém címe:</a:t>
            </a: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003DE6F-B5F5-4AA0-A4B7-BA2C552E99FA}"/>
              </a:ext>
            </a:extLst>
          </p:cNvPr>
          <p:cNvSpPr/>
          <p:nvPr/>
        </p:nvSpPr>
        <p:spPr>
          <a:xfrm>
            <a:off x="6340229" y="1271999"/>
            <a:ext cx="2640330" cy="393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34354096-28E7-47AD-8770-34DF2BF86097}"/>
              </a:ext>
            </a:extLst>
          </p:cNvPr>
          <p:cNvSpPr/>
          <p:nvPr/>
        </p:nvSpPr>
        <p:spPr>
          <a:xfrm>
            <a:off x="6307046" y="2371469"/>
            <a:ext cx="1140643" cy="2356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Fájl kiválasztása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EA766143-EB7F-4E2E-96BF-11BD9FCACC12}"/>
              </a:ext>
            </a:extLst>
          </p:cNvPr>
          <p:cNvSpPr/>
          <p:nvPr/>
        </p:nvSpPr>
        <p:spPr>
          <a:xfrm>
            <a:off x="6307046" y="1912839"/>
            <a:ext cx="1409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Kép:</a:t>
            </a:r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EB8DC82D-73BB-46DF-95D0-49F121245B60}"/>
              </a:ext>
            </a:extLst>
          </p:cNvPr>
          <p:cNvSpPr/>
          <p:nvPr/>
        </p:nvSpPr>
        <p:spPr>
          <a:xfrm>
            <a:off x="6342199" y="4821172"/>
            <a:ext cx="1140643" cy="2356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Feltöltés</a:t>
            </a:r>
          </a:p>
        </p:txBody>
      </p:sp>
    </p:spTree>
    <p:extLst>
      <p:ext uri="{BB962C8B-B14F-4D97-AF65-F5344CB8AC3E}">
        <p14:creationId xmlns:p14="http://schemas.microsoft.com/office/powerpoint/2010/main" val="136394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1255</TotalTime>
  <Words>70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Áramkör</vt:lpstr>
      <vt:lpstr>XD.org képernyőterv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XD.org képernyőterv</dc:title>
  <dc:creator>WaG_Gaming@sulid.hu</dc:creator>
  <cp:lastModifiedBy>WaG_Gaming@sulid.hu</cp:lastModifiedBy>
  <cp:revision>18</cp:revision>
  <dcterms:created xsi:type="dcterms:W3CDTF">2022-10-09T14:20:05Z</dcterms:created>
  <dcterms:modified xsi:type="dcterms:W3CDTF">2022-10-10T11:40:36Z</dcterms:modified>
</cp:coreProperties>
</file>