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8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6981" y="1549693"/>
            <a:ext cx="10768945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–SIH25074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US" sz="2400" b="1" dirty="0"/>
              <a:t>Al-Powered Mobile Platform for Democratizing Sports Talent Assessment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Sports and Fitness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58296" y="-21244"/>
            <a:ext cx="8622891" cy="1122868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Sports and Fitness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10273" y="294289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107" y="136522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9BA2C9-74B5-0812-9F1C-54D88ADFA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F2CE04-A374-7E3E-1E1F-3B938A17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D6C201-C548-02AA-5E4D-B5671236B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435D3B-331B-818B-AEC6-516DBF2D6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9" y="1084379"/>
            <a:ext cx="1032878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i="1" dirty="0">
                <a:latin typeface="Aparajita" panose="02020603050405020304" pitchFamily="18" charset="0"/>
                <a:cs typeface="Aparajita" panose="02020603050405020304" pitchFamily="18" charset="0"/>
              </a:rPr>
              <a:t>Problem Statement: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India lacks a fair and scalable system to assess sports talent.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Rural athletes miss opportunities due to limited access and infrastructure.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Solution: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A66962-9CC7-2032-CB25-5B8BA9C6A106}"/>
              </a:ext>
            </a:extLst>
          </p:cNvPr>
          <p:cNvSpPr txBox="1"/>
          <p:nvPr/>
        </p:nvSpPr>
        <p:spPr>
          <a:xfrm>
            <a:off x="152400" y="2922344"/>
            <a:ext cx="74970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Mobile app records athlete fitness tests, analyzed by AI for accuracy and cheat detection.</a:t>
            </a:r>
          </a:p>
          <a:p>
            <a:pPr marL="457200" lvl="0" indent="-45720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Works offline on low-end phones.</a:t>
            </a:r>
          </a:p>
          <a:p>
            <a:pPr marL="457200" lvl="0" indent="-457200" defTabSz="914400" eaLnBrk="0" hangingPunct="0">
              <a:buFont typeface="Wingdings" panose="05000000000000000000" pitchFamily="2" charset="2"/>
              <a:buChar char="Ø"/>
            </a:pPr>
            <a:r>
              <a:rPr lang="en-US" alt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Verified results securely sent to SAI for fair, scalable talent assessment.</a:t>
            </a:r>
          </a:p>
        </p:txBody>
      </p:sp>
      <p:pic>
        <p:nvPicPr>
          <p:cNvPr id="22" name="Picture 21" descr="A diagram of steps with colorful squares">
            <a:extLst>
              <a:ext uri="{FF2B5EF4-FFF2-40B4-BE49-F238E27FC236}">
                <a16:creationId xmlns:a16="http://schemas.microsoft.com/office/drawing/2014/main" id="{A2D60E10-2039-CBF0-B516-04112546F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205" y="1688886"/>
            <a:ext cx="4935793" cy="37112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C44AD0-C836-2BCA-4505-6816D5512976}"/>
              </a:ext>
            </a:extLst>
          </p:cNvPr>
          <p:cNvSpPr txBox="1"/>
          <p:nvPr/>
        </p:nvSpPr>
        <p:spPr>
          <a:xfrm>
            <a:off x="83127" y="1569027"/>
            <a:ext cx="909983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Front-end: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HTML, CSS, JS – registration, dashboard, leaderboard, chat, profile.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Storage: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Local Storage – users, chats, certificates, videos.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AI: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Talent assessment, coach-student recommendations, chatbot.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Chat: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Real-time student ↔ coach messaging.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News: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Live sports updates every 2 mins.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Leaderboard: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Ranks + AI insights.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07EF13-C967-1101-1371-1C977A546E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365" y="2197677"/>
            <a:ext cx="3502362" cy="24626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5712D4-E598-C41A-F40D-D90CEB297B63}"/>
              </a:ext>
            </a:extLst>
          </p:cNvPr>
          <p:cNvSpPr txBox="1"/>
          <p:nvPr/>
        </p:nvSpPr>
        <p:spPr>
          <a:xfrm>
            <a:off x="329773" y="1403879"/>
            <a:ext cx="881162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Works with simple web tech (HTML, CSS, JS) &amp; local storage.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Solves real student-coach matching problem with AI insights &amp; chat.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Scalable later with backend &amp; real-time database.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Lightweight, responsive, and cost-effective</a:t>
            </a:r>
            <a:r>
              <a:rPr lang="en-US" sz="3200" dirty="0">
                <a:latin typeface="Aparajita" panose="02020603050405020304" pitchFamily="18" charset="0"/>
                <a:cs typeface="Aparajita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197427"/>
            <a:ext cx="10972800" cy="1292802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58B132-6D2A-65A2-1FD9-96EBD8A211E2}"/>
              </a:ext>
            </a:extLst>
          </p:cNvPr>
          <p:cNvSpPr txBox="1"/>
          <p:nvPr/>
        </p:nvSpPr>
        <p:spPr>
          <a:xfrm>
            <a:off x="228600" y="1319645"/>
            <a:ext cx="891280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Target Audience: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Students &amp; Coaches in local regions.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Social: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Connects students with coaches, encourages sports participation.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Economic: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Reduces cost/time of finding mentors.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Educational: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AI insights help skill &amp; talent assessment.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Environmental: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Digital platform reduces paperwork &amp; travel.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51C252-4FE2-2640-8860-2ED9BCB60804}"/>
              </a:ext>
            </a:extLst>
          </p:cNvPr>
          <p:cNvSpPr txBox="1"/>
          <p:nvPr/>
        </p:nvSpPr>
        <p:spPr>
          <a:xfrm>
            <a:off x="779318" y="1475509"/>
            <a:ext cx="83620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📚 </a:t>
            </a:r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Researches &amp; References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>
              <a:buNone/>
            </a:pP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🔹 </a:t>
            </a:r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Sports Updates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 → ![ESPN logo], ![Goal logo], ![Olympics logo]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🔹 </a:t>
            </a:r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AI &amp; ML Concepts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 → Research papers + online tutorials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🔹 </a:t>
            </a:r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Govt. Portals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 → Registration &amp; certification guidelines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🔹 </a:t>
            </a:r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Web Tech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 → HTML, CSS, JavaScript docs</a:t>
            </a:r>
            <a:b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</a:b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🔹 </a:t>
            </a:r>
            <a:r>
              <a:rPr lang="en-IN" sz="2800" b="1" dirty="0">
                <a:latin typeface="Aparajita" panose="02020603050405020304" pitchFamily="18" charset="0"/>
                <a:cs typeface="Aparajita" panose="02020603050405020304" pitchFamily="18" charset="0"/>
              </a:rPr>
              <a:t>Design </a:t>
            </a:r>
            <a:r>
              <a:rPr lang="en-IN" sz="2800" b="1" dirty="0" err="1">
                <a:latin typeface="Aparajita" panose="02020603050405020304" pitchFamily="18" charset="0"/>
                <a:cs typeface="Aparajita" panose="02020603050405020304" pitchFamily="18" charset="0"/>
              </a:rPr>
              <a:t>Insports</a:t>
            </a:r>
            <a:r>
              <a:rPr lang="en-IN" sz="2800" dirty="0">
                <a:latin typeface="Aparajita" panose="02020603050405020304" pitchFamily="18" charset="0"/>
                <a:cs typeface="Aparajita" panose="02020603050405020304" pitchFamily="18" charset="0"/>
              </a:rPr>
              <a:t> → Fitness &amp; sports platforms (UI references)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7617</TotalTime>
  <Words>530</Words>
  <Application>Microsoft Office PowerPoint</Application>
  <PresentationFormat>Widescreen</PresentationFormat>
  <Paragraphs>69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Aparajita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Sports and Fitness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sana sanju</cp:lastModifiedBy>
  <cp:revision>149</cp:revision>
  <dcterms:created xsi:type="dcterms:W3CDTF">2013-12-12T18:46:50Z</dcterms:created>
  <dcterms:modified xsi:type="dcterms:W3CDTF">2025-09-21T07:03:38Z</dcterms:modified>
  <cp:category/>
</cp:coreProperties>
</file>