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0"/>
  </p:notesMasterIdLst>
  <p:sldIdLst>
    <p:sldId id="256" r:id="rId2"/>
    <p:sldId id="27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5" r:id="rId16"/>
    <p:sldId id="274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33EE8-1FF3-4DA5-8BC0-8F901F27F89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E8DB1025-C852-4475-8A6E-759A8333C321}">
      <dgm:prSet/>
      <dgm:spPr/>
      <dgm:t>
        <a:bodyPr/>
        <a:lstStyle/>
        <a:p>
          <a:r>
            <a:rPr lang="en-US" dirty="0"/>
            <a:t>LIST OF CONTENTS</a:t>
          </a:r>
          <a:endParaRPr lang="en-IN" dirty="0"/>
        </a:p>
      </dgm:t>
    </dgm:pt>
    <dgm:pt modelId="{8C5F4345-2404-4581-B549-A86BE08C3794}" type="parTrans" cxnId="{F9A63249-4120-42E6-9476-D5422FD940AE}">
      <dgm:prSet/>
      <dgm:spPr/>
      <dgm:t>
        <a:bodyPr/>
        <a:lstStyle/>
        <a:p>
          <a:endParaRPr lang="en-IN"/>
        </a:p>
      </dgm:t>
    </dgm:pt>
    <dgm:pt modelId="{CE39B47E-2679-41CC-846B-46799E2B0978}" type="sibTrans" cxnId="{F9A63249-4120-42E6-9476-D5422FD940AE}">
      <dgm:prSet/>
      <dgm:spPr/>
      <dgm:t>
        <a:bodyPr/>
        <a:lstStyle/>
        <a:p>
          <a:endParaRPr lang="en-IN"/>
        </a:p>
      </dgm:t>
    </dgm:pt>
    <dgm:pt modelId="{34BFDE39-8C9E-4BD7-9109-928407D26606}" type="pres">
      <dgm:prSet presAssocID="{FBF33EE8-1FF3-4DA5-8BC0-8F901F27F892}" presName="linear" presStyleCnt="0">
        <dgm:presLayoutVars>
          <dgm:animLvl val="lvl"/>
          <dgm:resizeHandles val="exact"/>
        </dgm:presLayoutVars>
      </dgm:prSet>
      <dgm:spPr/>
    </dgm:pt>
    <dgm:pt modelId="{69C27E46-8D94-497E-AFFD-CF1A24572FBA}" type="pres">
      <dgm:prSet presAssocID="{E8DB1025-C852-4475-8A6E-759A8333C321}" presName="parentText" presStyleLbl="node1" presStyleIdx="0" presStyleCnt="1" custFlipHor="1" custScaleX="28052">
        <dgm:presLayoutVars>
          <dgm:chMax val="0"/>
          <dgm:bulletEnabled val="1"/>
        </dgm:presLayoutVars>
      </dgm:prSet>
      <dgm:spPr/>
    </dgm:pt>
  </dgm:ptLst>
  <dgm:cxnLst>
    <dgm:cxn modelId="{18153D1C-AEF6-45DD-8121-931E414C1C65}" type="presOf" srcId="{E8DB1025-C852-4475-8A6E-759A8333C321}" destId="{69C27E46-8D94-497E-AFFD-CF1A24572FBA}" srcOrd="0" destOrd="0" presId="urn:microsoft.com/office/officeart/2005/8/layout/vList2"/>
    <dgm:cxn modelId="{F9A63249-4120-42E6-9476-D5422FD940AE}" srcId="{FBF33EE8-1FF3-4DA5-8BC0-8F901F27F892}" destId="{E8DB1025-C852-4475-8A6E-759A8333C321}" srcOrd="0" destOrd="0" parTransId="{8C5F4345-2404-4581-B549-A86BE08C3794}" sibTransId="{CE39B47E-2679-41CC-846B-46799E2B0978}"/>
    <dgm:cxn modelId="{44713B82-366D-4591-90D3-008C0D165C37}" type="presOf" srcId="{FBF33EE8-1FF3-4DA5-8BC0-8F901F27F892}" destId="{34BFDE39-8C9E-4BD7-9109-928407D26606}" srcOrd="0" destOrd="0" presId="urn:microsoft.com/office/officeart/2005/8/layout/vList2"/>
    <dgm:cxn modelId="{3B6377A2-AE8C-43D5-A918-862955C6207A}" type="presParOf" srcId="{34BFDE39-8C9E-4BD7-9109-928407D26606}" destId="{69C27E46-8D94-497E-AFFD-CF1A24572FB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9088FE-55CE-43D5-9351-689CD36CB6C5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E6B43704-0433-42C4-8A37-8754D586E3C6}">
      <dgm:prSet/>
      <dgm:spPr/>
      <dgm:t>
        <a:bodyPr/>
        <a:lstStyle/>
        <a:p>
          <a:pPr algn="ctr"/>
          <a:r>
            <a:rPr lang="en-US" dirty="0">
              <a:solidFill>
                <a:schemeClr val="accent2">
                  <a:lumMod val="20000"/>
                  <a:lumOff val="80000"/>
                </a:schemeClr>
              </a:solidFill>
            </a:rPr>
            <a:t>USE CASES</a:t>
          </a:r>
          <a:endParaRPr lang="en-IN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EBA6AE9F-B7ED-4EA8-8509-ACA3E1904207}" type="parTrans" cxnId="{ECA3AD4E-E06C-4D3A-BCAD-88E0F60E69A1}">
      <dgm:prSet/>
      <dgm:spPr/>
      <dgm:t>
        <a:bodyPr/>
        <a:lstStyle/>
        <a:p>
          <a:endParaRPr lang="en-IN"/>
        </a:p>
      </dgm:t>
    </dgm:pt>
    <dgm:pt modelId="{583D1ECB-EFF6-48A0-82C0-D4EDE7826C5E}" type="sibTrans" cxnId="{ECA3AD4E-E06C-4D3A-BCAD-88E0F60E69A1}">
      <dgm:prSet/>
      <dgm:spPr/>
      <dgm:t>
        <a:bodyPr/>
        <a:lstStyle/>
        <a:p>
          <a:endParaRPr lang="en-IN"/>
        </a:p>
      </dgm:t>
    </dgm:pt>
    <dgm:pt modelId="{EBE44CED-3447-4DE7-8EA7-0095EF9DFA3B}" type="pres">
      <dgm:prSet presAssocID="{D39088FE-55CE-43D5-9351-689CD36CB6C5}" presName="linear" presStyleCnt="0">
        <dgm:presLayoutVars>
          <dgm:animLvl val="lvl"/>
          <dgm:resizeHandles val="exact"/>
        </dgm:presLayoutVars>
      </dgm:prSet>
      <dgm:spPr/>
    </dgm:pt>
    <dgm:pt modelId="{0556F002-D60E-46E2-9106-0578A326F34D}" type="pres">
      <dgm:prSet presAssocID="{E6B43704-0433-42C4-8A37-8754D586E3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CA3AD4E-E06C-4D3A-BCAD-88E0F60E69A1}" srcId="{D39088FE-55CE-43D5-9351-689CD36CB6C5}" destId="{E6B43704-0433-42C4-8A37-8754D586E3C6}" srcOrd="0" destOrd="0" parTransId="{EBA6AE9F-B7ED-4EA8-8509-ACA3E1904207}" sibTransId="{583D1ECB-EFF6-48A0-82C0-D4EDE7826C5E}"/>
    <dgm:cxn modelId="{E9AE58A3-7D87-4C32-8885-0A05C688CDD4}" type="presOf" srcId="{D39088FE-55CE-43D5-9351-689CD36CB6C5}" destId="{EBE44CED-3447-4DE7-8EA7-0095EF9DFA3B}" srcOrd="0" destOrd="0" presId="urn:microsoft.com/office/officeart/2005/8/layout/vList2"/>
    <dgm:cxn modelId="{3453C1B2-B215-432E-9B6D-7950FC4A12EA}" type="presOf" srcId="{E6B43704-0433-42C4-8A37-8754D586E3C6}" destId="{0556F002-D60E-46E2-9106-0578A326F34D}" srcOrd="0" destOrd="0" presId="urn:microsoft.com/office/officeart/2005/8/layout/vList2"/>
    <dgm:cxn modelId="{999DB648-2A15-4811-8580-4D2212BA84FF}" type="presParOf" srcId="{EBE44CED-3447-4DE7-8EA7-0095EF9DFA3B}" destId="{0556F002-D60E-46E2-9106-0578A326F3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9EACBE-E541-42B3-BBC4-DC373C3A118D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D80367CF-DC48-4EEE-989F-63BDD0EA34F4}">
      <dgm:prSet/>
      <dgm:spPr/>
      <dgm:t>
        <a:bodyPr/>
        <a:lstStyle/>
        <a:p>
          <a:pPr algn="ctr"/>
          <a:r>
            <a:rPr lang="en-IN" dirty="0"/>
            <a:t>FUTURE ENHANCEMENTS</a:t>
          </a:r>
        </a:p>
      </dgm:t>
    </dgm:pt>
    <dgm:pt modelId="{EE815BCC-8F54-43A4-BEF8-B5D72FDB061F}" type="parTrans" cxnId="{88E36EDD-896A-4996-8F15-51DBDE884529}">
      <dgm:prSet/>
      <dgm:spPr/>
      <dgm:t>
        <a:bodyPr/>
        <a:lstStyle/>
        <a:p>
          <a:endParaRPr lang="en-IN"/>
        </a:p>
      </dgm:t>
    </dgm:pt>
    <dgm:pt modelId="{3FF1E69F-DD26-4C68-A753-D754E02B2E5E}" type="sibTrans" cxnId="{88E36EDD-896A-4996-8F15-51DBDE884529}">
      <dgm:prSet/>
      <dgm:spPr/>
      <dgm:t>
        <a:bodyPr/>
        <a:lstStyle/>
        <a:p>
          <a:endParaRPr lang="en-IN"/>
        </a:p>
      </dgm:t>
    </dgm:pt>
    <dgm:pt modelId="{0CCABDA9-2A7D-4D95-8D43-FE4754CBF2E1}" type="pres">
      <dgm:prSet presAssocID="{8F9EACBE-E541-42B3-BBC4-DC373C3A118D}" presName="linear" presStyleCnt="0">
        <dgm:presLayoutVars>
          <dgm:animLvl val="lvl"/>
          <dgm:resizeHandles val="exact"/>
        </dgm:presLayoutVars>
      </dgm:prSet>
      <dgm:spPr/>
    </dgm:pt>
    <dgm:pt modelId="{2CDD8FEF-7E0B-436C-BF24-CAEE6DC96FC8}" type="pres">
      <dgm:prSet presAssocID="{D80367CF-DC48-4EEE-989F-63BDD0EA34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723D33A-DA27-4C63-8D45-BDECE057C5B3}" type="presOf" srcId="{8F9EACBE-E541-42B3-BBC4-DC373C3A118D}" destId="{0CCABDA9-2A7D-4D95-8D43-FE4754CBF2E1}" srcOrd="0" destOrd="0" presId="urn:microsoft.com/office/officeart/2005/8/layout/vList2"/>
    <dgm:cxn modelId="{23792A8E-8225-4A88-965F-B59F64EC5C9A}" type="presOf" srcId="{D80367CF-DC48-4EEE-989F-63BDD0EA34F4}" destId="{2CDD8FEF-7E0B-436C-BF24-CAEE6DC96FC8}" srcOrd="0" destOrd="0" presId="urn:microsoft.com/office/officeart/2005/8/layout/vList2"/>
    <dgm:cxn modelId="{88E36EDD-896A-4996-8F15-51DBDE884529}" srcId="{8F9EACBE-E541-42B3-BBC4-DC373C3A118D}" destId="{D80367CF-DC48-4EEE-989F-63BDD0EA34F4}" srcOrd="0" destOrd="0" parTransId="{EE815BCC-8F54-43A4-BEF8-B5D72FDB061F}" sibTransId="{3FF1E69F-DD26-4C68-A753-D754E02B2E5E}"/>
    <dgm:cxn modelId="{83B3055D-0F9B-4718-A9B4-F8BDDE22A376}" type="presParOf" srcId="{0CCABDA9-2A7D-4D95-8D43-FE4754CBF2E1}" destId="{2CDD8FEF-7E0B-436C-BF24-CAEE6DC96F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18AD569-9284-4C83-B85B-2BB2F29257B7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IN"/>
        </a:p>
      </dgm:t>
    </dgm:pt>
    <dgm:pt modelId="{FCAE4E85-4CD5-4748-830C-8C997F9FA0BE}">
      <dgm:prSet/>
      <dgm:spPr/>
      <dgm:t>
        <a:bodyPr/>
        <a:lstStyle/>
        <a:p>
          <a:pPr algn="ctr"/>
          <a:r>
            <a:rPr lang="en-US" dirty="0"/>
            <a:t>ALGORITHM USED</a:t>
          </a:r>
          <a:endParaRPr lang="en-IN" dirty="0"/>
        </a:p>
      </dgm:t>
    </dgm:pt>
    <dgm:pt modelId="{4C11DF47-C6DC-42E0-ACA0-192E7A7569C6}" type="parTrans" cxnId="{C1BD419D-5542-404B-9503-FDE4ABAA9DAE}">
      <dgm:prSet/>
      <dgm:spPr/>
      <dgm:t>
        <a:bodyPr/>
        <a:lstStyle/>
        <a:p>
          <a:endParaRPr lang="en-IN"/>
        </a:p>
      </dgm:t>
    </dgm:pt>
    <dgm:pt modelId="{154C6FDC-D647-45CA-AE48-C4A332A2CE24}" type="sibTrans" cxnId="{C1BD419D-5542-404B-9503-FDE4ABAA9DAE}">
      <dgm:prSet/>
      <dgm:spPr/>
      <dgm:t>
        <a:bodyPr/>
        <a:lstStyle/>
        <a:p>
          <a:endParaRPr lang="en-IN"/>
        </a:p>
      </dgm:t>
    </dgm:pt>
    <dgm:pt modelId="{846229E6-13BC-4F7F-8614-7D421855AF3E}" type="pres">
      <dgm:prSet presAssocID="{618AD569-9284-4C83-B85B-2BB2F29257B7}" presName="linear" presStyleCnt="0">
        <dgm:presLayoutVars>
          <dgm:animLvl val="lvl"/>
          <dgm:resizeHandles val="exact"/>
        </dgm:presLayoutVars>
      </dgm:prSet>
      <dgm:spPr/>
    </dgm:pt>
    <dgm:pt modelId="{BE520947-612E-419A-91C0-3B6F563D3B7A}" type="pres">
      <dgm:prSet presAssocID="{FCAE4E85-4CD5-4748-830C-8C997F9FA0BE}" presName="parentText" presStyleLbl="node1" presStyleIdx="0" presStyleCnt="1" custLinFactNeighborX="1892" custLinFactNeighborY="-47140">
        <dgm:presLayoutVars>
          <dgm:chMax val="0"/>
          <dgm:bulletEnabled val="1"/>
        </dgm:presLayoutVars>
      </dgm:prSet>
      <dgm:spPr/>
    </dgm:pt>
  </dgm:ptLst>
  <dgm:cxnLst>
    <dgm:cxn modelId="{C1BD419D-5542-404B-9503-FDE4ABAA9DAE}" srcId="{618AD569-9284-4C83-B85B-2BB2F29257B7}" destId="{FCAE4E85-4CD5-4748-830C-8C997F9FA0BE}" srcOrd="0" destOrd="0" parTransId="{4C11DF47-C6DC-42E0-ACA0-192E7A7569C6}" sibTransId="{154C6FDC-D647-45CA-AE48-C4A332A2CE24}"/>
    <dgm:cxn modelId="{386D73AD-AF40-4C19-96BE-C1C958EE5E37}" type="presOf" srcId="{FCAE4E85-4CD5-4748-830C-8C997F9FA0BE}" destId="{BE520947-612E-419A-91C0-3B6F563D3B7A}" srcOrd="0" destOrd="0" presId="urn:microsoft.com/office/officeart/2005/8/layout/vList2"/>
    <dgm:cxn modelId="{FCC022DD-13E5-4E45-85A7-E17A984D63B7}" type="presOf" srcId="{618AD569-9284-4C83-B85B-2BB2F29257B7}" destId="{846229E6-13BC-4F7F-8614-7D421855AF3E}" srcOrd="0" destOrd="0" presId="urn:microsoft.com/office/officeart/2005/8/layout/vList2"/>
    <dgm:cxn modelId="{E3A73CB3-A361-41F8-970E-410E96AB188D}" type="presParOf" srcId="{846229E6-13BC-4F7F-8614-7D421855AF3E}" destId="{BE520947-612E-419A-91C0-3B6F563D3B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41DAD7C-DF02-4DB1-9047-C0099C1B96FB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B36C02BD-124A-4857-B1C5-08100C009110}">
      <dgm:prSet custT="1"/>
      <dgm:spPr/>
      <dgm:t>
        <a:bodyPr/>
        <a:lstStyle/>
        <a:p>
          <a:pPr algn="ctr"/>
          <a:r>
            <a:rPr lang="en-US" sz="3000" dirty="0"/>
            <a:t>PSEUDOCODE                       ( RULEBASED )</a:t>
          </a:r>
          <a:endParaRPr lang="en-IN" sz="3000" dirty="0"/>
        </a:p>
      </dgm:t>
    </dgm:pt>
    <dgm:pt modelId="{8DEF2A91-E33C-4507-B467-11A5789DBC26}" type="parTrans" cxnId="{0EF036CC-8F08-4700-8F8A-F5DDECCAA201}">
      <dgm:prSet/>
      <dgm:spPr/>
      <dgm:t>
        <a:bodyPr/>
        <a:lstStyle/>
        <a:p>
          <a:endParaRPr lang="en-IN"/>
        </a:p>
      </dgm:t>
    </dgm:pt>
    <dgm:pt modelId="{D3FE8A0C-41C5-4F6C-AD13-6C2F1F5FE612}" type="sibTrans" cxnId="{0EF036CC-8F08-4700-8F8A-F5DDECCAA201}">
      <dgm:prSet/>
      <dgm:spPr/>
      <dgm:t>
        <a:bodyPr/>
        <a:lstStyle/>
        <a:p>
          <a:endParaRPr lang="en-IN"/>
        </a:p>
      </dgm:t>
    </dgm:pt>
    <dgm:pt modelId="{A9585180-9240-4AFA-9B3A-5E93B320C117}" type="pres">
      <dgm:prSet presAssocID="{B41DAD7C-DF02-4DB1-9047-C0099C1B96FB}" presName="linear" presStyleCnt="0">
        <dgm:presLayoutVars>
          <dgm:animLvl val="lvl"/>
          <dgm:resizeHandles val="exact"/>
        </dgm:presLayoutVars>
      </dgm:prSet>
      <dgm:spPr/>
    </dgm:pt>
    <dgm:pt modelId="{712BA7D3-472A-45AC-A6E0-E27901AB3626}" type="pres">
      <dgm:prSet presAssocID="{B36C02BD-124A-4857-B1C5-08100C009110}" presName="parentText" presStyleLbl="node1" presStyleIdx="0" presStyleCnt="1" custScaleY="256794" custLinFactNeighborX="5930" custLinFactNeighborY="1468">
        <dgm:presLayoutVars>
          <dgm:chMax val="0"/>
          <dgm:bulletEnabled val="1"/>
        </dgm:presLayoutVars>
      </dgm:prSet>
      <dgm:spPr/>
    </dgm:pt>
  </dgm:ptLst>
  <dgm:cxnLst>
    <dgm:cxn modelId="{FEB0D57A-0EAC-4428-8B32-BC49D2BC6583}" type="presOf" srcId="{B36C02BD-124A-4857-B1C5-08100C009110}" destId="{712BA7D3-472A-45AC-A6E0-E27901AB3626}" srcOrd="0" destOrd="0" presId="urn:microsoft.com/office/officeart/2005/8/layout/vList2"/>
    <dgm:cxn modelId="{ADA4159C-EB63-41BE-A3B5-4049AD60A417}" type="presOf" srcId="{B41DAD7C-DF02-4DB1-9047-C0099C1B96FB}" destId="{A9585180-9240-4AFA-9B3A-5E93B320C117}" srcOrd="0" destOrd="0" presId="urn:microsoft.com/office/officeart/2005/8/layout/vList2"/>
    <dgm:cxn modelId="{0EF036CC-8F08-4700-8F8A-F5DDECCAA201}" srcId="{B41DAD7C-DF02-4DB1-9047-C0099C1B96FB}" destId="{B36C02BD-124A-4857-B1C5-08100C009110}" srcOrd="0" destOrd="0" parTransId="{8DEF2A91-E33C-4507-B467-11A5789DBC26}" sibTransId="{D3FE8A0C-41C5-4F6C-AD13-6C2F1F5FE612}"/>
    <dgm:cxn modelId="{AF5B7FE6-9818-4C01-A7EB-3F6FE67B2BE1}" type="presParOf" srcId="{A9585180-9240-4AFA-9B3A-5E93B320C117}" destId="{712BA7D3-472A-45AC-A6E0-E27901AB36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4F975D-A34B-4CB3-B358-DD787C54941B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F4EF60E3-0FC9-47A9-9AEF-AC273D78C9A5}">
      <dgm:prSet/>
      <dgm:spPr/>
      <dgm:t>
        <a:bodyPr/>
        <a:lstStyle/>
        <a:p>
          <a:r>
            <a:rPr lang="en-US" dirty="0"/>
            <a:t>           PSEUDOCODE                                                                                     (AI-POWERED CHATBOT)</a:t>
          </a:r>
          <a:endParaRPr lang="en-IN" dirty="0"/>
        </a:p>
      </dgm:t>
    </dgm:pt>
    <dgm:pt modelId="{BA8665E8-AACC-4CFF-A43C-D8E4F7918CA7}" type="parTrans" cxnId="{99BC3B29-65B6-4AC4-A507-129E4A8C1B4E}">
      <dgm:prSet/>
      <dgm:spPr/>
      <dgm:t>
        <a:bodyPr/>
        <a:lstStyle/>
        <a:p>
          <a:endParaRPr lang="en-IN"/>
        </a:p>
      </dgm:t>
    </dgm:pt>
    <dgm:pt modelId="{F87EBD2C-DF36-4127-A052-35E6A696052C}" type="sibTrans" cxnId="{99BC3B29-65B6-4AC4-A507-129E4A8C1B4E}">
      <dgm:prSet/>
      <dgm:spPr/>
      <dgm:t>
        <a:bodyPr/>
        <a:lstStyle/>
        <a:p>
          <a:endParaRPr lang="en-IN"/>
        </a:p>
      </dgm:t>
    </dgm:pt>
    <dgm:pt modelId="{F6711FED-7F09-4044-A662-743832BCEB7F}" type="pres">
      <dgm:prSet presAssocID="{3D4F975D-A34B-4CB3-B358-DD787C54941B}" presName="linear" presStyleCnt="0">
        <dgm:presLayoutVars>
          <dgm:animLvl val="lvl"/>
          <dgm:resizeHandles val="exact"/>
        </dgm:presLayoutVars>
      </dgm:prSet>
      <dgm:spPr/>
    </dgm:pt>
    <dgm:pt modelId="{89AA2C73-1540-4480-9EF6-A64259C99609}" type="pres">
      <dgm:prSet presAssocID="{F4EF60E3-0FC9-47A9-9AEF-AC273D78C9A5}" presName="parentText" presStyleLbl="node1" presStyleIdx="0" presStyleCnt="1" custScaleX="100000">
        <dgm:presLayoutVars>
          <dgm:chMax val="0"/>
          <dgm:bulletEnabled val="1"/>
        </dgm:presLayoutVars>
      </dgm:prSet>
      <dgm:spPr/>
    </dgm:pt>
  </dgm:ptLst>
  <dgm:cxnLst>
    <dgm:cxn modelId="{A08EE825-BD2A-44F4-AA19-9CC09E34E27E}" type="presOf" srcId="{F4EF60E3-0FC9-47A9-9AEF-AC273D78C9A5}" destId="{89AA2C73-1540-4480-9EF6-A64259C99609}" srcOrd="0" destOrd="0" presId="urn:microsoft.com/office/officeart/2005/8/layout/vList2"/>
    <dgm:cxn modelId="{99BC3B29-65B6-4AC4-A507-129E4A8C1B4E}" srcId="{3D4F975D-A34B-4CB3-B358-DD787C54941B}" destId="{F4EF60E3-0FC9-47A9-9AEF-AC273D78C9A5}" srcOrd="0" destOrd="0" parTransId="{BA8665E8-AACC-4CFF-A43C-D8E4F7918CA7}" sibTransId="{F87EBD2C-DF36-4127-A052-35E6A696052C}"/>
    <dgm:cxn modelId="{D4684136-A2BB-4ECF-8CC5-36523F6AD2DC}" type="presOf" srcId="{3D4F975D-A34B-4CB3-B358-DD787C54941B}" destId="{F6711FED-7F09-4044-A662-743832BCEB7F}" srcOrd="0" destOrd="0" presId="urn:microsoft.com/office/officeart/2005/8/layout/vList2"/>
    <dgm:cxn modelId="{FAFC479A-D8D7-4B2B-B6C7-122B8BA16D7F}" type="presParOf" srcId="{F6711FED-7F09-4044-A662-743832BCEB7F}" destId="{89AA2C73-1540-4480-9EF6-A64259C99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F3EA54A-2812-4B2B-B082-C03D1169CE24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2AA62012-61F4-4934-B4F9-6A12D260E3C0}">
      <dgm:prSet/>
      <dgm:spPr/>
      <dgm:t>
        <a:bodyPr/>
        <a:lstStyle/>
        <a:p>
          <a:pPr algn="ctr"/>
          <a:r>
            <a:rPr lang="en-US" dirty="0"/>
            <a:t>INPUTS AND OUTPUTS FOR PSEUDOCODE</a:t>
          </a:r>
          <a:endParaRPr lang="en-IN" dirty="0"/>
        </a:p>
      </dgm:t>
    </dgm:pt>
    <dgm:pt modelId="{BEB11BC9-5547-4F5B-89ED-5571C6895A81}" type="parTrans" cxnId="{70C71850-579F-4ADE-8080-E4505EFDBB85}">
      <dgm:prSet/>
      <dgm:spPr/>
      <dgm:t>
        <a:bodyPr/>
        <a:lstStyle/>
        <a:p>
          <a:endParaRPr lang="en-IN"/>
        </a:p>
      </dgm:t>
    </dgm:pt>
    <dgm:pt modelId="{6F633B1C-AC34-4B70-8BA3-E230C273D7F2}" type="sibTrans" cxnId="{70C71850-579F-4ADE-8080-E4505EFDBB85}">
      <dgm:prSet/>
      <dgm:spPr/>
      <dgm:t>
        <a:bodyPr/>
        <a:lstStyle/>
        <a:p>
          <a:endParaRPr lang="en-IN"/>
        </a:p>
      </dgm:t>
    </dgm:pt>
    <dgm:pt modelId="{9BA63555-E430-4CDC-933C-EF5C454021E4}" type="pres">
      <dgm:prSet presAssocID="{EF3EA54A-2812-4B2B-B082-C03D1169CE24}" presName="linear" presStyleCnt="0">
        <dgm:presLayoutVars>
          <dgm:animLvl val="lvl"/>
          <dgm:resizeHandles val="exact"/>
        </dgm:presLayoutVars>
      </dgm:prSet>
      <dgm:spPr/>
    </dgm:pt>
    <dgm:pt modelId="{C1034A7A-0ADC-493F-9B01-E252906AE754}" type="pres">
      <dgm:prSet presAssocID="{2AA62012-61F4-4934-B4F9-6A12D260E3C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0C71850-579F-4ADE-8080-E4505EFDBB85}" srcId="{EF3EA54A-2812-4B2B-B082-C03D1169CE24}" destId="{2AA62012-61F4-4934-B4F9-6A12D260E3C0}" srcOrd="0" destOrd="0" parTransId="{BEB11BC9-5547-4F5B-89ED-5571C6895A81}" sibTransId="{6F633B1C-AC34-4B70-8BA3-E230C273D7F2}"/>
    <dgm:cxn modelId="{B65824B3-655A-4C63-B89F-5292F047536E}" type="presOf" srcId="{EF3EA54A-2812-4B2B-B082-C03D1169CE24}" destId="{9BA63555-E430-4CDC-933C-EF5C454021E4}" srcOrd="0" destOrd="0" presId="urn:microsoft.com/office/officeart/2005/8/layout/vList2"/>
    <dgm:cxn modelId="{2A07C1D7-0801-4AF6-8073-3A0DEF73B71F}" type="presOf" srcId="{2AA62012-61F4-4934-B4F9-6A12D260E3C0}" destId="{C1034A7A-0ADC-493F-9B01-E252906AE754}" srcOrd="0" destOrd="0" presId="urn:microsoft.com/office/officeart/2005/8/layout/vList2"/>
    <dgm:cxn modelId="{05937BF8-E31B-408F-9E77-E33D0DC2D5C6}" type="presParOf" srcId="{9BA63555-E430-4CDC-933C-EF5C454021E4}" destId="{C1034A7A-0ADC-493F-9B01-E252906AE7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794B923-E0C8-4209-BF6C-433A11D2E1CC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IN"/>
        </a:p>
      </dgm:t>
    </dgm:pt>
    <dgm:pt modelId="{A8D19A77-C1C2-4610-BBD4-382D0DA58BD7}">
      <dgm:prSet/>
      <dgm:spPr/>
      <dgm:t>
        <a:bodyPr/>
        <a:lstStyle/>
        <a:p>
          <a:pPr algn="ctr"/>
          <a:r>
            <a:rPr lang="en-US"/>
            <a:t>CONCLUSION</a:t>
          </a:r>
          <a:endParaRPr lang="en-IN"/>
        </a:p>
      </dgm:t>
    </dgm:pt>
    <dgm:pt modelId="{B30F65BC-8B56-4BE0-8FEB-34AAADD3C3FE}" type="parTrans" cxnId="{DFD1A495-D4F3-4E5A-B684-7D0456CE7B41}">
      <dgm:prSet/>
      <dgm:spPr/>
      <dgm:t>
        <a:bodyPr/>
        <a:lstStyle/>
        <a:p>
          <a:endParaRPr lang="en-IN"/>
        </a:p>
      </dgm:t>
    </dgm:pt>
    <dgm:pt modelId="{5473ABCA-D0CA-4606-B368-C2F80837FEE9}" type="sibTrans" cxnId="{DFD1A495-D4F3-4E5A-B684-7D0456CE7B41}">
      <dgm:prSet/>
      <dgm:spPr/>
      <dgm:t>
        <a:bodyPr/>
        <a:lstStyle/>
        <a:p>
          <a:endParaRPr lang="en-IN"/>
        </a:p>
      </dgm:t>
    </dgm:pt>
    <dgm:pt modelId="{2E1B5886-F0E0-477B-A861-33C9DBE6A182}" type="pres">
      <dgm:prSet presAssocID="{B794B923-E0C8-4209-BF6C-433A11D2E1CC}" presName="linear" presStyleCnt="0">
        <dgm:presLayoutVars>
          <dgm:animLvl val="lvl"/>
          <dgm:resizeHandles val="exact"/>
        </dgm:presLayoutVars>
      </dgm:prSet>
      <dgm:spPr/>
    </dgm:pt>
    <dgm:pt modelId="{4570095B-2C92-4932-84A5-8BA784E9796C}" type="pres">
      <dgm:prSet presAssocID="{A8D19A77-C1C2-4610-BBD4-382D0DA58BD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B9944-1D45-45C6-8A6A-3988DC9AE631}" type="presOf" srcId="{A8D19A77-C1C2-4610-BBD4-382D0DA58BD7}" destId="{4570095B-2C92-4932-84A5-8BA784E9796C}" srcOrd="0" destOrd="0" presId="urn:microsoft.com/office/officeart/2005/8/layout/vList2"/>
    <dgm:cxn modelId="{25EDE48F-16D0-45C0-B2B0-7078E4338AC3}" type="presOf" srcId="{B794B923-E0C8-4209-BF6C-433A11D2E1CC}" destId="{2E1B5886-F0E0-477B-A861-33C9DBE6A182}" srcOrd="0" destOrd="0" presId="urn:microsoft.com/office/officeart/2005/8/layout/vList2"/>
    <dgm:cxn modelId="{DFD1A495-D4F3-4E5A-B684-7D0456CE7B41}" srcId="{B794B923-E0C8-4209-BF6C-433A11D2E1CC}" destId="{A8D19A77-C1C2-4610-BBD4-382D0DA58BD7}" srcOrd="0" destOrd="0" parTransId="{B30F65BC-8B56-4BE0-8FEB-34AAADD3C3FE}" sibTransId="{5473ABCA-D0CA-4606-B368-C2F80837FEE9}"/>
    <dgm:cxn modelId="{BF6E9A4E-B61A-49F5-9012-8CE86410B5DC}" type="presParOf" srcId="{2E1B5886-F0E0-477B-A861-33C9DBE6A182}" destId="{4570095B-2C92-4932-84A5-8BA784E979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233B7-E418-42D1-85FC-7227781889E1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3E526C2E-1CD8-4B59-B9D3-A0628932EF35}">
      <dgm:prSet/>
      <dgm:spPr/>
      <dgm:t>
        <a:bodyPr/>
        <a:lstStyle/>
        <a:p>
          <a:r>
            <a:rPr lang="en-IN" dirty="0"/>
            <a:t>INTRODUCTION</a:t>
          </a:r>
        </a:p>
      </dgm:t>
    </dgm:pt>
    <dgm:pt modelId="{A287F24D-4E6E-44D3-B8C8-2A82276E19E6}" type="parTrans" cxnId="{02666A1A-4EA4-43A1-9B53-09E9BE71D7C7}">
      <dgm:prSet/>
      <dgm:spPr/>
      <dgm:t>
        <a:bodyPr/>
        <a:lstStyle/>
        <a:p>
          <a:endParaRPr lang="en-IN"/>
        </a:p>
      </dgm:t>
    </dgm:pt>
    <dgm:pt modelId="{58B30EC6-910B-4ABB-B77A-F8A7B718B5B8}" type="sibTrans" cxnId="{02666A1A-4EA4-43A1-9B53-09E9BE71D7C7}">
      <dgm:prSet/>
      <dgm:spPr/>
      <dgm:t>
        <a:bodyPr/>
        <a:lstStyle/>
        <a:p>
          <a:endParaRPr lang="en-IN"/>
        </a:p>
      </dgm:t>
    </dgm:pt>
    <dgm:pt modelId="{63EA28C5-4A5E-4C72-B5A9-8AE4C007DADE}" type="pres">
      <dgm:prSet presAssocID="{E49233B7-E418-42D1-85FC-7227781889E1}" presName="linear" presStyleCnt="0">
        <dgm:presLayoutVars>
          <dgm:animLvl val="lvl"/>
          <dgm:resizeHandles val="exact"/>
        </dgm:presLayoutVars>
      </dgm:prSet>
      <dgm:spPr/>
    </dgm:pt>
    <dgm:pt modelId="{523BCA04-4B16-4A90-856A-FA9B1AF037AE}" type="pres">
      <dgm:prSet presAssocID="{3E526C2E-1CD8-4B59-B9D3-A0628932EF35}" presName="parentText" presStyleLbl="node1" presStyleIdx="0" presStyleCnt="1" custLinFactNeighborX="54175" custLinFactNeighborY="6535">
        <dgm:presLayoutVars>
          <dgm:chMax val="0"/>
          <dgm:bulletEnabled val="1"/>
        </dgm:presLayoutVars>
      </dgm:prSet>
      <dgm:spPr/>
    </dgm:pt>
  </dgm:ptLst>
  <dgm:cxnLst>
    <dgm:cxn modelId="{02666A1A-4EA4-43A1-9B53-09E9BE71D7C7}" srcId="{E49233B7-E418-42D1-85FC-7227781889E1}" destId="{3E526C2E-1CD8-4B59-B9D3-A0628932EF35}" srcOrd="0" destOrd="0" parTransId="{A287F24D-4E6E-44D3-B8C8-2A82276E19E6}" sibTransId="{58B30EC6-910B-4ABB-B77A-F8A7B718B5B8}"/>
    <dgm:cxn modelId="{F3FC1536-CE37-4941-8825-7F30F705A6E9}" type="presOf" srcId="{E49233B7-E418-42D1-85FC-7227781889E1}" destId="{63EA28C5-4A5E-4C72-B5A9-8AE4C007DADE}" srcOrd="0" destOrd="0" presId="urn:microsoft.com/office/officeart/2005/8/layout/vList2"/>
    <dgm:cxn modelId="{FCD40598-C0BD-4DE2-996D-5713D936D864}" type="presOf" srcId="{3E526C2E-1CD8-4B59-B9D3-A0628932EF35}" destId="{523BCA04-4B16-4A90-856A-FA9B1AF037AE}" srcOrd="0" destOrd="0" presId="urn:microsoft.com/office/officeart/2005/8/layout/vList2"/>
    <dgm:cxn modelId="{49496D94-41F8-43DC-B98C-93A797889CC7}" type="presParOf" srcId="{63EA28C5-4A5E-4C72-B5A9-8AE4C007DADE}" destId="{523BCA04-4B16-4A90-856A-FA9B1AF037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B1045-641F-40A5-913A-E01FFAF6B6C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1531B02-9A1B-48A1-97D9-557AB0CE622F}">
      <dgm:prSet/>
      <dgm:spPr/>
      <dgm:t>
        <a:bodyPr/>
        <a:lstStyle/>
        <a:p>
          <a:r>
            <a:rPr lang="en-IN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IN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E8C4FF-49B5-4C19-B35C-C2AD051384BE}" type="parTrans" cxnId="{6E14AE80-0F25-4FAC-8ABD-21A05A96EA54}">
      <dgm:prSet/>
      <dgm:spPr/>
      <dgm:t>
        <a:bodyPr/>
        <a:lstStyle/>
        <a:p>
          <a:endParaRPr lang="en-IN"/>
        </a:p>
      </dgm:t>
    </dgm:pt>
    <dgm:pt modelId="{32C054F1-82F7-459B-9E90-59A030B006A5}" type="sibTrans" cxnId="{6E14AE80-0F25-4FAC-8ABD-21A05A96EA54}">
      <dgm:prSet/>
      <dgm:spPr/>
      <dgm:t>
        <a:bodyPr/>
        <a:lstStyle/>
        <a:p>
          <a:endParaRPr lang="en-IN"/>
        </a:p>
      </dgm:t>
    </dgm:pt>
    <dgm:pt modelId="{5098F95B-AA92-4467-8AB7-8BC3DAFF3432}" type="pres">
      <dgm:prSet presAssocID="{591B1045-641F-40A5-913A-E01FFAF6B6C6}" presName="linear" presStyleCnt="0">
        <dgm:presLayoutVars>
          <dgm:animLvl val="lvl"/>
          <dgm:resizeHandles val="exact"/>
        </dgm:presLayoutVars>
      </dgm:prSet>
      <dgm:spPr/>
    </dgm:pt>
    <dgm:pt modelId="{E1A4D716-EAC8-4672-87EE-2AC3FDB64B45}" type="pres">
      <dgm:prSet presAssocID="{01531B02-9A1B-48A1-97D9-557AB0CE622F}" presName="parentText" presStyleLbl="node1" presStyleIdx="0" presStyleCnt="1" custLinFactNeighborX="-26018" custLinFactNeighborY="31307">
        <dgm:presLayoutVars>
          <dgm:chMax val="0"/>
          <dgm:bulletEnabled val="1"/>
        </dgm:presLayoutVars>
      </dgm:prSet>
      <dgm:spPr/>
    </dgm:pt>
  </dgm:ptLst>
  <dgm:cxnLst>
    <dgm:cxn modelId="{6E14AE80-0F25-4FAC-8ABD-21A05A96EA54}" srcId="{591B1045-641F-40A5-913A-E01FFAF6B6C6}" destId="{01531B02-9A1B-48A1-97D9-557AB0CE622F}" srcOrd="0" destOrd="0" parTransId="{0DE8C4FF-49B5-4C19-B35C-C2AD051384BE}" sibTransId="{32C054F1-82F7-459B-9E90-59A030B006A5}"/>
    <dgm:cxn modelId="{BAA389B2-B200-4E0E-A2E4-6717E4DA2FAB}" type="presOf" srcId="{591B1045-641F-40A5-913A-E01FFAF6B6C6}" destId="{5098F95B-AA92-4467-8AB7-8BC3DAFF3432}" srcOrd="0" destOrd="0" presId="urn:microsoft.com/office/officeart/2005/8/layout/vList2"/>
    <dgm:cxn modelId="{1FBF8CF5-62D8-4306-B354-23E386358E22}" type="presOf" srcId="{01531B02-9A1B-48A1-97D9-557AB0CE622F}" destId="{E1A4D716-EAC8-4672-87EE-2AC3FDB64B45}" srcOrd="0" destOrd="0" presId="urn:microsoft.com/office/officeart/2005/8/layout/vList2"/>
    <dgm:cxn modelId="{319B7123-BAC5-42C8-AF12-A6F4502BE817}" type="presParOf" srcId="{5098F95B-AA92-4467-8AB7-8BC3DAFF3432}" destId="{E1A4D716-EAC8-4672-87EE-2AC3FDB64B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727D1-DAE6-467E-8423-1048F94265CB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IN"/>
        </a:p>
      </dgm:t>
    </dgm:pt>
    <dgm:pt modelId="{6A100F4B-9D41-46A7-B7DC-BD300B292203}">
      <dgm:prSet/>
      <dgm:spPr/>
      <dgm:t>
        <a:bodyPr/>
        <a:lstStyle/>
        <a:p>
          <a:pPr algn="ctr"/>
          <a:r>
            <a:rPr lang="en-IN"/>
            <a:t>FEATURES</a:t>
          </a:r>
        </a:p>
      </dgm:t>
    </dgm:pt>
    <dgm:pt modelId="{85590C3F-6752-4AA8-ADAC-3782063A8BA4}" type="parTrans" cxnId="{ED6BE7B7-95BF-4086-BF33-239D593BAF08}">
      <dgm:prSet/>
      <dgm:spPr/>
      <dgm:t>
        <a:bodyPr/>
        <a:lstStyle/>
        <a:p>
          <a:endParaRPr lang="en-IN"/>
        </a:p>
      </dgm:t>
    </dgm:pt>
    <dgm:pt modelId="{E0A8CBE0-644D-45CE-A008-AA29B10B9089}" type="sibTrans" cxnId="{ED6BE7B7-95BF-4086-BF33-239D593BAF08}">
      <dgm:prSet/>
      <dgm:spPr/>
      <dgm:t>
        <a:bodyPr/>
        <a:lstStyle/>
        <a:p>
          <a:endParaRPr lang="en-IN"/>
        </a:p>
      </dgm:t>
    </dgm:pt>
    <dgm:pt modelId="{D1FFD462-38B6-479B-9B34-C7738527CFDD}" type="pres">
      <dgm:prSet presAssocID="{CE8727D1-DAE6-467E-8423-1048F94265CB}" presName="linear" presStyleCnt="0">
        <dgm:presLayoutVars>
          <dgm:animLvl val="lvl"/>
          <dgm:resizeHandles val="exact"/>
        </dgm:presLayoutVars>
      </dgm:prSet>
      <dgm:spPr/>
    </dgm:pt>
    <dgm:pt modelId="{8094C9B0-A9A3-44CB-A85E-C68696B6F64F}" type="pres">
      <dgm:prSet presAssocID="{6A100F4B-9D41-46A7-B7DC-BD300B29220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28C4718-A7E3-4705-A356-BC54D4577FD8}" type="presOf" srcId="{6A100F4B-9D41-46A7-B7DC-BD300B292203}" destId="{8094C9B0-A9A3-44CB-A85E-C68696B6F64F}" srcOrd="0" destOrd="0" presId="urn:microsoft.com/office/officeart/2005/8/layout/vList2"/>
    <dgm:cxn modelId="{24812E4D-1797-4053-8882-829A4A70AB90}" type="presOf" srcId="{CE8727D1-DAE6-467E-8423-1048F94265CB}" destId="{D1FFD462-38B6-479B-9B34-C7738527CFDD}" srcOrd="0" destOrd="0" presId="urn:microsoft.com/office/officeart/2005/8/layout/vList2"/>
    <dgm:cxn modelId="{ED6BE7B7-95BF-4086-BF33-239D593BAF08}" srcId="{CE8727D1-DAE6-467E-8423-1048F94265CB}" destId="{6A100F4B-9D41-46A7-B7DC-BD300B292203}" srcOrd="0" destOrd="0" parTransId="{85590C3F-6752-4AA8-ADAC-3782063A8BA4}" sibTransId="{E0A8CBE0-644D-45CE-A008-AA29B10B9089}"/>
    <dgm:cxn modelId="{71FC97DC-B159-463C-8B10-BE478A36EC54}" type="presParOf" srcId="{D1FFD462-38B6-479B-9B34-C7738527CFDD}" destId="{8094C9B0-A9A3-44CB-A85E-C68696B6F6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84791-0D38-4579-8E68-63C5D5D0042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IN"/>
        </a:p>
      </dgm:t>
    </dgm:pt>
    <dgm:pt modelId="{C0F8CFE0-497F-41B8-9AF1-BC9F618F4AC8}">
      <dgm:prSet/>
      <dgm:spPr/>
      <dgm:t>
        <a:bodyPr/>
        <a:lstStyle/>
        <a:p>
          <a:pPr algn="ctr"/>
          <a:r>
            <a:rPr lang="en-IN" u="none" dirty="0"/>
            <a:t>SYSTEM ARCHITECTURE</a:t>
          </a:r>
        </a:p>
      </dgm:t>
    </dgm:pt>
    <dgm:pt modelId="{1E01F593-6962-4376-914B-C08A4F8BC72A}" type="parTrans" cxnId="{22BF6B06-0085-4FCD-974F-005F77F5E998}">
      <dgm:prSet/>
      <dgm:spPr/>
      <dgm:t>
        <a:bodyPr/>
        <a:lstStyle/>
        <a:p>
          <a:endParaRPr lang="en-IN"/>
        </a:p>
      </dgm:t>
    </dgm:pt>
    <dgm:pt modelId="{12165370-2778-4B06-B435-767A095C4632}" type="sibTrans" cxnId="{22BF6B06-0085-4FCD-974F-005F77F5E998}">
      <dgm:prSet/>
      <dgm:spPr/>
      <dgm:t>
        <a:bodyPr/>
        <a:lstStyle/>
        <a:p>
          <a:endParaRPr lang="en-IN"/>
        </a:p>
      </dgm:t>
    </dgm:pt>
    <dgm:pt modelId="{74D1F357-008C-4317-98BA-DFCB26570C7B}" type="pres">
      <dgm:prSet presAssocID="{DDA84791-0D38-4579-8E68-63C5D5D0042E}" presName="linear" presStyleCnt="0">
        <dgm:presLayoutVars>
          <dgm:animLvl val="lvl"/>
          <dgm:resizeHandles val="exact"/>
        </dgm:presLayoutVars>
      </dgm:prSet>
      <dgm:spPr/>
    </dgm:pt>
    <dgm:pt modelId="{8E373C97-A555-48DC-8C2B-9A129725ECBE}" type="pres">
      <dgm:prSet presAssocID="{C0F8CFE0-497F-41B8-9AF1-BC9F618F4AC8}" presName="parentText" presStyleLbl="node1" presStyleIdx="0" presStyleCnt="1" custLinFactNeighborX="-2471" custLinFactNeighborY="-26183">
        <dgm:presLayoutVars>
          <dgm:chMax val="0"/>
          <dgm:bulletEnabled val="1"/>
        </dgm:presLayoutVars>
      </dgm:prSet>
      <dgm:spPr/>
    </dgm:pt>
  </dgm:ptLst>
  <dgm:cxnLst>
    <dgm:cxn modelId="{22BF6B06-0085-4FCD-974F-005F77F5E998}" srcId="{DDA84791-0D38-4579-8E68-63C5D5D0042E}" destId="{C0F8CFE0-497F-41B8-9AF1-BC9F618F4AC8}" srcOrd="0" destOrd="0" parTransId="{1E01F593-6962-4376-914B-C08A4F8BC72A}" sibTransId="{12165370-2778-4B06-B435-767A095C4632}"/>
    <dgm:cxn modelId="{2CE8DC3E-EBD9-4FE1-8485-620255026393}" type="presOf" srcId="{C0F8CFE0-497F-41B8-9AF1-BC9F618F4AC8}" destId="{8E373C97-A555-48DC-8C2B-9A129725ECBE}" srcOrd="0" destOrd="0" presId="urn:microsoft.com/office/officeart/2005/8/layout/vList2"/>
    <dgm:cxn modelId="{C30ACCF4-7EBF-44E2-A0E3-EC70915FAF54}" type="presOf" srcId="{DDA84791-0D38-4579-8E68-63C5D5D0042E}" destId="{74D1F357-008C-4317-98BA-DFCB26570C7B}" srcOrd="0" destOrd="0" presId="urn:microsoft.com/office/officeart/2005/8/layout/vList2"/>
    <dgm:cxn modelId="{970771E2-157A-4259-B47C-A22CE1FAA525}" type="presParOf" srcId="{74D1F357-008C-4317-98BA-DFCB26570C7B}" destId="{8E373C97-A555-48DC-8C2B-9A129725EC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A34E23-4775-4E6F-A30B-26D4497E9679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IN"/>
        </a:p>
      </dgm:t>
    </dgm:pt>
    <dgm:pt modelId="{59C59964-CF8E-40E7-93D9-820EDB312D6A}">
      <dgm:prSet/>
      <dgm:spPr/>
      <dgm:t>
        <a:bodyPr/>
        <a:lstStyle/>
        <a:p>
          <a:pPr algn="ctr"/>
          <a:r>
            <a:rPr lang="en-IN" b="1" u="none" dirty="0"/>
            <a:t>INPUT MODULE</a:t>
          </a:r>
          <a:endParaRPr lang="en-IN" u="none" dirty="0"/>
        </a:p>
      </dgm:t>
    </dgm:pt>
    <dgm:pt modelId="{3F9C27D8-D0BB-468B-B1B1-6083EE837A77}" type="parTrans" cxnId="{959D5123-41B3-4592-8FCE-CCFFBFDEED45}">
      <dgm:prSet/>
      <dgm:spPr/>
      <dgm:t>
        <a:bodyPr/>
        <a:lstStyle/>
        <a:p>
          <a:endParaRPr lang="en-IN"/>
        </a:p>
      </dgm:t>
    </dgm:pt>
    <dgm:pt modelId="{C47C9BE4-9C64-4FAA-A92E-039686BF05F8}" type="sibTrans" cxnId="{959D5123-41B3-4592-8FCE-CCFFBFDEED45}">
      <dgm:prSet/>
      <dgm:spPr/>
      <dgm:t>
        <a:bodyPr/>
        <a:lstStyle/>
        <a:p>
          <a:endParaRPr lang="en-IN"/>
        </a:p>
      </dgm:t>
    </dgm:pt>
    <dgm:pt modelId="{6471ADBF-7601-43E0-80DC-AC50B97FB516}" type="pres">
      <dgm:prSet presAssocID="{7EA34E23-4775-4E6F-A30B-26D4497E9679}" presName="linear" presStyleCnt="0">
        <dgm:presLayoutVars>
          <dgm:animLvl val="lvl"/>
          <dgm:resizeHandles val="exact"/>
        </dgm:presLayoutVars>
      </dgm:prSet>
      <dgm:spPr/>
    </dgm:pt>
    <dgm:pt modelId="{E43541AE-BA1A-46B9-B4A5-335E740CA5AA}" type="pres">
      <dgm:prSet presAssocID="{59C59964-CF8E-40E7-93D9-820EDB312D6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59D5123-41B3-4592-8FCE-CCFFBFDEED45}" srcId="{7EA34E23-4775-4E6F-A30B-26D4497E9679}" destId="{59C59964-CF8E-40E7-93D9-820EDB312D6A}" srcOrd="0" destOrd="0" parTransId="{3F9C27D8-D0BB-468B-B1B1-6083EE837A77}" sibTransId="{C47C9BE4-9C64-4FAA-A92E-039686BF05F8}"/>
    <dgm:cxn modelId="{F76B0342-E1BA-4B65-B5D1-7638B6A38E25}" type="presOf" srcId="{7EA34E23-4775-4E6F-A30B-26D4497E9679}" destId="{6471ADBF-7601-43E0-80DC-AC50B97FB516}" srcOrd="0" destOrd="0" presId="urn:microsoft.com/office/officeart/2005/8/layout/vList2"/>
    <dgm:cxn modelId="{4A6CF4F8-7422-4B1A-88DD-2E2B7F5A8996}" type="presOf" srcId="{59C59964-CF8E-40E7-93D9-820EDB312D6A}" destId="{E43541AE-BA1A-46B9-B4A5-335E740CA5AA}" srcOrd="0" destOrd="0" presId="urn:microsoft.com/office/officeart/2005/8/layout/vList2"/>
    <dgm:cxn modelId="{B9F0EC34-1BDA-4856-9215-CBE61834A7F3}" type="presParOf" srcId="{6471ADBF-7601-43E0-80DC-AC50B97FB516}" destId="{E43541AE-BA1A-46B9-B4A5-335E740CA5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3A49E7-C3C4-4908-A72A-3CF8F01551EE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IN"/>
        </a:p>
      </dgm:t>
    </dgm:pt>
    <dgm:pt modelId="{82CF9E0B-C0E7-40E2-B5F3-543528649E77}">
      <dgm:prSet/>
      <dgm:spPr/>
      <dgm:t>
        <a:bodyPr/>
        <a:lstStyle/>
        <a:p>
          <a:pPr algn="ctr"/>
          <a:r>
            <a:rPr lang="en-IN" u="none"/>
            <a:t>PROCESSING MODULE</a:t>
          </a:r>
        </a:p>
      </dgm:t>
    </dgm:pt>
    <dgm:pt modelId="{2FF0DBA6-E01A-4F50-B382-E109D04D16FD}" type="parTrans" cxnId="{986252E1-1F5A-4AA4-97A1-68391A6BEA97}">
      <dgm:prSet/>
      <dgm:spPr/>
      <dgm:t>
        <a:bodyPr/>
        <a:lstStyle/>
        <a:p>
          <a:endParaRPr lang="en-IN"/>
        </a:p>
      </dgm:t>
    </dgm:pt>
    <dgm:pt modelId="{C5A4E645-0874-41BB-ACEB-0D94288FD292}" type="sibTrans" cxnId="{986252E1-1F5A-4AA4-97A1-68391A6BEA97}">
      <dgm:prSet/>
      <dgm:spPr/>
      <dgm:t>
        <a:bodyPr/>
        <a:lstStyle/>
        <a:p>
          <a:endParaRPr lang="en-IN"/>
        </a:p>
      </dgm:t>
    </dgm:pt>
    <dgm:pt modelId="{28747A36-2460-4F25-A1EA-AE5EE3C28237}" type="pres">
      <dgm:prSet presAssocID="{713A49E7-C3C4-4908-A72A-3CF8F01551EE}" presName="linear" presStyleCnt="0">
        <dgm:presLayoutVars>
          <dgm:animLvl val="lvl"/>
          <dgm:resizeHandles val="exact"/>
        </dgm:presLayoutVars>
      </dgm:prSet>
      <dgm:spPr/>
    </dgm:pt>
    <dgm:pt modelId="{21CC4606-BB5D-44E3-9734-FF563A30D166}" type="pres">
      <dgm:prSet presAssocID="{82CF9E0B-C0E7-40E2-B5F3-543528649E7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8AD303B-D33D-417F-994E-402D37832D6F}" type="presOf" srcId="{713A49E7-C3C4-4908-A72A-3CF8F01551EE}" destId="{28747A36-2460-4F25-A1EA-AE5EE3C28237}" srcOrd="0" destOrd="0" presId="urn:microsoft.com/office/officeart/2005/8/layout/vList2"/>
    <dgm:cxn modelId="{986252E1-1F5A-4AA4-97A1-68391A6BEA97}" srcId="{713A49E7-C3C4-4908-A72A-3CF8F01551EE}" destId="{82CF9E0B-C0E7-40E2-B5F3-543528649E77}" srcOrd="0" destOrd="0" parTransId="{2FF0DBA6-E01A-4F50-B382-E109D04D16FD}" sibTransId="{C5A4E645-0874-41BB-ACEB-0D94288FD292}"/>
    <dgm:cxn modelId="{C7DAEDF4-67BA-4184-AD19-7729053359B3}" type="presOf" srcId="{82CF9E0B-C0E7-40E2-B5F3-543528649E77}" destId="{21CC4606-BB5D-44E3-9734-FF563A30D166}" srcOrd="0" destOrd="0" presId="urn:microsoft.com/office/officeart/2005/8/layout/vList2"/>
    <dgm:cxn modelId="{762E490F-57E6-4EFD-85FC-1994BF837EEA}" type="presParOf" srcId="{28747A36-2460-4F25-A1EA-AE5EE3C28237}" destId="{21CC4606-BB5D-44E3-9734-FF563A30D1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A05C90-6FC5-47F1-93D7-F8B4A56F3DA1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/>
      <dgm:spPr/>
      <dgm:t>
        <a:bodyPr/>
        <a:lstStyle/>
        <a:p>
          <a:endParaRPr lang="en-IN"/>
        </a:p>
      </dgm:t>
    </dgm:pt>
    <dgm:pt modelId="{935EC9DA-D8DA-481F-BA95-686DCED7773D}">
      <dgm:prSet/>
      <dgm:spPr/>
      <dgm:t>
        <a:bodyPr/>
        <a:lstStyle/>
        <a:p>
          <a:pPr algn="ctr"/>
          <a:r>
            <a:rPr lang="en-IN" u="none"/>
            <a:t>OUTPUT MODULE</a:t>
          </a:r>
        </a:p>
      </dgm:t>
    </dgm:pt>
    <dgm:pt modelId="{1A23BF3C-1BE0-4873-9E65-76F77494A9FA}" type="parTrans" cxnId="{689146F3-99A0-41DE-AF0B-BC3460EA580A}">
      <dgm:prSet/>
      <dgm:spPr/>
      <dgm:t>
        <a:bodyPr/>
        <a:lstStyle/>
        <a:p>
          <a:endParaRPr lang="en-IN"/>
        </a:p>
      </dgm:t>
    </dgm:pt>
    <dgm:pt modelId="{256FA7D2-38CC-44AB-A9EE-4DCB4C6E057A}" type="sibTrans" cxnId="{689146F3-99A0-41DE-AF0B-BC3460EA580A}">
      <dgm:prSet/>
      <dgm:spPr/>
      <dgm:t>
        <a:bodyPr/>
        <a:lstStyle/>
        <a:p>
          <a:endParaRPr lang="en-IN"/>
        </a:p>
      </dgm:t>
    </dgm:pt>
    <dgm:pt modelId="{FB69EEB9-8087-40A8-A457-F55EF0AF7F51}" type="pres">
      <dgm:prSet presAssocID="{4EA05C90-6FC5-47F1-93D7-F8B4A56F3DA1}" presName="linear" presStyleCnt="0">
        <dgm:presLayoutVars>
          <dgm:animLvl val="lvl"/>
          <dgm:resizeHandles val="exact"/>
        </dgm:presLayoutVars>
      </dgm:prSet>
      <dgm:spPr/>
    </dgm:pt>
    <dgm:pt modelId="{D5B191E6-AAAE-44F7-B735-ED2EC1034BC5}" type="pres">
      <dgm:prSet presAssocID="{935EC9DA-D8DA-481F-BA95-686DCED7773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B7840C-4628-42E0-885A-6F514DF9C5F3}" type="presOf" srcId="{4EA05C90-6FC5-47F1-93D7-F8B4A56F3DA1}" destId="{FB69EEB9-8087-40A8-A457-F55EF0AF7F51}" srcOrd="0" destOrd="0" presId="urn:microsoft.com/office/officeart/2005/8/layout/vList2"/>
    <dgm:cxn modelId="{BCDF41A6-ED70-41F9-BA7B-549364C32BD0}" type="presOf" srcId="{935EC9DA-D8DA-481F-BA95-686DCED7773D}" destId="{D5B191E6-AAAE-44F7-B735-ED2EC1034BC5}" srcOrd="0" destOrd="0" presId="urn:microsoft.com/office/officeart/2005/8/layout/vList2"/>
    <dgm:cxn modelId="{689146F3-99A0-41DE-AF0B-BC3460EA580A}" srcId="{4EA05C90-6FC5-47F1-93D7-F8B4A56F3DA1}" destId="{935EC9DA-D8DA-481F-BA95-686DCED7773D}" srcOrd="0" destOrd="0" parTransId="{1A23BF3C-1BE0-4873-9E65-76F77494A9FA}" sibTransId="{256FA7D2-38CC-44AB-A9EE-4DCB4C6E057A}"/>
    <dgm:cxn modelId="{C57A797B-38BD-41F5-869C-B9256F6156EA}" type="presParOf" srcId="{FB69EEB9-8087-40A8-A457-F55EF0AF7F51}" destId="{D5B191E6-AAAE-44F7-B735-ED2EC1034B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0F3536-636F-4A48-8D51-CD1F4EF4579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IN"/>
        </a:p>
      </dgm:t>
    </dgm:pt>
    <dgm:pt modelId="{957887B4-657A-4C6C-84BE-B3F84D4816A7}">
      <dgm:prSet/>
      <dgm:spPr/>
      <dgm:t>
        <a:bodyPr/>
        <a:lstStyle/>
        <a:p>
          <a:pPr algn="ctr"/>
          <a:r>
            <a:rPr lang="en-US" dirty="0"/>
            <a:t>KEY BENEFITS</a:t>
          </a:r>
          <a:endParaRPr lang="en-IN" dirty="0"/>
        </a:p>
      </dgm:t>
    </dgm:pt>
    <dgm:pt modelId="{DFF74E58-EBAF-4688-A9A6-D676F791D13A}" type="parTrans" cxnId="{30EA9111-7D80-4312-B3FC-637EDA281A55}">
      <dgm:prSet/>
      <dgm:spPr/>
      <dgm:t>
        <a:bodyPr/>
        <a:lstStyle/>
        <a:p>
          <a:endParaRPr lang="en-IN"/>
        </a:p>
      </dgm:t>
    </dgm:pt>
    <dgm:pt modelId="{12483F90-8AEC-41B3-905A-3E022931D5B0}" type="sibTrans" cxnId="{30EA9111-7D80-4312-B3FC-637EDA281A55}">
      <dgm:prSet/>
      <dgm:spPr/>
      <dgm:t>
        <a:bodyPr/>
        <a:lstStyle/>
        <a:p>
          <a:endParaRPr lang="en-IN"/>
        </a:p>
      </dgm:t>
    </dgm:pt>
    <dgm:pt modelId="{CB77B479-A4EC-460F-9E37-EBFD98F053B3}" type="pres">
      <dgm:prSet presAssocID="{F20F3536-636F-4A48-8D51-CD1F4EF4579D}" presName="linear" presStyleCnt="0">
        <dgm:presLayoutVars>
          <dgm:animLvl val="lvl"/>
          <dgm:resizeHandles val="exact"/>
        </dgm:presLayoutVars>
      </dgm:prSet>
      <dgm:spPr/>
    </dgm:pt>
    <dgm:pt modelId="{31816E5B-FB03-4FF7-940E-978C0F2087FE}" type="pres">
      <dgm:prSet presAssocID="{957887B4-657A-4C6C-84BE-B3F84D4816A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0EA9111-7D80-4312-B3FC-637EDA281A55}" srcId="{F20F3536-636F-4A48-8D51-CD1F4EF4579D}" destId="{957887B4-657A-4C6C-84BE-B3F84D4816A7}" srcOrd="0" destOrd="0" parTransId="{DFF74E58-EBAF-4688-A9A6-D676F791D13A}" sibTransId="{12483F90-8AEC-41B3-905A-3E022931D5B0}"/>
    <dgm:cxn modelId="{0DA79C45-A3A8-4FAB-90E7-F505847CDF3D}" type="presOf" srcId="{F20F3536-636F-4A48-8D51-CD1F4EF4579D}" destId="{CB77B479-A4EC-460F-9E37-EBFD98F053B3}" srcOrd="0" destOrd="0" presId="urn:microsoft.com/office/officeart/2005/8/layout/vList2"/>
    <dgm:cxn modelId="{5D46FAA6-74F6-4661-B891-33E1EF916CFB}" type="presOf" srcId="{957887B4-657A-4C6C-84BE-B3F84D4816A7}" destId="{31816E5B-FB03-4FF7-940E-978C0F2087FE}" srcOrd="0" destOrd="0" presId="urn:microsoft.com/office/officeart/2005/8/layout/vList2"/>
    <dgm:cxn modelId="{7A0810ED-204D-4ECA-8AC5-7D3D7AE67908}" type="presParOf" srcId="{CB77B479-A4EC-460F-9E37-EBFD98F053B3}" destId="{31816E5B-FB03-4FF7-940E-978C0F2087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27E46-8D94-497E-AFFD-CF1A24572FBA}">
      <dsp:nvSpPr>
        <dsp:cNvPr id="0" name=""/>
        <dsp:cNvSpPr/>
      </dsp:nvSpPr>
      <dsp:spPr>
        <a:xfrm flipH="1">
          <a:off x="3795261" y="7898"/>
          <a:ext cx="2959489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LIST OF CONTENTS</a:t>
          </a:r>
          <a:endParaRPr lang="en-IN" sz="2300" kern="1200" dirty="0"/>
        </a:p>
      </dsp:txBody>
      <dsp:txXfrm>
        <a:off x="3821534" y="34171"/>
        <a:ext cx="2906943" cy="4856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6F002-D60E-46E2-9106-0578A326F34D}">
      <dsp:nvSpPr>
        <dsp:cNvPr id="0" name=""/>
        <dsp:cNvSpPr/>
      </dsp:nvSpPr>
      <dsp:spPr>
        <a:xfrm>
          <a:off x="0" y="7898"/>
          <a:ext cx="2762863" cy="538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USE CASES</a:t>
          </a:r>
          <a:endParaRPr lang="en-IN" sz="23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26273" y="34171"/>
        <a:ext cx="2710317" cy="4856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D8FEF-7E0B-436C-BF24-CAEE6DC96FC8}">
      <dsp:nvSpPr>
        <dsp:cNvPr id="0" name=""/>
        <dsp:cNvSpPr/>
      </dsp:nvSpPr>
      <dsp:spPr>
        <a:xfrm>
          <a:off x="0" y="7898"/>
          <a:ext cx="5191433" cy="538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FUTURE ENHANCEMENTS</a:t>
          </a:r>
        </a:p>
      </dsp:txBody>
      <dsp:txXfrm>
        <a:off x="26273" y="34171"/>
        <a:ext cx="5138887" cy="4856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20947-612E-419A-91C0-3B6F563D3B7A}">
      <dsp:nvSpPr>
        <dsp:cNvPr id="0" name=""/>
        <dsp:cNvSpPr/>
      </dsp:nvSpPr>
      <dsp:spPr>
        <a:xfrm>
          <a:off x="0" y="0"/>
          <a:ext cx="3116826" cy="5382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ALGORITHM USED</a:t>
          </a:r>
          <a:endParaRPr lang="en-IN" sz="2300" kern="1200" dirty="0"/>
        </a:p>
      </dsp:txBody>
      <dsp:txXfrm>
        <a:off x="26273" y="26273"/>
        <a:ext cx="3064280" cy="4856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BA7D3-472A-45AC-A6E0-E27901AB3626}">
      <dsp:nvSpPr>
        <dsp:cNvPr id="0" name=""/>
        <dsp:cNvSpPr/>
      </dsp:nvSpPr>
      <dsp:spPr>
        <a:xfrm>
          <a:off x="0" y="87003"/>
          <a:ext cx="3647768" cy="8404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PSEUDOCODE                       ( RULEBASED )</a:t>
          </a:r>
          <a:endParaRPr lang="en-IN" sz="3000" kern="1200" dirty="0"/>
        </a:p>
      </dsp:txBody>
      <dsp:txXfrm>
        <a:off x="41027" y="128030"/>
        <a:ext cx="3565714" cy="7583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A2C73-1540-4480-9EF6-A64259C99609}">
      <dsp:nvSpPr>
        <dsp:cNvPr id="0" name=""/>
        <dsp:cNvSpPr/>
      </dsp:nvSpPr>
      <dsp:spPr>
        <a:xfrm>
          <a:off x="0" y="14285"/>
          <a:ext cx="3074796" cy="6177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          PSEUDOCODE                                                                                     (AI-POWERED CHATBOT)</a:t>
          </a:r>
          <a:endParaRPr lang="en-IN" sz="1600" kern="1200" dirty="0"/>
        </a:p>
      </dsp:txBody>
      <dsp:txXfrm>
        <a:off x="30157" y="44442"/>
        <a:ext cx="3014482" cy="5574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34A7A-0ADC-493F-9B01-E252906AE754}">
      <dsp:nvSpPr>
        <dsp:cNvPr id="0" name=""/>
        <dsp:cNvSpPr/>
      </dsp:nvSpPr>
      <dsp:spPr>
        <a:xfrm>
          <a:off x="0" y="7898"/>
          <a:ext cx="7747819" cy="538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INPUTS AND OUTPUTS FOR PSEUDOCODE</a:t>
          </a:r>
          <a:endParaRPr lang="en-IN" sz="2300" kern="1200" dirty="0"/>
        </a:p>
      </dsp:txBody>
      <dsp:txXfrm>
        <a:off x="26273" y="34171"/>
        <a:ext cx="7695273" cy="4856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095B-2C92-4932-84A5-8BA784E9796C}">
      <dsp:nvSpPr>
        <dsp:cNvPr id="0" name=""/>
        <dsp:cNvSpPr/>
      </dsp:nvSpPr>
      <dsp:spPr>
        <a:xfrm>
          <a:off x="0" y="7898"/>
          <a:ext cx="3451123" cy="53820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</a:t>
          </a:r>
          <a:endParaRPr lang="en-IN" sz="2300" kern="1200"/>
        </a:p>
      </dsp:txBody>
      <dsp:txXfrm>
        <a:off x="26273" y="34171"/>
        <a:ext cx="3398577" cy="48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BCA04-4B16-4A90-856A-FA9B1AF037AE}">
      <dsp:nvSpPr>
        <dsp:cNvPr id="0" name=""/>
        <dsp:cNvSpPr/>
      </dsp:nvSpPr>
      <dsp:spPr>
        <a:xfrm>
          <a:off x="0" y="19210"/>
          <a:ext cx="3502738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INTRODUCTION</a:t>
          </a:r>
        </a:p>
      </dsp:txBody>
      <dsp:txXfrm>
        <a:off x="36553" y="55763"/>
        <a:ext cx="3429632" cy="675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4D716-EAC8-4672-87EE-2AC3FDB64B45}">
      <dsp:nvSpPr>
        <dsp:cNvPr id="0" name=""/>
        <dsp:cNvSpPr/>
      </dsp:nvSpPr>
      <dsp:spPr>
        <a:xfrm>
          <a:off x="0" y="275507"/>
          <a:ext cx="4345858" cy="678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IN" sz="290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27" y="308634"/>
        <a:ext cx="4279604" cy="612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4C9B0-A9A3-44CB-A85E-C68696B6F64F}">
      <dsp:nvSpPr>
        <dsp:cNvPr id="0" name=""/>
        <dsp:cNvSpPr/>
      </dsp:nvSpPr>
      <dsp:spPr>
        <a:xfrm>
          <a:off x="0" y="10320"/>
          <a:ext cx="4149213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FEATURES</a:t>
          </a:r>
        </a:p>
      </dsp:txBody>
      <dsp:txXfrm>
        <a:off x="36553" y="46873"/>
        <a:ext cx="4076107" cy="6756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73C97-A555-48DC-8C2B-9A129725ECBE}">
      <dsp:nvSpPr>
        <dsp:cNvPr id="0" name=""/>
        <dsp:cNvSpPr/>
      </dsp:nvSpPr>
      <dsp:spPr>
        <a:xfrm>
          <a:off x="0" y="0"/>
          <a:ext cx="5171767" cy="561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u="none" kern="1200" dirty="0"/>
            <a:t>SYSTEM ARCHITECTURE</a:t>
          </a:r>
        </a:p>
      </dsp:txBody>
      <dsp:txXfrm>
        <a:off x="27415" y="27415"/>
        <a:ext cx="5116937" cy="5067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541AE-BA1A-46B9-B4A5-335E740CA5AA}">
      <dsp:nvSpPr>
        <dsp:cNvPr id="0" name=""/>
        <dsp:cNvSpPr/>
      </dsp:nvSpPr>
      <dsp:spPr>
        <a:xfrm>
          <a:off x="0" y="4209"/>
          <a:ext cx="4178710" cy="51480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u="none" kern="1200" dirty="0"/>
            <a:t>INPUT MODULE</a:t>
          </a:r>
          <a:endParaRPr lang="en-IN" sz="2200" u="none" kern="1200" dirty="0"/>
        </a:p>
      </dsp:txBody>
      <dsp:txXfrm>
        <a:off x="25130" y="29339"/>
        <a:ext cx="4128450" cy="4645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C4606-BB5D-44E3-9734-FF563A30D166}">
      <dsp:nvSpPr>
        <dsp:cNvPr id="0" name=""/>
        <dsp:cNvSpPr/>
      </dsp:nvSpPr>
      <dsp:spPr>
        <a:xfrm>
          <a:off x="0" y="4209"/>
          <a:ext cx="4729316" cy="5148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u="none" kern="1200"/>
            <a:t>PROCESSING MODULE</a:t>
          </a:r>
        </a:p>
      </dsp:txBody>
      <dsp:txXfrm>
        <a:off x="25130" y="29339"/>
        <a:ext cx="4679056" cy="4645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191E6-AAAE-44F7-B735-ED2EC1034BC5}">
      <dsp:nvSpPr>
        <dsp:cNvPr id="0" name=""/>
        <dsp:cNvSpPr/>
      </dsp:nvSpPr>
      <dsp:spPr>
        <a:xfrm>
          <a:off x="0" y="4209"/>
          <a:ext cx="4336026" cy="51480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u="none" kern="1200"/>
            <a:t>OUTPUT MODULE</a:t>
          </a:r>
        </a:p>
      </dsp:txBody>
      <dsp:txXfrm>
        <a:off x="25130" y="29339"/>
        <a:ext cx="4285766" cy="4645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16E5B-FB03-4FF7-940E-978C0F2087FE}">
      <dsp:nvSpPr>
        <dsp:cNvPr id="0" name=""/>
        <dsp:cNvSpPr/>
      </dsp:nvSpPr>
      <dsp:spPr>
        <a:xfrm>
          <a:off x="0" y="7898"/>
          <a:ext cx="3578942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KEY BENEFITS</a:t>
          </a:r>
          <a:endParaRPr lang="en-IN" sz="2300" kern="1200" dirty="0"/>
        </a:p>
      </dsp:txBody>
      <dsp:txXfrm>
        <a:off x="26273" y="34171"/>
        <a:ext cx="3526396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AC9C-CB71-489F-861E-981EB5335CA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12C2-A3F8-4D6C-8118-A439182E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4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12C2-A3F8-4D6C-8118-A439182E078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2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5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90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67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19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871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85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99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38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04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2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84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62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88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00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1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inteldig.com/2020/01/chatbots-son-los-nuevos-gerentes-de-recursos-humano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0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6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8.jp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positphotos.com/136909904/stock-photo-robot-holding-word-thanks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m/pin/300544975132809671/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9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6184-7688-C12D-7B16-EA8A007E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052053"/>
            <a:ext cx="6815669" cy="23346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ANSWERING SIMPLE QUESTIONS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C52C4-EA6F-E9E3-B3BA-8AC4E6C71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RULE-BASED LOGIC BY PREDEFINED Q/A ,</a:t>
            </a:r>
          </a:p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DYNAMICALLY BY USING GEMINI GPT-3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29479-F372-D581-B8F9-F7E32B028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9" t="22080" r="19202" b="19283"/>
          <a:stretch/>
        </p:blipFill>
        <p:spPr>
          <a:xfrm>
            <a:off x="10186220" y="603043"/>
            <a:ext cx="1818112" cy="2071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82582C-8681-97DA-5E71-36527572A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7484" y="4125392"/>
            <a:ext cx="1809135" cy="2088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D34A20-394D-C28D-5899-85066DBDD3D7}"/>
              </a:ext>
            </a:extLst>
          </p:cNvPr>
          <p:cNvSpPr txBox="1"/>
          <p:nvPr/>
        </p:nvSpPr>
        <p:spPr>
          <a:xfrm>
            <a:off x="235975" y="5844380"/>
            <a:ext cx="1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inteldig.com/2020/01/chatbots-son-los-nuevos-gerentes-de-recursos-humano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03758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1BA396-7B19-EDBA-F48B-97086E72BFE4}"/>
              </a:ext>
            </a:extLst>
          </p:cNvPr>
          <p:cNvSpPr txBox="1"/>
          <p:nvPr/>
        </p:nvSpPr>
        <p:spPr>
          <a:xfrm>
            <a:off x="1042220" y="1877961"/>
            <a:ext cx="4935794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response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correct answers.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Enhances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need for human agents.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Handles increasing volumes.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666C69-E376-3E54-C49A-BEF860113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068026"/>
              </p:ext>
            </p:extLst>
          </p:nvPr>
        </p:nvGraphicFramePr>
        <p:xfrm>
          <a:off x="3883741" y="1116674"/>
          <a:ext cx="3578942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A3395D6-E236-9C27-E1DF-3E7C3F031D55}"/>
              </a:ext>
            </a:extLst>
          </p:cNvPr>
          <p:cNvSpPr/>
          <p:nvPr/>
        </p:nvSpPr>
        <p:spPr>
          <a:xfrm>
            <a:off x="6980902" y="1877961"/>
            <a:ext cx="4050891" cy="2890684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E05F8-C569-EF60-EB64-52194B506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4" y="2202426"/>
            <a:ext cx="2821857" cy="23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3D7275-54E3-3768-21F1-B46D3DC6C5EC}"/>
              </a:ext>
            </a:extLst>
          </p:cNvPr>
          <p:cNvSpPr txBox="1"/>
          <p:nvPr/>
        </p:nvSpPr>
        <p:spPr>
          <a:xfrm>
            <a:off x="5978013" y="2054941"/>
            <a:ext cx="6213987" cy="405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Answering FAQs.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Tools: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self-service.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Providing instant information.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 medical queries.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information and support.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29DD46-A31A-87FC-2238-C40FD9F84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130989"/>
              </p:ext>
            </p:extLst>
          </p:nvPr>
        </p:nvGraphicFramePr>
        <p:xfrm>
          <a:off x="4748981" y="1238865"/>
          <a:ext cx="2762864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67181ED-6BB4-23CA-522E-FBDB96C2B1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8"/>
          <a:stretch/>
        </p:blipFill>
        <p:spPr>
          <a:xfrm>
            <a:off x="894736" y="2467898"/>
            <a:ext cx="4797159" cy="22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976FDD-8CC3-6575-7BFE-5D1F7BA11A51}"/>
              </a:ext>
            </a:extLst>
          </p:cNvPr>
          <p:cNvSpPr txBox="1"/>
          <p:nvPr/>
        </p:nvSpPr>
        <p:spPr>
          <a:xfrm>
            <a:off x="1012723" y="1592827"/>
            <a:ext cx="5565058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Expanding question database.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Incorporating machine learning.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Customizing responses.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Adding voice capabilities.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Supporting multiple languages.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9C84A4B-5377-1CEC-40E1-94AAF651E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557766"/>
              </p:ext>
            </p:extLst>
          </p:nvPr>
        </p:nvGraphicFramePr>
        <p:xfrm>
          <a:off x="3637934" y="914399"/>
          <a:ext cx="519143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F756A70-BD45-EB39-1C52-D5C295F0A0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6" y="2077064"/>
            <a:ext cx="4011561" cy="27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7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B104DB6-0B7A-5D03-6958-86A7909E6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853596"/>
              </p:ext>
            </p:extLst>
          </p:nvPr>
        </p:nvGraphicFramePr>
        <p:xfrm>
          <a:off x="1140543" y="2733368"/>
          <a:ext cx="3116826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DE158B3-D944-E967-1504-C880BAF9B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6" y="856635"/>
            <a:ext cx="4463845" cy="514472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C26E582-0EB8-E10E-E5DB-43C0C1CB2B56}"/>
              </a:ext>
            </a:extLst>
          </p:cNvPr>
          <p:cNvSpPr/>
          <p:nvPr/>
        </p:nvSpPr>
        <p:spPr>
          <a:xfrm>
            <a:off x="4680155" y="2733368"/>
            <a:ext cx="1130710" cy="5407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7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70F5873-C05C-F892-CE62-F02CB449F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72569"/>
              </p:ext>
            </p:extLst>
          </p:nvPr>
        </p:nvGraphicFramePr>
        <p:xfrm>
          <a:off x="7629832" y="3004458"/>
          <a:ext cx="3647768" cy="100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56BD52A-E011-274A-FF06-5CA1DDF86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4" y="994970"/>
            <a:ext cx="5552836" cy="486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945C7251-176C-99E2-FF02-80BE5F8CA225}"/>
              </a:ext>
            </a:extLst>
          </p:cNvPr>
          <p:cNvSpPr/>
          <p:nvPr/>
        </p:nvSpPr>
        <p:spPr>
          <a:xfrm>
            <a:off x="6666271" y="3279672"/>
            <a:ext cx="741140" cy="2986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3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469B8D-F55A-1EA6-EFDF-6EA5FFF04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321905"/>
              </p:ext>
            </p:extLst>
          </p:nvPr>
        </p:nvGraphicFramePr>
        <p:xfrm>
          <a:off x="1467060" y="3255666"/>
          <a:ext cx="3074796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13C4AF7-CE5D-9475-24E3-CFE1469D4354}"/>
              </a:ext>
            </a:extLst>
          </p:cNvPr>
          <p:cNvSpPr/>
          <p:nvPr/>
        </p:nvSpPr>
        <p:spPr>
          <a:xfrm>
            <a:off x="4965290" y="3429000"/>
            <a:ext cx="1258529" cy="3465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45986-004A-D44A-C07C-7542A1018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2" y="1117150"/>
            <a:ext cx="4906297" cy="427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41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8D9838-CC24-04F6-1CDE-B2191576BF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729830"/>
              </p:ext>
            </p:extLst>
          </p:nvPr>
        </p:nvGraphicFramePr>
        <p:xfrm>
          <a:off x="2389238" y="776748"/>
          <a:ext cx="7747819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5E37B10-35DD-D76C-A508-0D1E77FCD8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3" y="2216581"/>
            <a:ext cx="4045941" cy="2753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2BE253-3188-7474-E423-86B07959B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57" y="2341217"/>
            <a:ext cx="5061270" cy="25038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368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5C722BA-5B8F-564B-F649-CE2C6419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813" y="2026751"/>
            <a:ext cx="6094938" cy="337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Successful development of a chatbot.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Efficiency, accuracy, user satisfaction.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Ready for deployment.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testing and feedback.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Invite audience questions.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C8974AF-6382-E715-8313-DC677B8F69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061992"/>
              </p:ext>
            </p:extLst>
          </p:nvPr>
        </p:nvGraphicFramePr>
        <p:xfrm>
          <a:off x="3746090" y="1219200"/>
          <a:ext cx="345112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2BBC854-512F-90A3-57C7-A81FE99686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0" y="2597155"/>
            <a:ext cx="3832776" cy="2233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6779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04F0A-46B4-2548-3802-D6BDA75CCFAA}"/>
              </a:ext>
            </a:extLst>
          </p:cNvPr>
          <p:cNvSpPr txBox="1"/>
          <p:nvPr/>
        </p:nvSpPr>
        <p:spPr>
          <a:xfrm>
            <a:off x="5191436" y="2741731"/>
            <a:ext cx="5948517" cy="2777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PATAN NAGOOR VALI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 NO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21HU1A4279                                                             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: RVIT ENGINEERING COLLEGE(FORMERLY CHEBROLU ENGINEERING COLLEGE)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CBE1D-6C18-39C3-593C-294A204F1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2047" y="873695"/>
            <a:ext cx="3785424" cy="194555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681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E01A26-C120-C5EE-63D4-F979E8FD9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206747"/>
              </p:ext>
            </p:extLst>
          </p:nvPr>
        </p:nvGraphicFramePr>
        <p:xfrm>
          <a:off x="776748" y="953729"/>
          <a:ext cx="1055001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F0752A5-DFFC-FFAE-9965-8D629EFB1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58" y="2149770"/>
            <a:ext cx="3342967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           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2A167-70E2-6C8C-7BAD-3E1EC4A982EF}"/>
              </a:ext>
            </a:extLst>
          </p:cNvPr>
          <p:cNvSpPr txBox="1"/>
          <p:nvPr/>
        </p:nvSpPr>
        <p:spPr>
          <a:xfrm>
            <a:off x="6685935" y="2149770"/>
            <a:ext cx="3460955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Benefits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74FAF0B-8480-F9C4-076F-5359502CE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641670"/>
              </p:ext>
            </p:extLst>
          </p:nvPr>
        </p:nvGraphicFramePr>
        <p:xfrm>
          <a:off x="2072152" y="1385256"/>
          <a:ext cx="3502738" cy="768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AAE00D9-3816-6297-F93E-95A380FA3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83794" y="2645422"/>
            <a:ext cx="2731296" cy="2713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60FC7-92F1-D9ED-8292-710A0C38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688393" cy="331893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Develop a chatbot to answer predefined questions.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Users seeking quick, accurate answers.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Project 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Focus on rule-based logic.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Tools and Technologies: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Overview of tools used.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Enhances user experience.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0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AEFFCF-DC0E-AB97-9553-C36B82E4731C}"/>
              </a:ext>
            </a:extLst>
          </p:cNvPr>
          <p:cNvSpPr txBox="1"/>
          <p:nvPr/>
        </p:nvSpPr>
        <p:spPr>
          <a:xfrm>
            <a:off x="1012723" y="1868130"/>
            <a:ext cx="7157884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predefined questions.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using Python.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Rule-based for accurate responses.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Duration: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Timeline and milestones.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CA31A01-DD81-85A3-76B0-935DF67B7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204427"/>
              </p:ext>
            </p:extLst>
          </p:nvPr>
        </p:nvGraphicFramePr>
        <p:xfrm>
          <a:off x="3824749" y="578085"/>
          <a:ext cx="4345858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D30CB16-D367-BB3C-648B-D13DFE380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00" y="2003700"/>
            <a:ext cx="3716696" cy="31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8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F7FB4-F4F3-F0A8-38C3-69237BC299B8}"/>
              </a:ext>
            </a:extLst>
          </p:cNvPr>
          <p:cNvSpPr txBox="1"/>
          <p:nvPr/>
        </p:nvSpPr>
        <p:spPr>
          <a:xfrm>
            <a:off x="4847303" y="2281085"/>
            <a:ext cx="6587613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Interaction: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Easy to use.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Responses: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Immediate answers.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 Logic: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accuracy.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Intuitive interface.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handle increasing queries.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7881C61-CCDF-DA57-A915-757DB19C3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936010"/>
              </p:ext>
            </p:extLst>
          </p:nvPr>
        </p:nvGraphicFramePr>
        <p:xfrm>
          <a:off x="5368413" y="1254383"/>
          <a:ext cx="414921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DF27FBA-409A-DE59-4092-2D0521C7F6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89" y="954991"/>
            <a:ext cx="3376977" cy="49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BF501-13BF-695C-C608-F795E5167D8F}"/>
              </a:ext>
            </a:extLst>
          </p:cNvPr>
          <p:cNvSpPr txBox="1"/>
          <p:nvPr/>
        </p:nvSpPr>
        <p:spPr>
          <a:xfrm>
            <a:off x="1219200" y="1661651"/>
            <a:ext cx="650895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input to response generation.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GPT-3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Seamless data flow between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Robust design.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3E6052F-4DCD-2258-0A77-38BAB9C96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46301"/>
              </p:ext>
            </p:extLst>
          </p:nvPr>
        </p:nvGraphicFramePr>
        <p:xfrm>
          <a:off x="3765755" y="954706"/>
          <a:ext cx="5171767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83F9449-29CC-49C4-0082-18C5E7CC676C}"/>
              </a:ext>
            </a:extLst>
          </p:cNvPr>
          <p:cNvSpPr/>
          <p:nvPr/>
        </p:nvSpPr>
        <p:spPr>
          <a:xfrm>
            <a:off x="7452852" y="1661650"/>
            <a:ext cx="3401961" cy="38345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04C3A-C92C-CE64-5B6B-6E83E0E05D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67" y="1946786"/>
            <a:ext cx="2782529" cy="31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68FCCB-749B-D287-FC67-DE5700891168}"/>
              </a:ext>
            </a:extLst>
          </p:cNvPr>
          <p:cNvSpPr txBox="1"/>
          <p:nvPr/>
        </p:nvSpPr>
        <p:spPr>
          <a:xfrm>
            <a:off x="5161936" y="1946786"/>
            <a:ext cx="683342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input field.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Initiates query processing.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correct input format.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Query: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types a question.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Designed for easy interaction.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F4D60AE-34E4-19E1-7A2A-D7BF02DC5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505519"/>
              </p:ext>
            </p:extLst>
          </p:nvPr>
        </p:nvGraphicFramePr>
        <p:xfrm>
          <a:off x="5619136" y="1229033"/>
          <a:ext cx="417871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AAE004-3B4A-E063-6286-FBC70A922116}"/>
              </a:ext>
            </a:extLst>
          </p:cNvPr>
          <p:cNvSpPr/>
          <p:nvPr/>
        </p:nvSpPr>
        <p:spPr>
          <a:xfrm>
            <a:off x="794889" y="1946786"/>
            <a:ext cx="4277033" cy="3156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820DF-D0C9-B278-C500-11B29725D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34" y="2305664"/>
            <a:ext cx="3542660" cy="22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6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1E3D23-FC81-FE4A-C4E2-44C727645025}"/>
              </a:ext>
            </a:extLst>
          </p:cNvPr>
          <p:cNvSpPr txBox="1"/>
          <p:nvPr/>
        </p:nvSpPr>
        <p:spPr>
          <a:xfrm>
            <a:off x="1081551" y="1882257"/>
            <a:ext cx="6646606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Implementation: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Rule-based matching.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regex for identification.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Identification: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terms extraction.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Fallback: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Generative AI for unknown queries , Predefined Q/A for Rule based Chatbot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 processing.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1C9C6DD-7B1E-DE4B-6493-76A2D234D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619224"/>
              </p:ext>
            </p:extLst>
          </p:nvPr>
        </p:nvGraphicFramePr>
        <p:xfrm>
          <a:off x="3480620" y="1091381"/>
          <a:ext cx="472931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DC14C1-70FD-D327-B3DC-F1C86AFC602E}"/>
              </a:ext>
            </a:extLst>
          </p:cNvPr>
          <p:cNvSpPr/>
          <p:nvPr/>
        </p:nvSpPr>
        <p:spPr>
          <a:xfrm>
            <a:off x="7728157" y="2222090"/>
            <a:ext cx="3647765" cy="2664542"/>
          </a:xfrm>
          <a:prstGeom prst="round2SameRect">
            <a:avLst>
              <a:gd name="adj1" fmla="val 16667"/>
              <a:gd name="adj2" fmla="val 1897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86465-FFBF-A636-9025-7D4FEF629C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74" y="2801886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D6F614-7714-8EB3-2364-6111844AD98B}"/>
              </a:ext>
            </a:extLst>
          </p:cNvPr>
          <p:cNvSpPr txBox="1"/>
          <p:nvPr/>
        </p:nvSpPr>
        <p:spPr>
          <a:xfrm>
            <a:off x="5594555" y="1632155"/>
            <a:ext cx="6056671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Generation: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Producing accurate replies.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Showing concise answers.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Collecting feedback on responses.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Response: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Demonstration of output.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Adjusts to new queries.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819921-FD09-6141-2357-C1924910E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445741"/>
              </p:ext>
            </p:extLst>
          </p:nvPr>
        </p:nvGraphicFramePr>
        <p:xfrm>
          <a:off x="3637935" y="874448"/>
          <a:ext cx="433602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BC84FE1-06BE-01A5-E5E2-A0304F08EE9A}"/>
              </a:ext>
            </a:extLst>
          </p:cNvPr>
          <p:cNvSpPr/>
          <p:nvPr/>
        </p:nvSpPr>
        <p:spPr>
          <a:xfrm>
            <a:off x="1356852" y="1917290"/>
            <a:ext cx="3932903" cy="2772697"/>
          </a:xfrm>
          <a:prstGeom prst="round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3B6D1-A952-1C52-7FBB-3AB6D2A50F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93" y="2206775"/>
            <a:ext cx="3480619" cy="21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97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511</Words>
  <Application>Microsoft Office PowerPoint</Application>
  <PresentationFormat>Widescreen</PresentationFormat>
  <Paragraphs>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CHATBOT ANSWERING SIMPLE QUESTIONS USING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vengalaraju hemanth kumar raju</dc:creator>
  <cp:lastModifiedBy>FAIZAN SHAIK</cp:lastModifiedBy>
  <cp:revision>3</cp:revision>
  <dcterms:created xsi:type="dcterms:W3CDTF">2024-07-27T06:22:16Z</dcterms:created>
  <dcterms:modified xsi:type="dcterms:W3CDTF">2024-07-28T17:42:20Z</dcterms:modified>
</cp:coreProperties>
</file>