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" charset="1" panose="00000500000000000000"/>
      <p:regular r:id="rId10"/>
    </p:embeddedFont>
    <p:embeddedFont>
      <p:font typeface="Josefin Sans Bold" charset="1" panose="00000800000000000000"/>
      <p:regular r:id="rId11"/>
    </p:embeddedFont>
    <p:embeddedFont>
      <p:font typeface="Josefin Sans Italics" charset="1" panose="00000500000000000000"/>
      <p:regular r:id="rId12"/>
    </p:embeddedFont>
    <p:embeddedFont>
      <p:font typeface="Josefin Sans Bold Italics" charset="1" panose="00000800000000000000"/>
      <p:regular r:id="rId13"/>
    </p:embeddedFont>
    <p:embeddedFont>
      <p:font typeface="Josefin Sans Thin" charset="1" panose="00000300000000000000"/>
      <p:regular r:id="rId14"/>
    </p:embeddedFont>
    <p:embeddedFont>
      <p:font typeface="Josefin Sans Thin Italics" charset="1" panose="00000300000000000000"/>
      <p:regular r:id="rId15"/>
    </p:embeddedFont>
    <p:embeddedFont>
      <p:font typeface="Josefin Sans Light" charset="1" panose="00000400000000000000"/>
      <p:regular r:id="rId16"/>
    </p:embeddedFont>
    <p:embeddedFont>
      <p:font typeface="Josefin Sans Light Italics" charset="1" panose="00000400000000000000"/>
      <p:regular r:id="rId17"/>
    </p:embeddedFont>
    <p:embeddedFont>
      <p:font typeface="Josefin Sans Semi-Bold" charset="1" panose="00000700000000000000"/>
      <p:regular r:id="rId18"/>
    </p:embeddedFont>
    <p:embeddedFont>
      <p:font typeface="Josefin Sans Semi-Bold Italics" charset="1" panose="00000700000000000000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8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2320936"/>
            <a:ext cx="8217084" cy="5645128"/>
            <a:chOff x="0" y="0"/>
            <a:chExt cx="10956112" cy="75268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128117"/>
              <a:ext cx="10956112" cy="1225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06"/>
                </a:lnSpc>
              </a:pPr>
              <a:r>
                <a:rPr lang="en-US" sz="6575">
                  <a:solidFill>
                    <a:srgbClr val="FF5689"/>
                  </a:solidFill>
                  <a:latin typeface="Josefin Sans Bold"/>
                </a:rPr>
                <a:t>Exercício 4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716962"/>
              <a:ext cx="10956112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EFEFE"/>
                  </a:solidFill>
                  <a:latin typeface="Josefin Sans"/>
                </a:rPr>
                <a:t>JOAO GUILHERME PONTES DE PAIVA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EFEFE"/>
                  </a:solidFill>
                  <a:latin typeface="Josefin Sans"/>
                </a:rPr>
                <a:t>MICHEL LEONIDAS ALEIXO DA SILVA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EFEFE"/>
                  </a:solidFill>
                  <a:latin typeface="Josefin Sans"/>
                </a:rPr>
                <a:t>PATRICIA ARCELO DE ARRUDA</a:t>
              </a:r>
            </a:p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4147" y="29782"/>
            <a:ext cx="1890306" cy="2912237"/>
          </a:xfrm>
          <a:custGeom>
            <a:avLst/>
            <a:gdLst/>
            <a:ahLst/>
            <a:cxnLst/>
            <a:rect r="r" b="b" t="t" l="l"/>
            <a:pathLst>
              <a:path h="2912237" w="1890306">
                <a:moveTo>
                  <a:pt x="0" y="0"/>
                </a:moveTo>
                <a:lnTo>
                  <a:pt x="1890306" y="0"/>
                </a:lnTo>
                <a:lnTo>
                  <a:pt x="1890306" y="2912236"/>
                </a:lnTo>
                <a:lnTo>
                  <a:pt x="0" y="291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08697" y="1804212"/>
            <a:ext cx="13070606" cy="7856268"/>
          </a:xfrm>
          <a:custGeom>
            <a:avLst/>
            <a:gdLst/>
            <a:ahLst/>
            <a:cxnLst/>
            <a:rect r="r" b="b" t="t" l="l"/>
            <a:pathLst>
              <a:path h="7856268" w="13070606">
                <a:moveTo>
                  <a:pt x="0" y="0"/>
                </a:moveTo>
                <a:lnTo>
                  <a:pt x="13070606" y="0"/>
                </a:lnTo>
                <a:lnTo>
                  <a:pt x="13070606" y="7856269"/>
                </a:lnTo>
                <a:lnTo>
                  <a:pt x="0" y="7856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7600" y="466725"/>
            <a:ext cx="109728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EFEFE"/>
                </a:solidFill>
                <a:latin typeface="Open Sans Bold"/>
              </a:rPr>
              <a:t>Round Time Trip (ns)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4147" y="29782"/>
            <a:ext cx="1890306" cy="2912237"/>
          </a:xfrm>
          <a:custGeom>
            <a:avLst/>
            <a:gdLst/>
            <a:ahLst/>
            <a:cxnLst/>
            <a:rect r="r" b="b" t="t" l="l"/>
            <a:pathLst>
              <a:path h="2912237" w="1890306">
                <a:moveTo>
                  <a:pt x="0" y="0"/>
                </a:moveTo>
                <a:lnTo>
                  <a:pt x="1890306" y="0"/>
                </a:lnTo>
                <a:lnTo>
                  <a:pt x="1890306" y="2912236"/>
                </a:lnTo>
                <a:lnTo>
                  <a:pt x="0" y="291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4092" y="1788460"/>
            <a:ext cx="13119817" cy="7885847"/>
          </a:xfrm>
          <a:custGeom>
            <a:avLst/>
            <a:gdLst/>
            <a:ahLst/>
            <a:cxnLst/>
            <a:rect r="r" b="b" t="t" l="l"/>
            <a:pathLst>
              <a:path h="7885847" w="13119817">
                <a:moveTo>
                  <a:pt x="0" y="0"/>
                </a:moveTo>
                <a:lnTo>
                  <a:pt x="13119816" y="0"/>
                </a:lnTo>
                <a:lnTo>
                  <a:pt x="13119816" y="7885847"/>
                </a:lnTo>
                <a:lnTo>
                  <a:pt x="0" y="7885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7600" y="466725"/>
            <a:ext cx="109728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EFEFE"/>
                </a:solidFill>
                <a:latin typeface="Open Sans Bold"/>
              </a:rPr>
              <a:t>Round Time Trip (ns)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4147" y="29782"/>
            <a:ext cx="1890306" cy="2912237"/>
          </a:xfrm>
          <a:custGeom>
            <a:avLst/>
            <a:gdLst/>
            <a:ahLst/>
            <a:cxnLst/>
            <a:rect r="r" b="b" t="t" l="l"/>
            <a:pathLst>
              <a:path h="2912237" w="1890306">
                <a:moveTo>
                  <a:pt x="0" y="0"/>
                </a:moveTo>
                <a:lnTo>
                  <a:pt x="1890306" y="0"/>
                </a:lnTo>
                <a:lnTo>
                  <a:pt x="1890306" y="2912236"/>
                </a:lnTo>
                <a:lnTo>
                  <a:pt x="0" y="291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40662" y="1919826"/>
            <a:ext cx="12806676" cy="7598288"/>
          </a:xfrm>
          <a:custGeom>
            <a:avLst/>
            <a:gdLst/>
            <a:ahLst/>
            <a:cxnLst/>
            <a:rect r="r" b="b" t="t" l="l"/>
            <a:pathLst>
              <a:path h="7598288" w="12806676">
                <a:moveTo>
                  <a:pt x="0" y="0"/>
                </a:moveTo>
                <a:lnTo>
                  <a:pt x="12806676" y="0"/>
                </a:lnTo>
                <a:lnTo>
                  <a:pt x="12806676" y="7598288"/>
                </a:lnTo>
                <a:lnTo>
                  <a:pt x="0" y="7598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88" r="0" b="-13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40662" y="544513"/>
            <a:ext cx="1274161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EFEFE"/>
                </a:solidFill>
                <a:latin typeface="Open Sans Bold"/>
              </a:rPr>
              <a:t>Tempo de Execução da Aplicação (ms)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D8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1897074"/>
            <a:ext cx="8217084" cy="3363261"/>
            <a:chOff x="0" y="0"/>
            <a:chExt cx="10956112" cy="44843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128117"/>
              <a:ext cx="10956112" cy="2356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06"/>
                </a:lnSpc>
              </a:pPr>
              <a:r>
                <a:rPr lang="en-US" sz="6575">
                  <a:solidFill>
                    <a:srgbClr val="FF5689"/>
                  </a:solidFill>
                  <a:latin typeface="Josefin Sans Bold"/>
                </a:rPr>
                <a:t>OBRIGADA!</a:t>
              </a:r>
            </a:p>
            <a:p>
              <a:pPr algn="ctr">
                <a:lnSpc>
                  <a:spcPts val="6706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4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160" y="824590"/>
            <a:ext cx="9569415" cy="1848555"/>
            <a:chOff x="0" y="0"/>
            <a:chExt cx="12759220" cy="24647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66700"/>
              <a:ext cx="12759220" cy="1369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84"/>
                </a:lnSpc>
              </a:pPr>
              <a:r>
                <a:rPr lang="en-US" sz="8099" spc="-80">
                  <a:solidFill>
                    <a:srgbClr val="2B4B82"/>
                  </a:solidFill>
                  <a:latin typeface="Josefin Sans Bold"/>
                </a:rPr>
                <a:t>Introdução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44727"/>
              <a:ext cx="12759220" cy="620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5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6160" y="1759549"/>
            <a:ext cx="11273180" cy="852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23"/>
              </a:lnSpc>
            </a:pPr>
          </a:p>
          <a:p>
            <a:pPr marL="1437000" indent="-479000" lvl="2">
              <a:lnSpc>
                <a:spcPts val="6223"/>
              </a:lnSpc>
              <a:buFont typeface="Arial"/>
              <a:buChar char="⚬"/>
            </a:pPr>
            <a:r>
              <a:rPr lang="en-US" sz="3327" spc="53">
                <a:solidFill>
                  <a:srgbClr val="FEFEFE"/>
                </a:solidFill>
                <a:latin typeface="Open Sans Bold"/>
              </a:rPr>
              <a:t>Objetivo:   Implementar um conversor de medidas (cliente/servidor) utilizando socket TCP e socket UDP, na linguagem Go.</a:t>
            </a:r>
          </a:p>
          <a:p>
            <a:pPr>
              <a:lnSpc>
                <a:spcPts val="6223"/>
              </a:lnSpc>
            </a:pPr>
          </a:p>
          <a:p>
            <a:pPr marL="1437000" indent="-479000" lvl="2">
              <a:lnSpc>
                <a:spcPts val="6223"/>
              </a:lnSpc>
              <a:buFont typeface="Arial"/>
              <a:buChar char="⚬"/>
            </a:pPr>
            <a:r>
              <a:rPr lang="en-US" sz="3327" spc="53">
                <a:solidFill>
                  <a:srgbClr val="FEFEFE"/>
                </a:solidFill>
                <a:latin typeface="Open Sans Bold"/>
              </a:rPr>
              <a:t>Descrição:   O conversor permite aos usuários converter valores entre diversas unidades de temperatura, distância e peso. O servidor suporta solicitações concorrentes de dois ou mais clientes</a:t>
            </a:r>
          </a:p>
          <a:p>
            <a:pPr>
              <a:lnSpc>
                <a:spcPts val="622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4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083" y="1007126"/>
            <a:ext cx="13365834" cy="8272748"/>
          </a:xfrm>
          <a:custGeom>
            <a:avLst/>
            <a:gdLst/>
            <a:ahLst/>
            <a:cxnLst/>
            <a:rect r="r" b="b" t="t" l="l"/>
            <a:pathLst>
              <a:path h="8272748" w="13365834">
                <a:moveTo>
                  <a:pt x="0" y="0"/>
                </a:moveTo>
                <a:lnTo>
                  <a:pt x="13365834" y="0"/>
                </a:lnTo>
                <a:lnTo>
                  <a:pt x="13365834" y="8272748"/>
                </a:lnTo>
                <a:lnTo>
                  <a:pt x="0" y="8272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4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3442" y="171484"/>
            <a:ext cx="12181117" cy="9944033"/>
          </a:xfrm>
          <a:custGeom>
            <a:avLst/>
            <a:gdLst/>
            <a:ahLst/>
            <a:cxnLst/>
            <a:rect r="r" b="b" t="t" l="l"/>
            <a:pathLst>
              <a:path h="9944033" w="12181117">
                <a:moveTo>
                  <a:pt x="0" y="0"/>
                </a:moveTo>
                <a:lnTo>
                  <a:pt x="12181116" y="0"/>
                </a:lnTo>
                <a:lnTo>
                  <a:pt x="12181116" y="9944032"/>
                </a:lnTo>
                <a:lnTo>
                  <a:pt x="0" y="994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4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6031" y="315470"/>
            <a:ext cx="11895938" cy="9656060"/>
          </a:xfrm>
          <a:custGeom>
            <a:avLst/>
            <a:gdLst/>
            <a:ahLst/>
            <a:cxnLst/>
            <a:rect r="r" b="b" t="t" l="l"/>
            <a:pathLst>
              <a:path h="9656060" w="11895938">
                <a:moveTo>
                  <a:pt x="0" y="0"/>
                </a:moveTo>
                <a:lnTo>
                  <a:pt x="11895938" y="0"/>
                </a:lnTo>
                <a:lnTo>
                  <a:pt x="11895938" y="9656060"/>
                </a:lnTo>
                <a:lnTo>
                  <a:pt x="0" y="9656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4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72714" y="2803064"/>
            <a:ext cx="8753354" cy="4680871"/>
          </a:xfrm>
          <a:custGeom>
            <a:avLst/>
            <a:gdLst/>
            <a:ahLst/>
            <a:cxnLst/>
            <a:rect r="r" b="b" t="t" l="l"/>
            <a:pathLst>
              <a:path h="4680871" w="8753354">
                <a:moveTo>
                  <a:pt x="0" y="0"/>
                </a:moveTo>
                <a:lnTo>
                  <a:pt x="8753354" y="0"/>
                </a:lnTo>
                <a:lnTo>
                  <a:pt x="8753354" y="4680872"/>
                </a:lnTo>
                <a:lnTo>
                  <a:pt x="0" y="4680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932" y="2354997"/>
            <a:ext cx="8959779" cy="5577005"/>
          </a:xfrm>
          <a:custGeom>
            <a:avLst/>
            <a:gdLst/>
            <a:ahLst/>
            <a:cxnLst/>
            <a:rect r="r" b="b" t="t" l="l"/>
            <a:pathLst>
              <a:path h="5577005" w="8959779">
                <a:moveTo>
                  <a:pt x="0" y="0"/>
                </a:moveTo>
                <a:lnTo>
                  <a:pt x="8959779" y="0"/>
                </a:lnTo>
                <a:lnTo>
                  <a:pt x="8959779" y="5577006"/>
                </a:lnTo>
                <a:lnTo>
                  <a:pt x="0" y="557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54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2765" y="1487552"/>
            <a:ext cx="13382470" cy="7311896"/>
          </a:xfrm>
          <a:custGeom>
            <a:avLst/>
            <a:gdLst/>
            <a:ahLst/>
            <a:cxnLst/>
            <a:rect r="r" b="b" t="t" l="l"/>
            <a:pathLst>
              <a:path h="7311896" w="13382470">
                <a:moveTo>
                  <a:pt x="0" y="0"/>
                </a:moveTo>
                <a:lnTo>
                  <a:pt x="13382470" y="0"/>
                </a:lnTo>
                <a:lnTo>
                  <a:pt x="13382470" y="7311896"/>
                </a:lnTo>
                <a:lnTo>
                  <a:pt x="0" y="731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5620" y="824590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775" y="2452017"/>
            <a:ext cx="7109928" cy="1881102"/>
          </a:xfrm>
          <a:custGeom>
            <a:avLst/>
            <a:gdLst/>
            <a:ahLst/>
            <a:cxnLst/>
            <a:rect r="r" b="b" t="t" l="l"/>
            <a:pathLst>
              <a:path h="1881102" w="7109928">
                <a:moveTo>
                  <a:pt x="0" y="0"/>
                </a:moveTo>
                <a:lnTo>
                  <a:pt x="7109928" y="0"/>
                </a:lnTo>
                <a:lnTo>
                  <a:pt x="7109928" y="1881102"/>
                </a:lnTo>
                <a:lnTo>
                  <a:pt x="0" y="188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775" y="5805777"/>
            <a:ext cx="13813026" cy="3742366"/>
          </a:xfrm>
          <a:custGeom>
            <a:avLst/>
            <a:gdLst/>
            <a:ahLst/>
            <a:cxnLst/>
            <a:rect r="r" b="b" t="t" l="l"/>
            <a:pathLst>
              <a:path h="3742366" w="13813026">
                <a:moveTo>
                  <a:pt x="0" y="0"/>
                </a:moveTo>
                <a:lnTo>
                  <a:pt x="13813026" y="0"/>
                </a:lnTo>
                <a:lnTo>
                  <a:pt x="13813026" y="3742366"/>
                </a:lnTo>
                <a:lnTo>
                  <a:pt x="0" y="3742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775" y="4333119"/>
            <a:ext cx="7109928" cy="1472658"/>
          </a:xfrm>
          <a:custGeom>
            <a:avLst/>
            <a:gdLst/>
            <a:ahLst/>
            <a:cxnLst/>
            <a:rect r="r" b="b" t="t" l="l"/>
            <a:pathLst>
              <a:path h="1472658" w="7109928">
                <a:moveTo>
                  <a:pt x="0" y="0"/>
                </a:moveTo>
                <a:lnTo>
                  <a:pt x="7109928" y="0"/>
                </a:lnTo>
                <a:lnTo>
                  <a:pt x="7109928" y="1472658"/>
                </a:lnTo>
                <a:lnTo>
                  <a:pt x="0" y="1472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46160" y="824590"/>
            <a:ext cx="9569415" cy="1848555"/>
            <a:chOff x="0" y="0"/>
            <a:chExt cx="12759220" cy="246474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66700"/>
              <a:ext cx="12759220" cy="13690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84"/>
                </a:lnSpc>
              </a:pPr>
              <a:r>
                <a:rPr lang="en-US" sz="8099" spc="-80">
                  <a:solidFill>
                    <a:srgbClr val="FFFFFF"/>
                  </a:solidFill>
                  <a:latin typeface="Josefin Sans Bold"/>
                </a:rPr>
                <a:t>Desempenho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44727"/>
              <a:ext cx="12759220" cy="620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55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3591" y="2218197"/>
            <a:ext cx="2645731" cy="1625922"/>
          </a:xfrm>
          <a:custGeom>
            <a:avLst/>
            <a:gdLst/>
            <a:ahLst/>
            <a:cxnLst/>
            <a:rect r="r" b="b" t="t" l="l"/>
            <a:pathLst>
              <a:path h="1625922" w="2645731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5339" y="-2201190"/>
            <a:ext cx="1491622" cy="3229890"/>
          </a:xfrm>
          <a:custGeom>
            <a:avLst/>
            <a:gdLst/>
            <a:ahLst/>
            <a:cxnLst/>
            <a:rect r="r" b="b" t="t" l="l"/>
            <a:pathLst>
              <a:path h="3229890" w="1491622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15604" y="-1869686"/>
            <a:ext cx="3748344" cy="3073642"/>
          </a:xfrm>
          <a:custGeom>
            <a:avLst/>
            <a:gdLst/>
            <a:ahLst/>
            <a:cxnLst/>
            <a:rect r="r" b="b" t="t" l="l"/>
            <a:pathLst>
              <a:path h="3073642" w="3748344">
                <a:moveTo>
                  <a:pt x="0" y="0"/>
                </a:moveTo>
                <a:lnTo>
                  <a:pt x="3748344" y="0"/>
                </a:lnTo>
                <a:lnTo>
                  <a:pt x="3748344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66643" y="-2441088"/>
            <a:ext cx="4317873" cy="5892879"/>
          </a:xfrm>
          <a:custGeom>
            <a:avLst/>
            <a:gdLst/>
            <a:ahLst/>
            <a:cxnLst/>
            <a:rect r="r" b="b" t="t" l="l"/>
            <a:pathLst>
              <a:path h="5892879" w="4317873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523264" y="3722474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4597439" y="0"/>
                </a:moveTo>
                <a:lnTo>
                  <a:pt x="0" y="0"/>
                </a:lnTo>
                <a:lnTo>
                  <a:pt x="0" y="2842052"/>
                </a:lnTo>
                <a:lnTo>
                  <a:pt x="4597439" y="2842052"/>
                </a:lnTo>
                <a:lnTo>
                  <a:pt x="4597439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5339" y="1278038"/>
            <a:ext cx="13020227" cy="876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0620" indent="-370310" lvl="1">
              <a:lnSpc>
                <a:spcPts val="6414"/>
              </a:lnSpc>
              <a:buFont typeface="Arial"/>
              <a:buChar char="•"/>
            </a:pPr>
            <a:r>
              <a:rPr lang="en-US" sz="3430" spc="54">
                <a:solidFill>
                  <a:srgbClr val="FFFFFF"/>
                </a:solidFill>
                <a:latin typeface="Open Sans Bold"/>
              </a:rPr>
              <a:t>Uso dos scripts</a:t>
            </a:r>
          </a:p>
          <a:p>
            <a:pPr marL="1359988" indent="-453329" lvl="2">
              <a:lnSpc>
                <a:spcPts val="5889"/>
              </a:lnSpc>
              <a:buFont typeface="Arial"/>
              <a:buChar char="⚬"/>
            </a:pPr>
            <a:r>
              <a:rPr lang="en-US" sz="3149" spc="50">
                <a:solidFill>
                  <a:srgbClr val="FFFFFF"/>
                </a:solidFill>
                <a:latin typeface="Open Sans Bold"/>
              </a:rPr>
              <a:t>Execução do Servidor:</a:t>
            </a:r>
          </a:p>
          <a:p>
            <a:pPr marL="1359988" indent="-453329" lvl="2">
              <a:lnSpc>
                <a:spcPts val="5889"/>
              </a:lnSpc>
              <a:buFont typeface="Arial"/>
              <a:buChar char="⚬"/>
            </a:pPr>
            <a:r>
              <a:rPr lang="en-US" sz="3149" spc="50">
                <a:solidFill>
                  <a:srgbClr val="FFFFFF"/>
                </a:solidFill>
                <a:latin typeface="Open Sans Bold"/>
              </a:rPr>
              <a:t>Comando: serverSocket.bat &lt;protocolo&gt;</a:t>
            </a:r>
          </a:p>
          <a:p>
            <a:pPr marL="1359988" indent="-453329" lvl="2">
              <a:lnSpc>
                <a:spcPts val="5889"/>
              </a:lnSpc>
              <a:buFont typeface="Arial"/>
              <a:buChar char="⚬"/>
            </a:pPr>
            <a:r>
              <a:rPr lang="en-US" sz="3149" spc="50">
                <a:solidFill>
                  <a:srgbClr val="FFFFFF"/>
                </a:solidFill>
                <a:latin typeface="Open Sans Bold"/>
              </a:rPr>
              <a:t>Descrição: Execute este script para iniciar o Servidor utilizando o protocolo especificado (TCP ou UDP).</a:t>
            </a:r>
          </a:p>
          <a:p>
            <a:pPr>
              <a:lnSpc>
                <a:spcPts val="5889"/>
              </a:lnSpc>
            </a:pPr>
          </a:p>
          <a:p>
            <a:pPr marL="1359988" indent="-453329" lvl="2">
              <a:lnSpc>
                <a:spcPts val="5889"/>
              </a:lnSpc>
              <a:buFont typeface="Arial"/>
              <a:buChar char="⚬"/>
            </a:pPr>
            <a:r>
              <a:rPr lang="en-US" sz="3149" spc="50">
                <a:solidFill>
                  <a:srgbClr val="FFFFFF"/>
                </a:solidFill>
                <a:latin typeface="Open Sans Bold"/>
              </a:rPr>
              <a:t>Execução dos clientes:</a:t>
            </a:r>
          </a:p>
          <a:p>
            <a:pPr marL="1359988" indent="-453329" lvl="2">
              <a:lnSpc>
                <a:spcPts val="5889"/>
              </a:lnSpc>
              <a:buFont typeface="Arial"/>
              <a:buChar char="⚬"/>
            </a:pPr>
            <a:r>
              <a:rPr lang="en-US" sz="3149" spc="50">
                <a:solidFill>
                  <a:srgbClr val="FFFFFF"/>
                </a:solidFill>
                <a:latin typeface="Open Sans Bold"/>
              </a:rPr>
              <a:t>Comando: clientSocket.bat &lt;clientes&gt; &lt;protocolo&gt;</a:t>
            </a:r>
          </a:p>
          <a:p>
            <a:pPr marL="1359988" indent="-453329" lvl="2">
              <a:lnSpc>
                <a:spcPts val="5889"/>
              </a:lnSpc>
              <a:buFont typeface="Arial"/>
              <a:buChar char="⚬"/>
            </a:pPr>
            <a:r>
              <a:rPr lang="en-US" sz="3149" spc="50">
                <a:solidFill>
                  <a:srgbClr val="FFFFFF"/>
                </a:solidFill>
                <a:latin typeface="Open Sans Bold"/>
              </a:rPr>
              <a:t>Descrição: Execute este script para executar os Clientes como processos concorrentes , indicando</a:t>
            </a:r>
            <a:r>
              <a:rPr lang="en-US" sz="3149" spc="50">
                <a:solidFill>
                  <a:srgbClr val="FFFFFF"/>
                </a:solidFill>
                <a:latin typeface="Open Sans Bold"/>
              </a:rPr>
              <a:t> o número de clientes desejado e o protocolo (TCP ou UDP).</a:t>
            </a:r>
          </a:p>
          <a:p>
            <a:pPr>
              <a:lnSpc>
                <a:spcPts val="466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DAFo2o8jdOQ</dc:identifier>
  <dcterms:modified xsi:type="dcterms:W3CDTF">2011-08-01T06:04:30Z</dcterms:modified>
  <cp:revision>1</cp:revision>
  <dc:title>RESULTADO</dc:title>
</cp:coreProperties>
</file>