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62" r:id="rId4"/>
    <p:sldId id="257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359346-6987-4A1A-B37A-EA21F93D59D5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1ACD234-2C85-4C19-89F4-F6DA84948DC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 smtClean="0"/>
              <a:t>Presentación técnica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Alejandro Hernández y dc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uben\Desktop\pedid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4594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pedidos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usuarios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 los usuarios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Estos usuarios se almacenan en la 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añadir y borrar los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Distingue entre administrador y cliente.</a:t>
            </a:r>
            <a:endParaRPr lang="es-E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uben\Desktop\usuario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921786" cy="52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usuarios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s-ES" sz="8800" dirty="0" smtClean="0">
                <a:solidFill>
                  <a:schemeClr val="accent3">
                    <a:lumMod val="75000"/>
                  </a:schemeClr>
                </a:solidFill>
              </a:rPr>
              <a:t>¿PREGUNTAS?</a:t>
            </a:r>
            <a:endParaRPr lang="es-ES" sz="8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chemeClr val="accent3">
                    <a:lumMod val="75000"/>
                  </a:schemeClr>
                </a:solidFill>
              </a:rPr>
              <a:t>Gracias por su atención</a:t>
            </a:r>
            <a:endParaRPr lang="es-ES"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 smtClean="0">
                <a:solidFill>
                  <a:schemeClr val="accent3">
                    <a:lumMod val="75000"/>
                  </a:schemeClr>
                </a:solidFill>
              </a:rPr>
              <a:t>Introducción</a:t>
            </a:r>
            <a:endParaRPr lang="es-E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340768"/>
            <a:ext cx="7520940" cy="3579849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Siguiendo un esquema de divide y vencerás, hemos localizado las diferentes partes del proyecto para implementarlas por separado y aislar su comportamiento respecto a las otras clases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Base de datos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48072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686976"/>
          </a:xfrm>
        </p:spPr>
        <p:txBody>
          <a:bodyPr/>
          <a:lstStyle/>
          <a:p>
            <a:pPr algn="ctr"/>
            <a:r>
              <a:rPr lang="es-ES" sz="4400" b="1" dirty="0" smtClean="0">
                <a:solidFill>
                  <a:schemeClr val="accent3">
                    <a:lumMod val="75000"/>
                  </a:schemeClr>
                </a:solidFill>
              </a:rPr>
              <a:t>Estructura aplicación</a:t>
            </a:r>
            <a:endParaRPr lang="es-E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268760"/>
            <a:ext cx="7848872" cy="3579849"/>
          </a:xfrm>
        </p:spPr>
        <p:txBody>
          <a:bodyPr>
            <a:no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Hemos dividido la aplicación en  4 Módulos:</a:t>
            </a:r>
          </a:p>
          <a:p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gestión catálogo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venta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pedidos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usuarios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gestión catálogo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 lnSpcReduction="10000"/>
          </a:bodyPr>
          <a:lstStyle/>
          <a:p>
            <a:endParaRPr lang="es-E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Crea, modifica y borra productos y categorías.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Mantiene conexión con la 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Visionado mediante </a:t>
            </a:r>
            <a:r>
              <a:rPr lang="es-ES"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ListActivities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Edición mediante formularios (edición producto, edición categoría).</a:t>
            </a:r>
          </a:p>
          <a:p>
            <a:endParaRPr lang="es-E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solidFill>
                  <a:schemeClr val="accent3">
                    <a:lumMod val="75000"/>
                  </a:schemeClr>
                </a:solidFill>
              </a:rPr>
              <a:t>Módulo gestión catálogo</a:t>
            </a:r>
            <a:endParaRPr lang="es-ES" sz="4000" dirty="0"/>
          </a:p>
        </p:txBody>
      </p:sp>
      <p:pic>
        <p:nvPicPr>
          <p:cNvPr id="2050" name="Picture 2" descr="C:\Users\Ruben\Desktop\cata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ventas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Muestra las categorías y los productos para la realización de pedidos de los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Los productos están organizados por categorías.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la visualización de los detalles de un solo producto.</a:t>
            </a:r>
            <a:endParaRPr lang="es-E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ventas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Ruben\Desktop\venta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812868" cy="520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 smtClean="0">
                <a:solidFill>
                  <a:schemeClr val="accent3">
                    <a:lumMod val="75000"/>
                  </a:schemeClr>
                </a:solidFill>
              </a:rPr>
              <a:t>Módulo pedidos</a:t>
            </a:r>
            <a:endParaRPr lang="es-E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 los pedidos de los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 el pedido en local mediante un vector de platos.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eliminar platos del pedido.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un formulario recibimos los datos del cliente para completar un pedido que enviaremos por mail mediante la clase </a:t>
            </a:r>
            <a:r>
              <a:rPr lang="es-ES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JavaMail</a:t>
            </a:r>
            <a:r>
              <a:rPr lang="es-E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477375" cy="95263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6" y="5661248"/>
            <a:ext cx="2592288" cy="13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91</TotalTime>
  <Words>222</Words>
  <Application>Microsoft Office PowerPoint</Application>
  <PresentationFormat>Presentación en pantalla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Ángulos</vt:lpstr>
      <vt:lpstr>Presentación técnica</vt:lpstr>
      <vt:lpstr>Introducción</vt:lpstr>
      <vt:lpstr>Base de datos</vt:lpstr>
      <vt:lpstr>Estructura aplicación</vt:lpstr>
      <vt:lpstr>Módulo gestión catálogo</vt:lpstr>
      <vt:lpstr>Módulo gestión catálogo</vt:lpstr>
      <vt:lpstr>Módulo ventas</vt:lpstr>
      <vt:lpstr>Módulo ventas</vt:lpstr>
      <vt:lpstr>Módulo pedidos</vt:lpstr>
      <vt:lpstr>Módulo pedidos</vt:lpstr>
      <vt:lpstr>Módulo usuarios</vt:lpstr>
      <vt:lpstr>Módulo usuarios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técnica</dc:title>
  <dc:creator>Ruben Quilez Serrano</dc:creator>
  <cp:lastModifiedBy>Ruben Quilez Serrano</cp:lastModifiedBy>
  <cp:revision>7</cp:revision>
  <dcterms:created xsi:type="dcterms:W3CDTF">2014-06-02T09:38:38Z</dcterms:created>
  <dcterms:modified xsi:type="dcterms:W3CDTF">2014-06-02T11:09:53Z</dcterms:modified>
</cp:coreProperties>
</file>