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 id="2147484157" r:id="rId6"/>
    <p:sldMasterId id="2147484168" r:id="rId7"/>
    <p:sldMasterId id="2147484179" r:id="rId8"/>
  </p:sldMasterIdLst>
  <p:notesMasterIdLst>
    <p:notesMasterId r:id="rId47"/>
  </p:notesMasterIdLst>
  <p:handoutMasterIdLst>
    <p:handoutMasterId r:id="rId48"/>
  </p:handoutMasterIdLst>
  <p:sldIdLst>
    <p:sldId id="778" r:id="rId9"/>
    <p:sldId id="876" r:id="rId10"/>
    <p:sldId id="780" r:id="rId11"/>
    <p:sldId id="789" r:id="rId12"/>
    <p:sldId id="877" r:id="rId13"/>
    <p:sldId id="871" r:id="rId14"/>
    <p:sldId id="872" r:id="rId15"/>
    <p:sldId id="853" r:id="rId16"/>
    <p:sldId id="817" r:id="rId17"/>
    <p:sldId id="854" r:id="rId18"/>
    <p:sldId id="855" r:id="rId19"/>
    <p:sldId id="856" r:id="rId20"/>
    <p:sldId id="857" r:id="rId21"/>
    <p:sldId id="858" r:id="rId22"/>
    <p:sldId id="859" r:id="rId23"/>
    <p:sldId id="860" r:id="rId24"/>
    <p:sldId id="861" r:id="rId25"/>
    <p:sldId id="862" r:id="rId26"/>
    <p:sldId id="863" r:id="rId27"/>
    <p:sldId id="849" r:id="rId28"/>
    <p:sldId id="864" r:id="rId29"/>
    <p:sldId id="865" r:id="rId30"/>
    <p:sldId id="866" r:id="rId31"/>
    <p:sldId id="867" r:id="rId32"/>
    <p:sldId id="868" r:id="rId33"/>
    <p:sldId id="816" r:id="rId34"/>
    <p:sldId id="850" r:id="rId35"/>
    <p:sldId id="840" r:id="rId36"/>
    <p:sldId id="841" r:id="rId37"/>
    <p:sldId id="842" r:id="rId38"/>
    <p:sldId id="843" r:id="rId39"/>
    <p:sldId id="844" r:id="rId40"/>
    <p:sldId id="851" r:id="rId41"/>
    <p:sldId id="846" r:id="rId42"/>
    <p:sldId id="852" r:id="rId43"/>
    <p:sldId id="878" r:id="rId44"/>
    <p:sldId id="879" r:id="rId45"/>
    <p:sldId id="880" r:id="rId46"/>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42AC"/>
    <a:srgbClr val="68217A"/>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188" autoAdjust="0"/>
  </p:normalViewPr>
  <p:slideViewPr>
    <p:cSldViewPr snapToGrid="0">
      <p:cViewPr varScale="1">
        <p:scale>
          <a:sx n="35" d="100"/>
          <a:sy n="35" d="100"/>
        </p:scale>
        <p:origin x="1023" y="21"/>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handoutMaster" Target="handoutMasters/handoutMaster1.xml"/><Relationship Id="rId8" Type="http://schemas.openxmlformats.org/officeDocument/2006/relationships/slideMaster" Target="slideMasters/slideMaster5.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10/7/2015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10/7/2015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slide shows an example of CSOM code which accomplishes the following:</a:t>
            </a:r>
          </a:p>
          <a:p>
            <a:pPr marL="228600" indent="-228600">
              <a:buFont typeface="+mj-lt"/>
              <a:buAutoNum type="arabicPeriod"/>
            </a:pPr>
            <a:r>
              <a:rPr lang="en-US" baseline="0" dirty="0" smtClean="0"/>
              <a:t>Establishes a connection to the SharePoint farm using default credentials</a:t>
            </a:r>
          </a:p>
          <a:p>
            <a:pPr marL="228600" indent="-228600">
              <a:buFont typeface="+mj-lt"/>
              <a:buAutoNum type="arabicPeriod"/>
            </a:pPr>
            <a:r>
              <a:rPr lang="en-US" baseline="0" dirty="0" smtClean="0"/>
              <a:t>Retrieves information about the current site</a:t>
            </a:r>
          </a:p>
          <a:p>
            <a:pPr marL="228600" indent="-228600">
              <a:buFont typeface="+mj-lt"/>
              <a:buAutoNum type="arabicPeriod"/>
            </a:pPr>
            <a:r>
              <a:rPr lang="en-US" baseline="0" dirty="0" smtClean="0"/>
              <a:t>Creates a new Contacts list</a:t>
            </a:r>
          </a:p>
          <a:p>
            <a:pPr marL="228600" indent="-228600">
              <a:buFont typeface="+mj-lt"/>
              <a:buAutoNum type="arabicPeriod"/>
            </a:pPr>
            <a:r>
              <a:rPr lang="en-US" baseline="0" dirty="0" smtClean="0"/>
              <a:t>Retrieves and display information about the lists in the current site</a:t>
            </a:r>
            <a:endParaRPr lang="en-US" dirty="0"/>
          </a:p>
        </p:txBody>
      </p:sp>
    </p:spTree>
    <p:extLst>
      <p:ext uri="{BB962C8B-B14F-4D97-AF65-F5344CB8AC3E}">
        <p14:creationId xmlns:p14="http://schemas.microsoft.com/office/powerpoint/2010/main" val="4078796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slides shows a typical example using the CSOM from JavaScript behind a page in a SharePoint 2013 site. This code also leverages jQuery and in particular the document ready</a:t>
            </a:r>
            <a:r>
              <a:rPr lang="en-US" baseline="0" dirty="0" smtClean="0"/>
              <a:t> function to execute the </a:t>
            </a:r>
            <a:r>
              <a:rPr lang="en-US" b="1" baseline="0" dirty="0" err="1" smtClean="0"/>
              <a:t>onPageLoad</a:t>
            </a:r>
            <a:r>
              <a:rPr lang="en-US" baseline="0" dirty="0" smtClean="0"/>
              <a:t> function when the DOM is ready to access. Note how this code calls </a:t>
            </a:r>
            <a:r>
              <a:rPr lang="en-US" b="1" baseline="0" dirty="0" err="1" smtClean="0"/>
              <a:t>ExecuteOrDelayUntilScriptLoaded</a:t>
            </a:r>
            <a:r>
              <a:rPr lang="en-US" baseline="0" dirty="0" smtClean="0"/>
              <a:t> to force the download of sp.js before executing the </a:t>
            </a:r>
            <a:r>
              <a:rPr lang="en-US" b="1" baseline="0" dirty="0" err="1" smtClean="0"/>
              <a:t>initializeCSOM</a:t>
            </a:r>
            <a:r>
              <a:rPr lang="en-US" baseline="0" dirty="0" smtClean="0"/>
              <a:t> function. This is a common practice to ensure that that CSOM is available for use before you begin to program against it.</a:t>
            </a:r>
            <a:endParaRPr lang="en-US" dirty="0"/>
          </a:p>
        </p:txBody>
      </p:sp>
    </p:spTree>
    <p:extLst>
      <p:ext uri="{BB962C8B-B14F-4D97-AF65-F5344CB8AC3E}">
        <p14:creationId xmlns:p14="http://schemas.microsoft.com/office/powerpoint/2010/main" val="3574479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By default, the managed client object models authenticate users by using their Windows credentials (</a:t>
            </a:r>
            <a:r>
              <a:rPr lang="en-US" b="1" dirty="0" err="1" smtClean="0"/>
              <a:t>DefaultCredentials</a:t>
            </a:r>
            <a:r>
              <a:rPr lang="en-US" dirty="0" smtClean="0"/>
              <a:t>). Optionally, you can change the authentication mode on the </a:t>
            </a:r>
            <a:r>
              <a:rPr lang="en-US" b="1" dirty="0" err="1" smtClean="0"/>
              <a:t>ClientContext</a:t>
            </a:r>
            <a:r>
              <a:rPr lang="en-US" dirty="0" smtClean="0"/>
              <a:t> object and specify using Forms authentication instead. A user must then supply a user name and password through properties on </a:t>
            </a:r>
            <a:r>
              <a:rPr lang="en-US" b="1" dirty="0" err="1" smtClean="0"/>
              <a:t>ClientContext</a:t>
            </a:r>
            <a:r>
              <a:rPr lang="en-US" dirty="0" smtClean="0"/>
              <a:t>. Behind the scenes, SharePoint Foundation calls the </a:t>
            </a:r>
            <a:r>
              <a:rPr lang="en-US" b="1" dirty="0" smtClean="0"/>
              <a:t>Authentication</a:t>
            </a:r>
            <a:r>
              <a:rPr lang="en-US" dirty="0" smtClean="0"/>
              <a:t> Web service, obtains the correct cookie, and then makes the necessary object model calls. To run managed client code against a Forms authentication server, you must change to Forms authentication. This requirement does not apply to the JavaScript object model.</a:t>
            </a:r>
          </a:p>
          <a:p>
            <a:endParaRPr lang="en-US" dirty="0" smtClean="0"/>
          </a:p>
          <a:p>
            <a:r>
              <a:rPr lang="en-US" dirty="0" smtClean="0"/>
              <a:t>The managed client object models provide a </a:t>
            </a:r>
            <a:r>
              <a:rPr lang="en-US" b="1" dirty="0" err="1" smtClean="0"/>
              <a:t>ClientAuthenticationMode</a:t>
            </a:r>
            <a:r>
              <a:rPr lang="en-US" dirty="0" smtClean="0"/>
              <a:t> enumeration whose values are </a:t>
            </a:r>
            <a:r>
              <a:rPr lang="en-US" b="1" dirty="0" smtClean="0"/>
              <a:t>Anonymous</a:t>
            </a:r>
            <a:r>
              <a:rPr lang="en-US" dirty="0" smtClean="0"/>
              <a:t>, </a:t>
            </a:r>
            <a:r>
              <a:rPr lang="en-US" b="1" dirty="0" smtClean="0"/>
              <a:t>Default</a:t>
            </a:r>
            <a:r>
              <a:rPr lang="en-US" dirty="0" smtClean="0"/>
              <a:t>, and </a:t>
            </a:r>
            <a:r>
              <a:rPr lang="en-US" b="1" dirty="0" err="1" smtClean="0"/>
              <a:t>FormsAuthentication</a:t>
            </a:r>
            <a:r>
              <a:rPr lang="en-US" dirty="0" smtClean="0"/>
              <a:t>. To specify Forms authentication, use code similar to the following:</a:t>
            </a:r>
          </a:p>
          <a:p>
            <a:pPr lvl="1"/>
            <a:r>
              <a:rPr lang="en-US" b="1" dirty="0" err="1" smtClean="0"/>
              <a:t>clientContext.AuthenticationMode</a:t>
            </a:r>
            <a:r>
              <a:rPr lang="en-US" b="1" dirty="0" smtClean="0"/>
              <a:t> = </a:t>
            </a:r>
            <a:r>
              <a:rPr lang="en-US" b="1" dirty="0" err="1" smtClean="0"/>
              <a:t>ClientAuthenticationMode.FormsAuthentication</a:t>
            </a:r>
            <a:r>
              <a:rPr lang="en-US" b="1" dirty="0" smtClean="0"/>
              <a:t>;</a:t>
            </a:r>
          </a:p>
          <a:p>
            <a:endParaRPr lang="en-US" dirty="0" smtClean="0"/>
          </a:p>
          <a:p>
            <a:r>
              <a:rPr lang="en-US" dirty="0" smtClean="0"/>
              <a:t>In addition to setting the authentication mode, you must specify the user name and password information, such as follows:</a:t>
            </a:r>
          </a:p>
          <a:p>
            <a:pPr lvl="1"/>
            <a:r>
              <a:rPr lang="en-US" b="1" dirty="0" err="1" smtClean="0"/>
              <a:t>FormsAuthenticationLoginInfoformsAuthInfo</a:t>
            </a:r>
            <a:r>
              <a:rPr lang="en-US" b="1" dirty="0" smtClean="0"/>
              <a:t> = new </a:t>
            </a:r>
            <a:r>
              <a:rPr lang="en-US" b="1" dirty="0" err="1" smtClean="0"/>
              <a:t>FormsAuthenticationLoginInfo</a:t>
            </a:r>
            <a:r>
              <a:rPr lang="en-US" b="1" dirty="0" smtClean="0"/>
              <a:t>("</a:t>
            </a:r>
            <a:r>
              <a:rPr lang="en-US" b="1" dirty="0" err="1" smtClean="0"/>
              <a:t>MyUser</a:t>
            </a:r>
            <a:r>
              <a:rPr lang="en-US" b="1" dirty="0" smtClean="0"/>
              <a:t>", "</a:t>
            </a:r>
            <a:r>
              <a:rPr lang="en-US" b="1" dirty="0" err="1" smtClean="0"/>
              <a:t>MyPassword</a:t>
            </a:r>
            <a:r>
              <a:rPr lang="en-US" b="1" dirty="0" smtClean="0"/>
              <a:t>");</a:t>
            </a:r>
          </a:p>
          <a:p>
            <a:pPr lvl="1"/>
            <a:r>
              <a:rPr lang="en-US" b="1" dirty="0" err="1" smtClean="0"/>
              <a:t>clientContext.FormsAuthenticationLoginInfo</a:t>
            </a:r>
            <a:r>
              <a:rPr lang="en-US" b="1" dirty="0" smtClean="0"/>
              <a:t> = </a:t>
            </a:r>
            <a:r>
              <a:rPr lang="en-US" b="1" dirty="0" err="1" smtClean="0"/>
              <a:t>formsAuthInfo</a:t>
            </a:r>
            <a:r>
              <a:rPr lang="en-US" b="1" dirty="0" smtClean="0"/>
              <a:t>;</a:t>
            </a:r>
          </a:p>
          <a:p>
            <a:r>
              <a:rPr lang="en-US" dirty="0" smtClean="0"/>
              <a:t> </a:t>
            </a:r>
          </a:p>
          <a:p>
            <a:r>
              <a:rPr lang="en-US" b="1" i="1" dirty="0" smtClean="0"/>
              <a:t>Note:  </a:t>
            </a:r>
            <a:r>
              <a:rPr lang="en-US" i="1" dirty="0" smtClean="0"/>
              <a:t>The account name and password in </a:t>
            </a:r>
            <a:r>
              <a:rPr lang="en-US" i="1" dirty="0" err="1" smtClean="0"/>
              <a:t>formsAuthInfo</a:t>
            </a:r>
            <a:r>
              <a:rPr lang="en-US" i="1" dirty="0" smtClean="0"/>
              <a:t> are sent in clear text, so you must use HTTPS protocol instead of HTTP.</a:t>
            </a:r>
            <a:endParaRPr lang="en-US" i="1" dirty="0"/>
          </a:p>
        </p:txBody>
      </p:sp>
      <p:sp>
        <p:nvSpPr>
          <p:cNvPr id="13" name="Slide Image Placeholder 12"/>
          <p:cNvSpPr>
            <a:spLocks noGrp="1" noRot="1" noChangeAspect="1"/>
          </p:cNvSpPr>
          <p:nvPr>
            <p:ph type="sldImg"/>
          </p:nvPr>
        </p:nvSpPr>
        <p:spPr/>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Data Access – Client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17</a:t>
            </a:fld>
            <a:endParaRPr lang="en-US" dirty="0"/>
          </a:p>
        </p:txBody>
      </p:sp>
    </p:spTree>
    <p:extLst>
      <p:ext uri="{BB962C8B-B14F-4D97-AF65-F5344CB8AC3E}">
        <p14:creationId xmlns:p14="http://schemas.microsoft.com/office/powerpoint/2010/main" val="3112247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After creating</a:t>
            </a:r>
            <a:r>
              <a:rPr lang="nl-BE" baseline="0" dirty="0" smtClean="0"/>
              <a:t> the </a:t>
            </a:r>
            <a:r>
              <a:rPr lang="nl-BE" b="1" baseline="0" dirty="0" smtClean="0"/>
              <a:t>ClientContext</a:t>
            </a:r>
            <a:r>
              <a:rPr lang="nl-BE" baseline="0" dirty="0" smtClean="0"/>
              <a:t>, you can create a </a:t>
            </a:r>
            <a:r>
              <a:rPr lang="nl-BE" b="1" baseline="0" dirty="0" smtClean="0"/>
              <a:t>ExceptionHandlingScope</a:t>
            </a:r>
            <a:r>
              <a:rPr lang="nl-BE" baseline="0" dirty="0" smtClean="0"/>
              <a:t>. You can wrap up all your code that communicates with the client object model within a </a:t>
            </a:r>
            <a:r>
              <a:rPr lang="nl-BE" b="1" baseline="0" dirty="0" smtClean="0"/>
              <a:t>using(eScope.StartScope()){...} </a:t>
            </a:r>
            <a:r>
              <a:rPr lang="nl-BE" baseline="0" dirty="0" smtClean="0"/>
              <a:t>to avoid that exceptions go back and forth over the wire. All exceptions are queued and can be checked in the </a:t>
            </a:r>
            <a:r>
              <a:rPr lang="nl-BE" b="1" baseline="0" dirty="0" smtClean="0"/>
              <a:t>using</a:t>
            </a:r>
            <a:r>
              <a:rPr lang="nl-BE" baseline="0" dirty="0" smtClean="0"/>
              <a:t> (</a:t>
            </a:r>
            <a:r>
              <a:rPr lang="nl-BE" b="1" baseline="0" dirty="0" smtClean="0"/>
              <a:t>StartCatch()){...} </a:t>
            </a:r>
            <a:r>
              <a:rPr lang="nl-BE" baseline="0" dirty="0" smtClean="0"/>
              <a:t>part of your code.</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Data Access – Client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19</a:t>
            </a:fld>
            <a:endParaRPr lang="en-US" dirty="0"/>
          </a:p>
        </p:txBody>
      </p:sp>
    </p:spTree>
    <p:extLst>
      <p:ext uri="{BB962C8B-B14F-4D97-AF65-F5344CB8AC3E}">
        <p14:creationId xmlns:p14="http://schemas.microsoft.com/office/powerpoint/2010/main" val="1565251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You cannot</a:t>
            </a:r>
            <a:r>
              <a:rPr lang="nl-BE" baseline="0" dirty="0" smtClean="0"/>
              <a:t> only retrieve data using the ClientOM, but you can also create objects using specific classes.</a:t>
            </a:r>
          </a:p>
          <a:p>
            <a:pPr marL="628650" lvl="1" indent="-171450">
              <a:buFont typeface="Arial" pitchFamily="34" charset="0"/>
              <a:buChar char="•"/>
            </a:pPr>
            <a:r>
              <a:rPr lang="nl-BE" b="1" baseline="0" dirty="0" smtClean="0"/>
              <a:t>ListCreationInformation</a:t>
            </a:r>
            <a:r>
              <a:rPr lang="nl-BE" baseline="0" dirty="0" smtClean="0"/>
              <a:t>: use this class to create a new list. You can set properties like </a:t>
            </a:r>
            <a:r>
              <a:rPr lang="nl-BE" b="1" baseline="0" dirty="0" smtClean="0"/>
              <a:t>Title</a:t>
            </a:r>
            <a:r>
              <a:rPr lang="nl-BE" baseline="0" dirty="0" smtClean="0"/>
              <a:t> and </a:t>
            </a:r>
            <a:r>
              <a:rPr lang="nl-BE" b="1" baseline="0" dirty="0" smtClean="0"/>
              <a:t>TemplateType</a:t>
            </a:r>
            <a:r>
              <a:rPr lang="nl-BE" baseline="0" dirty="0" smtClean="0"/>
              <a:t> before calling the </a:t>
            </a:r>
            <a:r>
              <a:rPr lang="nl-BE" b="1" baseline="0" dirty="0" smtClean="0"/>
              <a:t>web.Lists.Add</a:t>
            </a:r>
            <a:r>
              <a:rPr lang="nl-BE" baseline="0" dirty="0" smtClean="0"/>
              <a:t> method, passing the </a:t>
            </a:r>
            <a:r>
              <a:rPr lang="nl-BE" b="1" baseline="0" dirty="0" smtClean="0"/>
              <a:t>ListCreationInformation</a:t>
            </a:r>
            <a:r>
              <a:rPr lang="nl-BE" baseline="0" dirty="0" smtClean="0"/>
              <a:t> object as argument.</a:t>
            </a:r>
          </a:p>
          <a:p>
            <a:pPr marL="628650" lvl="1" indent="-171450">
              <a:buFont typeface="Arial" pitchFamily="34" charset="0"/>
              <a:buChar char="•"/>
            </a:pPr>
            <a:r>
              <a:rPr lang="nl-BE" b="1" baseline="0" dirty="0" smtClean="0"/>
              <a:t>ListItemCreationInformation</a:t>
            </a:r>
            <a:r>
              <a:rPr lang="nl-BE" baseline="0" dirty="0" smtClean="0"/>
              <a:t>: use this class to create a new list item on an existing list. The </a:t>
            </a:r>
            <a:r>
              <a:rPr lang="nl-BE" b="1" baseline="0" dirty="0" smtClean="0"/>
              <a:t>AddItem</a:t>
            </a:r>
            <a:r>
              <a:rPr lang="nl-BE" baseline="0" dirty="0" smtClean="0"/>
              <a:t> method on the List object accepts the </a:t>
            </a:r>
            <a:r>
              <a:rPr lang="nl-BE" b="1" baseline="0" dirty="0" smtClean="0"/>
              <a:t>ListItemCreationInformation</a:t>
            </a:r>
            <a:r>
              <a:rPr lang="nl-BE" baseline="0" dirty="0" smtClean="0"/>
              <a:t> argument and returns the new list item of type </a:t>
            </a:r>
            <a:r>
              <a:rPr lang="nl-BE" b="1" baseline="0" dirty="0" smtClean="0"/>
              <a:t>ListItem</a:t>
            </a:r>
            <a:r>
              <a:rPr lang="nl-BE" baseline="0" dirty="0" smtClean="0"/>
              <a:t>. You can fill out the list item using the </a:t>
            </a:r>
            <a:r>
              <a:rPr lang="en-US" sz="1200" b="1" kern="1200" dirty="0" err="1" smtClean="0">
                <a:solidFill>
                  <a:schemeClr val="tx1"/>
                </a:solidFill>
                <a:effectLst/>
                <a:latin typeface="+mn-lt"/>
                <a:ea typeface="+mn-ea"/>
                <a:cs typeface="+mn-cs"/>
              </a:rPr>
              <a:t>listItem</a:t>
            </a:r>
            <a:r>
              <a:rPr lang="en-US" sz="1200" b="1" kern="1200" dirty="0" smtClean="0">
                <a:solidFill>
                  <a:schemeClr val="tx1"/>
                </a:solidFill>
                <a:effectLst/>
                <a:latin typeface="+mn-lt"/>
                <a:ea typeface="+mn-ea"/>
                <a:cs typeface="+mn-cs"/>
              </a:rPr>
              <a:t>["Title"] </a:t>
            </a:r>
            <a:r>
              <a:rPr lang="en-US" sz="1200" kern="1200" dirty="0" smtClean="0">
                <a:solidFill>
                  <a:schemeClr val="tx1"/>
                </a:solidFill>
                <a:effectLst/>
                <a:latin typeface="+mn-lt"/>
                <a:ea typeface="+mn-ea"/>
                <a:cs typeface="+mn-cs"/>
              </a:rPr>
              <a:t>syntax for the different</a:t>
            </a:r>
            <a:r>
              <a:rPr lang="en-US" sz="1200" kern="1200" baseline="0" dirty="0" smtClean="0">
                <a:solidFill>
                  <a:schemeClr val="tx1"/>
                </a:solidFill>
                <a:effectLst/>
                <a:latin typeface="+mn-lt"/>
                <a:ea typeface="+mn-ea"/>
                <a:cs typeface="+mn-cs"/>
              </a:rPr>
              <a:t> columns on the list, and calling the </a:t>
            </a:r>
            <a:r>
              <a:rPr lang="en-US" sz="1200" b="1" kern="1200" baseline="0" dirty="0" smtClean="0">
                <a:solidFill>
                  <a:schemeClr val="tx1"/>
                </a:solidFill>
                <a:effectLst/>
                <a:latin typeface="+mn-lt"/>
                <a:ea typeface="+mn-ea"/>
                <a:cs typeface="+mn-cs"/>
              </a:rPr>
              <a:t>Update()</a:t>
            </a:r>
            <a:r>
              <a:rPr lang="en-US" sz="1200" kern="1200" baseline="0" dirty="0" smtClean="0">
                <a:solidFill>
                  <a:schemeClr val="tx1"/>
                </a:solidFill>
                <a:effectLst/>
                <a:latin typeface="+mn-lt"/>
                <a:ea typeface="+mn-ea"/>
                <a:cs typeface="+mn-cs"/>
              </a:rPr>
              <a:t> method on the list item.</a:t>
            </a:r>
          </a:p>
          <a:p>
            <a:pPr marL="628650" lvl="1" indent="-171450">
              <a:buFont typeface="Arial" pitchFamily="34" charset="0"/>
              <a:buChar char="•"/>
            </a:pPr>
            <a:r>
              <a:rPr lang="nl-BE" sz="1200" b="1" kern="1200" baseline="0" dirty="0" smtClean="0">
                <a:solidFill>
                  <a:schemeClr val="tx1"/>
                </a:solidFill>
                <a:effectLst/>
                <a:latin typeface="+mn-lt"/>
                <a:ea typeface="+mn-ea"/>
                <a:cs typeface="+mn-cs"/>
              </a:rPr>
              <a:t>WebCreationInformation</a:t>
            </a:r>
            <a:r>
              <a:rPr lang="nl-BE" sz="1200" kern="1200" baseline="0" dirty="0" smtClean="0">
                <a:solidFill>
                  <a:schemeClr val="tx1"/>
                </a:solidFill>
                <a:effectLst/>
                <a:latin typeface="+mn-lt"/>
                <a:ea typeface="+mn-ea"/>
                <a:cs typeface="+mn-cs"/>
              </a:rPr>
              <a:t>:  if you want to create a new SharePoint site, instantiate an object of this type and pass it to the </a:t>
            </a:r>
            <a:r>
              <a:rPr lang="nl-BE" sz="1200" b="1" kern="1200" baseline="0" dirty="0" smtClean="0">
                <a:solidFill>
                  <a:schemeClr val="tx1"/>
                </a:solidFill>
                <a:effectLst/>
                <a:latin typeface="+mn-lt"/>
                <a:ea typeface="+mn-ea"/>
                <a:cs typeface="+mn-cs"/>
              </a:rPr>
              <a:t>Webs.Add</a:t>
            </a:r>
            <a:r>
              <a:rPr lang="nl-BE" sz="1200" kern="1200" baseline="0" dirty="0" smtClean="0">
                <a:solidFill>
                  <a:schemeClr val="tx1"/>
                </a:solidFill>
                <a:effectLst/>
                <a:latin typeface="+mn-lt"/>
                <a:ea typeface="+mn-ea"/>
                <a:cs typeface="+mn-cs"/>
              </a:rPr>
              <a:t> method of a Web object.</a:t>
            </a:r>
          </a:p>
          <a:p>
            <a:pPr marL="628650" lvl="1" indent="-171450">
              <a:buFont typeface="Arial" pitchFamily="34" charset="0"/>
              <a:buChar char="•"/>
            </a:pPr>
            <a:r>
              <a:rPr lang="nl-BE" sz="1200" b="1" kern="1200" baseline="0" dirty="0" smtClean="0">
                <a:solidFill>
                  <a:schemeClr val="tx1"/>
                </a:solidFill>
                <a:effectLst/>
                <a:latin typeface="+mn-lt"/>
                <a:ea typeface="+mn-ea"/>
                <a:cs typeface="+mn-cs"/>
              </a:rPr>
              <a:t>NavigationNodeCreationInformation</a:t>
            </a:r>
            <a:r>
              <a:rPr lang="nl-BE" sz="1200" kern="1200" baseline="0" dirty="0" smtClean="0">
                <a:solidFill>
                  <a:schemeClr val="tx1"/>
                </a:solidFill>
                <a:effectLst/>
                <a:latin typeface="+mn-lt"/>
                <a:ea typeface="+mn-ea"/>
                <a:cs typeface="+mn-cs"/>
              </a:rPr>
              <a:t>: use this class to create a new navigation node.</a:t>
            </a:r>
            <a:endParaRPr lang="nl-BE" baseline="0" dirty="0" smtClean="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Data Access – Client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28</a:t>
            </a:fld>
            <a:endParaRPr lang="en-US" dirty="0"/>
          </a:p>
        </p:txBody>
      </p:sp>
    </p:spTree>
    <p:extLst>
      <p:ext uri="{BB962C8B-B14F-4D97-AF65-F5344CB8AC3E}">
        <p14:creationId xmlns:p14="http://schemas.microsoft.com/office/powerpoint/2010/main" val="3596988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10/7/2015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35</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719617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255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6676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10/7/2015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875356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8672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x</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Data Access – Client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8</a:t>
            </a:fld>
            <a:endParaRPr lang="en-US" dirty="0"/>
          </a:p>
        </p:txBody>
      </p:sp>
    </p:spTree>
    <p:extLst>
      <p:ext uri="{BB962C8B-B14F-4D97-AF65-F5344CB8AC3E}">
        <p14:creationId xmlns:p14="http://schemas.microsoft.com/office/powerpoint/2010/main" val="1179731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The Client Object Model contains a lot of overlap coverage</a:t>
            </a:r>
            <a:r>
              <a:rPr lang="en-US" baseline="0" dirty="0" smtClean="0"/>
              <a:t> with the full SharePoint API. A lot activities that are possible through the SharePoint API, are also possible through the different client object models.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Data Access – Client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10</a:t>
            </a:fld>
            <a:endParaRPr lang="en-US" dirty="0"/>
          </a:p>
        </p:txBody>
      </p:sp>
    </p:spTree>
    <p:extLst>
      <p:ext uri="{BB962C8B-B14F-4D97-AF65-F5344CB8AC3E}">
        <p14:creationId xmlns:p14="http://schemas.microsoft.com/office/powerpoint/2010/main" val="1737746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above lists new areas in the SharePoint 2013 remote API that are accessible through</a:t>
            </a:r>
            <a:r>
              <a:rPr lang="en-US" baseline="0" dirty="0" smtClean="0"/>
              <a:t> both CSOM and REST. This is a welcome change because most of this functionality is only available through server-side APIs in a SharePoint 2010 farm. You can also see adding this remote access is very important to the new app model where developers can no longer run code in a SharePoint environment not can they access the server-side APIs.</a:t>
            </a:r>
            <a:endParaRPr lang="en-US" dirty="0"/>
          </a:p>
        </p:txBody>
      </p:sp>
    </p:spTree>
    <p:extLst>
      <p:ext uri="{BB962C8B-B14F-4D97-AF65-F5344CB8AC3E}">
        <p14:creationId xmlns:p14="http://schemas.microsoft.com/office/powerpoint/2010/main" val="1773658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architectural</a:t>
            </a:r>
            <a:r>
              <a:rPr lang="en-US" baseline="0" dirty="0" smtClean="0"/>
              <a:t> diagram shows how things have changed in SharePoint 2013. client-side code uses the CSOM in SharePoint 2010. The major changes include:</a:t>
            </a:r>
          </a:p>
          <a:p>
            <a:endParaRPr lang="en-US" baseline="0" dirty="0" smtClean="0"/>
          </a:p>
          <a:p>
            <a:pPr marL="228600" indent="-228600">
              <a:buFont typeface="+mj-lt"/>
              <a:buAutoNum type="arabicPeriod"/>
            </a:pPr>
            <a:r>
              <a:rPr lang="en-US" baseline="0" dirty="0" smtClean="0"/>
              <a:t>You can substitute the alias </a:t>
            </a:r>
            <a:r>
              <a:rPr lang="en-US" b="1" baseline="0" dirty="0" smtClean="0"/>
              <a:t>_</a:t>
            </a:r>
            <a:r>
              <a:rPr lang="en-US" b="1" baseline="0" dirty="0" err="1" smtClean="0"/>
              <a:t>api</a:t>
            </a:r>
            <a:r>
              <a:rPr lang="en-US" baseline="0" dirty="0" smtClean="0"/>
              <a:t> in order to reference </a:t>
            </a:r>
            <a:r>
              <a:rPr lang="en-US" b="1" baseline="0" dirty="0" smtClean="0"/>
              <a:t>_</a:t>
            </a:r>
            <a:r>
              <a:rPr lang="en-US" b="1" baseline="0" dirty="0" err="1" smtClean="0"/>
              <a:t>vti_bin</a:t>
            </a:r>
            <a:r>
              <a:rPr lang="en-US" b="1" baseline="0" dirty="0" smtClean="0"/>
              <a:t>/client.svc</a:t>
            </a:r>
          </a:p>
          <a:p>
            <a:pPr marL="228600" indent="-228600">
              <a:buFont typeface="+mj-lt"/>
              <a:buAutoNum type="arabicPeriod"/>
            </a:pPr>
            <a:r>
              <a:rPr lang="en-US" baseline="0" dirty="0" smtClean="0"/>
              <a:t>Client code can access client.svc directly using REST-based HTTP requests.</a:t>
            </a:r>
          </a:p>
          <a:p>
            <a:pPr marL="228600" indent="-228600">
              <a:buFont typeface="+mj-lt"/>
              <a:buAutoNum type="arabicPeriod"/>
            </a:pPr>
            <a:r>
              <a:rPr lang="en-US" baseline="0" dirty="0" smtClean="0"/>
              <a:t>Much of the REST-based API is based on the OData protocol.</a:t>
            </a:r>
          </a:p>
          <a:p>
            <a:endParaRPr lang="en-US" baseline="0" dirty="0" smtClean="0"/>
          </a:p>
          <a:p>
            <a:r>
              <a:rPr lang="en-US" baseline="0" dirty="0" smtClean="0"/>
              <a:t>Code which uses the CSOM in SharePoint 2010 should migrate to SharePoint 2013 without any problems. </a:t>
            </a:r>
          </a:p>
          <a:p>
            <a:endParaRPr lang="en-US" baseline="0" dirty="0" smtClean="0"/>
          </a:p>
          <a:p>
            <a:r>
              <a:rPr lang="en-US" baseline="0" dirty="0" smtClean="0"/>
              <a:t>It is important to note that the CSOM is not the same as the REST/</a:t>
            </a:r>
            <a:r>
              <a:rPr lang="en-US" baseline="0" dirty="0" err="1" smtClean="0"/>
              <a:t>OData</a:t>
            </a:r>
            <a:r>
              <a:rPr lang="en-US" baseline="0" dirty="0" smtClean="0"/>
              <a:t> interface. Microsoft has focused primarily on the CSOM while added REST/</a:t>
            </a:r>
            <a:r>
              <a:rPr lang="en-US" baseline="0" dirty="0" err="1" smtClean="0"/>
              <a:t>OData</a:t>
            </a:r>
            <a:r>
              <a:rPr lang="en-US" baseline="0" dirty="0" smtClean="0"/>
              <a:t> endpoints in many cases, but in many cases you will find there is no REST/</a:t>
            </a:r>
            <a:r>
              <a:rPr lang="en-US" baseline="0" dirty="0" err="1" smtClean="0"/>
              <a:t>OData</a:t>
            </a:r>
            <a:r>
              <a:rPr lang="en-US" baseline="0" dirty="0" smtClean="0"/>
              <a:t> where there is CSOM coverage.</a:t>
            </a:r>
          </a:p>
          <a:p>
            <a:endParaRPr lang="en-US" baseline="0" dirty="0" smtClean="0"/>
          </a:p>
          <a:p>
            <a:endParaRPr lang="en-US" dirty="0"/>
          </a:p>
        </p:txBody>
      </p:sp>
    </p:spTree>
    <p:extLst>
      <p:ext uri="{BB962C8B-B14F-4D97-AF65-F5344CB8AC3E}">
        <p14:creationId xmlns:p14="http://schemas.microsoft.com/office/powerpoint/2010/main" val="653646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primary</a:t>
            </a:r>
            <a:r>
              <a:rPr lang="en-US" baseline="0" dirty="0" smtClean="0"/>
              <a:t> enhancement to the CSOM for </a:t>
            </a:r>
            <a:r>
              <a:rPr lang="en-US" dirty="0" smtClean="0"/>
              <a:t>SharePoint Foundation is that the majority of it functionality has now also</a:t>
            </a:r>
            <a:r>
              <a:rPr lang="en-US" baseline="0" dirty="0" smtClean="0"/>
              <a:t> been exposed to Web service clients making REST calls across the network. This makes it easier to program JavaScript behind Web pages and it opens to doors to client applications that do not run using the .NET framework.</a:t>
            </a:r>
          </a:p>
          <a:p>
            <a:endParaRPr lang="en-US" dirty="0" smtClean="0"/>
          </a:p>
          <a:p>
            <a:r>
              <a:rPr lang="en-US" dirty="0" smtClean="0"/>
              <a:t>While SharePoint</a:t>
            </a:r>
            <a:r>
              <a:rPr lang="en-US" baseline="0" dirty="0" smtClean="0"/>
              <a:t> foundation does not expand its CSOM functionality, many of the SharePoint server services that did not expose Web service entry points in SharePoint 2010 now do in SharePoint 203. </a:t>
            </a:r>
            <a:r>
              <a:rPr lang="en-US" dirty="0" smtClean="0"/>
              <a:t>Some examples</a:t>
            </a:r>
            <a:r>
              <a:rPr lang="en-US" baseline="0" dirty="0" smtClean="0"/>
              <a:t> are Web services exposed for document management, WCM, terms and term sets and user profiles. You should also note that most (but not all) new CSOM functionality introduced in SharePoint Server 2013 is also mirrored with REST-based entry points as well.</a:t>
            </a:r>
            <a:endParaRPr lang="en-US" dirty="0" smtClean="0"/>
          </a:p>
          <a:p>
            <a:endParaRPr lang="en-US" dirty="0"/>
          </a:p>
        </p:txBody>
      </p:sp>
    </p:spTree>
    <p:extLst>
      <p:ext uri="{BB962C8B-B14F-4D97-AF65-F5344CB8AC3E}">
        <p14:creationId xmlns:p14="http://schemas.microsoft.com/office/powerpoint/2010/main" val="172299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three different entry points you can use to program against the CSOM.</a:t>
            </a:r>
          </a:p>
          <a:p>
            <a:pPr marL="171450" indent="-171450">
              <a:buFont typeface="Arial" panose="020B0604020202020204" pitchFamily="34" charset="0"/>
              <a:buChar char="•"/>
            </a:pPr>
            <a:r>
              <a:rPr lang="en-US" dirty="0" smtClean="0"/>
              <a:t>.NET</a:t>
            </a:r>
            <a:r>
              <a:rPr lang="en-US" baseline="0" dirty="0" smtClean="0"/>
              <a:t> Applications</a:t>
            </a:r>
          </a:p>
          <a:p>
            <a:pPr marL="171450" indent="-171450">
              <a:buFont typeface="Arial" panose="020B0604020202020204" pitchFamily="34" charset="0"/>
              <a:buChar char="•"/>
            </a:pPr>
            <a:r>
              <a:rPr lang="en-US" baseline="0" dirty="0" smtClean="0"/>
              <a:t>Silverlight Applications</a:t>
            </a:r>
          </a:p>
          <a:p>
            <a:pPr marL="171450" indent="-171450">
              <a:buFont typeface="Arial" panose="020B0604020202020204" pitchFamily="34" charset="0"/>
              <a:buChar char="•"/>
            </a:pPr>
            <a:r>
              <a:rPr lang="en-US" baseline="0" dirty="0" smtClean="0"/>
              <a:t>JavaScript code</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.NET applications and Silverlight applications program against class in an assembly while JavaScript code programs against JavaScript objects made accessible through sp.js. In all three cases the programmer </a:t>
            </a:r>
            <a:r>
              <a:rPr lang="en-US" baseline="0" smtClean="0"/>
              <a:t>is shielded </a:t>
            </a:r>
            <a:r>
              <a:rPr lang="en-US" baseline="0" dirty="0" smtClean="0"/>
              <a:t>from having to send and </a:t>
            </a:r>
            <a:r>
              <a:rPr lang="en-US" baseline="0" smtClean="0"/>
              <a:t>receive WCF </a:t>
            </a:r>
            <a:r>
              <a:rPr lang="en-US" baseline="0" dirty="0" smtClean="0"/>
              <a:t>messages are they are sent to the Web server.</a:t>
            </a:r>
            <a:endParaRPr lang="en-US" dirty="0"/>
          </a:p>
        </p:txBody>
      </p:sp>
    </p:spTree>
    <p:extLst>
      <p:ext uri="{BB962C8B-B14F-4D97-AF65-F5344CB8AC3E}">
        <p14:creationId xmlns:p14="http://schemas.microsoft.com/office/powerpoint/2010/main" val="22502884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287589018"/>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3147" y="76200"/>
            <a:ext cx="1147781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507868" y="1447800"/>
            <a:ext cx="1117309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63004791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ext uri="{BB962C8B-B14F-4D97-AF65-F5344CB8AC3E}">
        <p14:creationId xmlns:p14="http://schemas.microsoft.com/office/powerpoint/2010/main" val="23151844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534977637"/>
      </p:ext>
    </p:extLst>
  </p:cSld>
  <p:clrMapOvr>
    <a:masterClrMapping/>
  </p:clrMapOvr>
  <p:transition>
    <p:fade/>
  </p:transition>
  <p:timing>
    <p:tnLst>
      <p:par>
        <p:cTn id="1" dur="indefinite" restart="never" nodeType="tmRoot"/>
      </p:par>
    </p:tnLst>
  </p:timing>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033" indent="0">
              <a:buNone/>
              <a:defRPr/>
            </a:lvl3pPr>
            <a:lvl4pPr marL="448065" indent="0">
              <a:buNone/>
              <a:defRPr/>
            </a:lvl4pPr>
            <a:lvl5pPr marL="672099"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147889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8"/>
            <a:ext cx="11650488" cy="2052030"/>
          </a:xfrm>
        </p:spPr>
        <p:txBody>
          <a:bodyPr>
            <a:spAutoFit/>
          </a:bodyPr>
          <a:lstStyle>
            <a:lvl1pPr>
              <a:defRPr sz="392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5307534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2" y="1189175"/>
            <a:ext cx="5377147"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0"/>
            </a:lvl2pPr>
            <a:lvl3pPr marL="227145" indent="0">
              <a:buNone/>
              <a:tabLst/>
              <a:defRPr sz="1960"/>
            </a:lvl3pPr>
            <a:lvl4pPr marL="451177" indent="0">
              <a:buNone/>
              <a:defRPr/>
            </a:lvl4pPr>
            <a:lvl5pPr marL="672099"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2511" y="1189175"/>
            <a:ext cx="5377147"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0"/>
            </a:lvl2pPr>
            <a:lvl3pPr marL="227145" indent="0">
              <a:buNone/>
              <a:tabLst/>
              <a:defRPr sz="1960"/>
            </a:lvl3pPr>
            <a:lvl4pPr marL="451177" indent="0">
              <a:buNone/>
              <a:defRPr/>
            </a:lvl4pPr>
            <a:lvl5pPr marL="672099"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36218729"/>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2" y="1189176"/>
            <a:ext cx="5377147" cy="2377940"/>
          </a:xfrm>
        </p:spPr>
        <p:txBody>
          <a:bodyPr wrap="square">
            <a:spAutoFit/>
          </a:bodyPr>
          <a:lstStyle>
            <a:lvl1pPr marL="281597" indent="-281597">
              <a:spcBef>
                <a:spcPts val="1200"/>
              </a:spcBef>
              <a:buClr>
                <a:schemeClr val="tx1"/>
              </a:buClr>
              <a:buFont typeface="Wingdings" panose="05000000000000000000" pitchFamily="2" charset="2"/>
              <a:buChar char="§"/>
              <a:defRPr sz="3136"/>
            </a:lvl1pPr>
            <a:lvl2pPr marL="520554" indent="-228536">
              <a:buFont typeface="Wingdings" panose="05000000000000000000" pitchFamily="2" charset="2"/>
              <a:buChar char="§"/>
              <a:defRPr sz="2352"/>
            </a:lvl2pPr>
            <a:lvl3pPr marL="685608" indent="-165055">
              <a:buFont typeface="Wingdings" panose="05000000000000000000" pitchFamily="2" charset="2"/>
              <a:buChar char="§"/>
              <a:tabLst/>
              <a:defRPr sz="1960"/>
            </a:lvl3pPr>
            <a:lvl4pPr marL="863357" indent="-177750">
              <a:buFont typeface="Wingdings" panose="05000000000000000000" pitchFamily="2" charset="2"/>
              <a:buChar char="§"/>
              <a:defRPr/>
            </a:lvl4pPr>
            <a:lvl5pPr marL="1028412" indent="-165055">
              <a:buFont typeface="Wingdings" panose="05000000000000000000" pitchFamily="2" charset="2"/>
              <a:buChar char="§"/>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2511" y="1189176"/>
            <a:ext cx="5377147" cy="2377940"/>
          </a:xfrm>
        </p:spPr>
        <p:txBody>
          <a:bodyPr wrap="square">
            <a:spAutoFit/>
          </a:bodyPr>
          <a:lstStyle>
            <a:lvl1pPr marL="281597" indent="-281597">
              <a:spcBef>
                <a:spcPts val="1200"/>
              </a:spcBef>
              <a:buClr>
                <a:schemeClr val="tx1"/>
              </a:buClr>
              <a:buFont typeface="Wingdings" panose="05000000000000000000" pitchFamily="2" charset="2"/>
              <a:buChar char="§"/>
              <a:defRPr sz="3136"/>
            </a:lvl1pPr>
            <a:lvl2pPr marL="520554" indent="-228536">
              <a:buFont typeface="Wingdings" panose="05000000000000000000" pitchFamily="2" charset="2"/>
              <a:buChar char="§"/>
              <a:defRPr sz="2352"/>
            </a:lvl2pPr>
            <a:lvl3pPr marL="685608" indent="-165055">
              <a:buFont typeface="Wingdings" panose="05000000000000000000" pitchFamily="2" charset="2"/>
              <a:buChar char="§"/>
              <a:tabLst/>
              <a:defRPr sz="1960"/>
            </a:lvl3pPr>
            <a:lvl4pPr marL="863357" indent="-177750">
              <a:buFont typeface="Wingdings" panose="05000000000000000000" pitchFamily="2" charset="2"/>
              <a:buChar char="§"/>
              <a:defRPr/>
            </a:lvl4pPr>
            <a:lvl5pPr marL="1028412" indent="-165055">
              <a:buFont typeface="Wingdings" panose="05000000000000000000" pitchFamily="2" charset="2"/>
              <a:buChar char="§"/>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13692953"/>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708752426"/>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161934707"/>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2" y="1217195"/>
            <a:ext cx="5377147" cy="1973570"/>
          </a:xfrm>
        </p:spPr>
        <p:txBody>
          <a:bodyPr>
            <a:spAutoFit/>
          </a:bodyPr>
          <a:lstStyle>
            <a:lvl1pPr>
              <a:defRPr sz="6468"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5968" y="1"/>
            <a:ext cx="6092857"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smtClean="0"/>
              <a:t>Click icon to add picture</a:t>
            </a:r>
            <a:endParaRPr lang="en-US" dirty="0"/>
          </a:p>
        </p:txBody>
      </p:sp>
    </p:spTree>
    <p:extLst>
      <p:ext uri="{BB962C8B-B14F-4D97-AF65-F5344CB8AC3E}">
        <p14:creationId xmlns:p14="http://schemas.microsoft.com/office/powerpoint/2010/main" val="2625552789"/>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Dar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4903466"/>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0" tIns="45710" rIns="45710" bIns="45710" numCol="1" spcCol="0" rtlCol="0" fromWordArt="0" anchor="ctr" anchorCtr="0" forceAA="0" compatLnSpc="1">
            <a:prstTxWarp prst="textNoShape">
              <a:avLst/>
            </a:prstTxWarp>
            <a:noAutofit/>
          </a:bodyPr>
          <a:lstStyle/>
          <a:p>
            <a:pPr marL="0" marR="0" lvl="0" indent="0" algn="ctr" defTabSz="913843" rtl="0" eaLnBrk="1" fontAlgn="base" latinLnBrk="0" hangingPunct="1">
              <a:lnSpc>
                <a:spcPct val="100000"/>
              </a:lnSpc>
              <a:spcBef>
                <a:spcPct val="0"/>
              </a:spcBef>
              <a:spcAft>
                <a:spcPct val="0"/>
              </a:spcAft>
              <a:buClrTx/>
              <a:buSzTx/>
              <a:buFontTx/>
              <a:buNone/>
              <a:tabLst/>
              <a:defRPr/>
            </a:pPr>
            <a:endParaRPr kumimoji="0" lang="en-US" sz="2205"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170" y="1197323"/>
            <a:ext cx="11650487" cy="1956973"/>
          </a:xfrm>
        </p:spPr>
        <p:txBody>
          <a:bodyPr/>
          <a:lstStyle>
            <a:lvl1pPr marL="0" indent="0">
              <a:buNone/>
              <a:defRPr sz="3234">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3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2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28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0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3519615"/>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64" y="1070"/>
            <a:ext cx="12182674" cy="6855512"/>
          </a:xfrm>
          <a:prstGeom prst="rect">
            <a:avLst/>
          </a:prstGeom>
        </p:spPr>
      </p:pic>
      <p:sp>
        <p:nvSpPr>
          <p:cNvPr id="2" name="Title 1"/>
          <p:cNvSpPr>
            <a:spLocks noGrp="1"/>
          </p:cNvSpPr>
          <p:nvPr>
            <p:ph type="title" hasCustomPrompt="1"/>
          </p:nvPr>
        </p:nvSpPr>
        <p:spPr>
          <a:xfrm>
            <a:off x="269171" y="2095070"/>
            <a:ext cx="9856549" cy="1158793"/>
          </a:xfrm>
          <a:noFill/>
        </p:spPr>
        <p:txBody>
          <a:bodyPr tIns="91440" bIns="91440" anchor="t" anchorCtr="0">
            <a:spAutoFit/>
          </a:bodyPr>
          <a:lstStyle>
            <a:lvl1pPr>
              <a:defRPr sz="7053"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2" y="4785989"/>
            <a:ext cx="9858106" cy="724246"/>
          </a:xfrm>
          <a:noFill/>
        </p:spPr>
        <p:txBody>
          <a:bodyPr lIns="182880" tIns="146304" rIns="182880" bIns="146304">
            <a:spAutoFit/>
          </a:bodyPr>
          <a:lstStyle>
            <a:lvl1pPr marL="0" indent="0">
              <a:spcBef>
                <a:spcPts val="0"/>
              </a:spcBef>
              <a:buNone/>
              <a:defRPr sz="3134"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6" name="Rectangle 5"/>
          <p:cNvSpPr/>
          <p:nvPr userDrawn="1"/>
        </p:nvSpPr>
        <p:spPr bwMode="gray">
          <a:xfrm>
            <a:off x="1" y="6409724"/>
            <a:ext cx="12188203" cy="44827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marL="0" marR="0" lvl="0" indent="0" algn="ctr" defTabSz="913481" rtl="0" eaLnBrk="1" fontAlgn="base" latinLnBrk="0" hangingPunct="1">
              <a:lnSpc>
                <a:spcPct val="90000"/>
              </a:lnSpc>
              <a:spcBef>
                <a:spcPct val="0"/>
              </a:spcBef>
              <a:spcAft>
                <a:spcPct val="0"/>
              </a:spcAft>
              <a:buClrTx/>
              <a:buSzTx/>
              <a:buFontTx/>
              <a:buNone/>
              <a:tabLst/>
              <a:defRPr/>
            </a:pPr>
            <a:endParaRPr kumimoji="0" lang="en-US" sz="2351"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2213" y="6547868"/>
            <a:ext cx="806563" cy="171991"/>
          </a:xfrm>
          <a:prstGeom prst="rect">
            <a:avLst/>
          </a:prstGeom>
        </p:spPr>
      </p:pic>
    </p:spTree>
    <p:extLst>
      <p:ext uri="{BB962C8B-B14F-4D97-AF65-F5344CB8AC3E}">
        <p14:creationId xmlns:p14="http://schemas.microsoft.com/office/powerpoint/2010/main" val="5431952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033" indent="0">
              <a:buNone/>
              <a:defRPr/>
            </a:lvl3pPr>
            <a:lvl4pPr marL="448065" indent="0">
              <a:buNone/>
              <a:defRPr/>
            </a:lvl4pPr>
            <a:lvl5pPr marL="672099"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6452588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8"/>
            <a:ext cx="11650488" cy="2052030"/>
          </a:xfrm>
        </p:spPr>
        <p:txBody>
          <a:bodyPr>
            <a:spAutoFit/>
          </a:bodyPr>
          <a:lstStyle>
            <a:lvl1pPr>
              <a:defRPr sz="392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83371807"/>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2" y="1189175"/>
            <a:ext cx="5377147"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0"/>
            </a:lvl2pPr>
            <a:lvl3pPr marL="227145" indent="0">
              <a:buNone/>
              <a:tabLst/>
              <a:defRPr sz="1960"/>
            </a:lvl3pPr>
            <a:lvl4pPr marL="451177" indent="0">
              <a:buNone/>
              <a:defRPr/>
            </a:lvl4pPr>
            <a:lvl5pPr marL="672099"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2511" y="1189175"/>
            <a:ext cx="5377147"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0"/>
            </a:lvl2pPr>
            <a:lvl3pPr marL="227145" indent="0">
              <a:buNone/>
              <a:tabLst/>
              <a:defRPr sz="1960"/>
            </a:lvl3pPr>
            <a:lvl4pPr marL="451177" indent="0">
              <a:buNone/>
              <a:defRPr/>
            </a:lvl4pPr>
            <a:lvl5pPr marL="672099"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85192113"/>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2" y="1189176"/>
            <a:ext cx="5377147" cy="2377940"/>
          </a:xfrm>
        </p:spPr>
        <p:txBody>
          <a:bodyPr wrap="square">
            <a:spAutoFit/>
          </a:bodyPr>
          <a:lstStyle>
            <a:lvl1pPr marL="281597" indent="-281597">
              <a:spcBef>
                <a:spcPts val="1200"/>
              </a:spcBef>
              <a:buClr>
                <a:schemeClr val="tx1"/>
              </a:buClr>
              <a:buFont typeface="Wingdings" panose="05000000000000000000" pitchFamily="2" charset="2"/>
              <a:buChar char="§"/>
              <a:defRPr sz="3136"/>
            </a:lvl1pPr>
            <a:lvl2pPr marL="520554" indent="-228536">
              <a:buFont typeface="Wingdings" panose="05000000000000000000" pitchFamily="2" charset="2"/>
              <a:buChar char="§"/>
              <a:defRPr sz="2352"/>
            </a:lvl2pPr>
            <a:lvl3pPr marL="685608" indent="-165055">
              <a:buFont typeface="Wingdings" panose="05000000000000000000" pitchFamily="2" charset="2"/>
              <a:buChar char="§"/>
              <a:tabLst/>
              <a:defRPr sz="1960"/>
            </a:lvl3pPr>
            <a:lvl4pPr marL="863357" indent="-177750">
              <a:buFont typeface="Wingdings" panose="05000000000000000000" pitchFamily="2" charset="2"/>
              <a:buChar char="§"/>
              <a:defRPr/>
            </a:lvl4pPr>
            <a:lvl5pPr marL="1028412" indent="-165055">
              <a:buFont typeface="Wingdings" panose="05000000000000000000" pitchFamily="2" charset="2"/>
              <a:buChar char="§"/>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2511" y="1189176"/>
            <a:ext cx="5377147" cy="2377940"/>
          </a:xfrm>
        </p:spPr>
        <p:txBody>
          <a:bodyPr wrap="square">
            <a:spAutoFit/>
          </a:bodyPr>
          <a:lstStyle>
            <a:lvl1pPr marL="281597" indent="-281597">
              <a:spcBef>
                <a:spcPts val="1200"/>
              </a:spcBef>
              <a:buClr>
                <a:schemeClr val="tx1"/>
              </a:buClr>
              <a:buFont typeface="Wingdings" panose="05000000000000000000" pitchFamily="2" charset="2"/>
              <a:buChar char="§"/>
              <a:defRPr sz="3136"/>
            </a:lvl1pPr>
            <a:lvl2pPr marL="520554" indent="-228536">
              <a:buFont typeface="Wingdings" panose="05000000000000000000" pitchFamily="2" charset="2"/>
              <a:buChar char="§"/>
              <a:defRPr sz="2352"/>
            </a:lvl2pPr>
            <a:lvl3pPr marL="685608" indent="-165055">
              <a:buFont typeface="Wingdings" panose="05000000000000000000" pitchFamily="2" charset="2"/>
              <a:buChar char="§"/>
              <a:tabLst/>
              <a:defRPr sz="1960"/>
            </a:lvl3pPr>
            <a:lvl4pPr marL="863357" indent="-177750">
              <a:buFont typeface="Wingdings" panose="05000000000000000000" pitchFamily="2" charset="2"/>
              <a:buChar char="§"/>
              <a:defRPr/>
            </a:lvl4pPr>
            <a:lvl5pPr marL="1028412" indent="-165055">
              <a:buFont typeface="Wingdings" panose="05000000000000000000" pitchFamily="2" charset="2"/>
              <a:buChar char="§"/>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65430145"/>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16890661"/>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50113149"/>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2" y="1217195"/>
            <a:ext cx="5377147" cy="1973570"/>
          </a:xfrm>
        </p:spPr>
        <p:txBody>
          <a:bodyPr>
            <a:spAutoFit/>
          </a:bodyPr>
          <a:lstStyle>
            <a:lvl1pPr>
              <a:defRPr sz="6468"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5968" y="1"/>
            <a:ext cx="6092857"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smtClean="0"/>
              <a:t>Click icon to add picture</a:t>
            </a:r>
            <a:endParaRPr lang="en-US" dirty="0"/>
          </a:p>
        </p:txBody>
      </p:sp>
    </p:spTree>
    <p:extLst>
      <p:ext uri="{BB962C8B-B14F-4D97-AF65-F5344CB8AC3E}">
        <p14:creationId xmlns:p14="http://schemas.microsoft.com/office/powerpoint/2010/main" val="94797643"/>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Dar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9010505"/>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0" tIns="45710" rIns="45710" bIns="45710" numCol="1" spcCol="0" rtlCol="0" fromWordArt="0" anchor="ctr" anchorCtr="0" forceAA="0" compatLnSpc="1">
            <a:prstTxWarp prst="textNoShape">
              <a:avLst/>
            </a:prstTxWarp>
            <a:noAutofit/>
          </a:bodyPr>
          <a:lstStyle/>
          <a:p>
            <a:pPr marL="0" marR="0" lvl="0" indent="0" algn="ctr" defTabSz="913843" rtl="0" eaLnBrk="1" fontAlgn="base" latinLnBrk="0" hangingPunct="1">
              <a:lnSpc>
                <a:spcPct val="100000"/>
              </a:lnSpc>
              <a:spcBef>
                <a:spcPct val="0"/>
              </a:spcBef>
              <a:spcAft>
                <a:spcPct val="0"/>
              </a:spcAft>
              <a:buClrTx/>
              <a:buSzTx/>
              <a:buFontTx/>
              <a:buNone/>
              <a:tabLst/>
              <a:defRPr/>
            </a:pPr>
            <a:endParaRPr kumimoji="0" lang="en-US" sz="2205"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170" y="1197323"/>
            <a:ext cx="11650487" cy="1956973"/>
          </a:xfrm>
        </p:spPr>
        <p:txBody>
          <a:bodyPr/>
          <a:lstStyle>
            <a:lvl1pPr marL="0" indent="0">
              <a:buNone/>
              <a:defRPr sz="3234">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3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2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28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0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2814238"/>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64" y="1070"/>
            <a:ext cx="12182674" cy="6855512"/>
          </a:xfrm>
          <a:prstGeom prst="rect">
            <a:avLst/>
          </a:prstGeom>
        </p:spPr>
      </p:pic>
      <p:sp>
        <p:nvSpPr>
          <p:cNvPr id="2" name="Title 1"/>
          <p:cNvSpPr>
            <a:spLocks noGrp="1"/>
          </p:cNvSpPr>
          <p:nvPr>
            <p:ph type="title" hasCustomPrompt="1"/>
          </p:nvPr>
        </p:nvSpPr>
        <p:spPr>
          <a:xfrm>
            <a:off x="269171" y="2095070"/>
            <a:ext cx="9856549" cy="1158793"/>
          </a:xfrm>
          <a:noFill/>
        </p:spPr>
        <p:txBody>
          <a:bodyPr tIns="91440" bIns="91440" anchor="t" anchorCtr="0">
            <a:spAutoFit/>
          </a:bodyPr>
          <a:lstStyle>
            <a:lvl1pPr>
              <a:defRPr sz="7053"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2" y="4785989"/>
            <a:ext cx="9858106" cy="724246"/>
          </a:xfrm>
          <a:noFill/>
        </p:spPr>
        <p:txBody>
          <a:bodyPr lIns="182880" tIns="146304" rIns="182880" bIns="146304">
            <a:spAutoFit/>
          </a:bodyPr>
          <a:lstStyle>
            <a:lvl1pPr marL="0" indent="0">
              <a:spcBef>
                <a:spcPts val="0"/>
              </a:spcBef>
              <a:buNone/>
              <a:defRPr sz="3134"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6" name="Rectangle 5"/>
          <p:cNvSpPr/>
          <p:nvPr userDrawn="1"/>
        </p:nvSpPr>
        <p:spPr bwMode="gray">
          <a:xfrm>
            <a:off x="1" y="6409724"/>
            <a:ext cx="12188203" cy="44827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marL="0" marR="0" lvl="0" indent="0" algn="ctr" defTabSz="913481" rtl="0" eaLnBrk="1" fontAlgn="base" latinLnBrk="0" hangingPunct="1">
              <a:lnSpc>
                <a:spcPct val="90000"/>
              </a:lnSpc>
              <a:spcBef>
                <a:spcPct val="0"/>
              </a:spcBef>
              <a:spcAft>
                <a:spcPct val="0"/>
              </a:spcAft>
              <a:buClrTx/>
              <a:buSzTx/>
              <a:buFontTx/>
              <a:buNone/>
              <a:tabLst/>
              <a:defRPr/>
            </a:pPr>
            <a:endParaRPr kumimoji="0" lang="en-US" sz="2351"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2213" y="6547868"/>
            <a:ext cx="806563" cy="171991"/>
          </a:xfrm>
          <a:prstGeom prst="rect">
            <a:avLst/>
          </a:prstGeom>
        </p:spPr>
      </p:pic>
    </p:spTree>
    <p:extLst>
      <p:ext uri="{BB962C8B-B14F-4D97-AF65-F5344CB8AC3E}">
        <p14:creationId xmlns:p14="http://schemas.microsoft.com/office/powerpoint/2010/main" val="728638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5" y="2109542"/>
            <a:ext cx="10237787" cy="997196"/>
          </a:xfrm>
        </p:spPr>
        <p:txBody>
          <a:bodyPr anchor="b" anchorCtr="0"/>
          <a:lstStyle>
            <a:lvl1pPr>
              <a:defRPr sz="7197"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5"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4"/>
            <a:ext cx="4362138" cy="2046779"/>
          </a:xfrm>
          <a:prstGeom prst="rect">
            <a:avLst/>
          </a:prstGeom>
        </p:spPr>
      </p:pic>
    </p:spTree>
    <p:extLst>
      <p:ext uri="{BB962C8B-B14F-4D97-AF65-F5344CB8AC3E}">
        <p14:creationId xmlns:p14="http://schemas.microsoft.com/office/powerpoint/2010/main" val="1098147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4"/>
            <a:ext cx="11149013" cy="1218795"/>
          </a:xfrm>
        </p:spPr>
        <p:txBody>
          <a:bodyPr anchor="b" anchorCtr="0"/>
          <a:lstStyle>
            <a:lvl1pPr>
              <a:defRPr sz="8796"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4"/>
            <a:ext cx="1738860" cy="815899"/>
          </a:xfrm>
          <a:prstGeom prst="rect">
            <a:avLst/>
          </a:prstGeom>
        </p:spPr>
      </p:pic>
    </p:spTree>
    <p:extLst>
      <p:ext uri="{BB962C8B-B14F-4D97-AF65-F5344CB8AC3E}">
        <p14:creationId xmlns:p14="http://schemas.microsoft.com/office/powerpoint/2010/main" val="2196266377"/>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599" kern="1200" spc="-70" baseline="0" dirty="0">
                <a:gradFill>
                  <a:gsLst>
                    <a:gs pos="2083">
                      <a:schemeClr val="bg2"/>
                    </a:gs>
                    <a:gs pos="99000">
                      <a:schemeClr val="bg2"/>
                    </a:gs>
                  </a:gsLst>
                  <a:lin ang="5400000" scaled="0"/>
                </a:gradFill>
                <a:latin typeface="+mj-lt"/>
                <a:ea typeface="+mn-ea"/>
                <a:cs typeface="+mn-cs"/>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pPr marL="0" marR="0" lvl="0" indent="0" algn="l" defTabSz="914001"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96"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7" cy="914096"/>
          </a:xfrm>
        </p:spPr>
        <p:txBody>
          <a:bodyPr wrap="square" anchor="b">
            <a:noAutofit/>
          </a:bodyPr>
          <a:lstStyle>
            <a:lvl1pPr marL="0" indent="0">
              <a:buNone/>
              <a:defRPr sz="6597" spc="-150"/>
            </a:lvl1pPr>
          </a:lstStyle>
          <a:p>
            <a:pPr lvl="0"/>
            <a:r>
              <a:rPr lang="en-US" smtClean="0"/>
              <a:t>Click to edit Master text styles</a:t>
            </a:r>
          </a:p>
        </p:txBody>
      </p:sp>
    </p:spTree>
    <p:extLst>
      <p:ext uri="{BB962C8B-B14F-4D97-AF65-F5344CB8AC3E}">
        <p14:creationId xmlns:p14="http://schemas.microsoft.com/office/powerpoint/2010/main" val="3942456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3" y="1447799"/>
            <a:ext cx="11149013" cy="1975926"/>
          </a:xfrm>
          <a:prstGeom prst="rect">
            <a:avLst/>
          </a:prstGeom>
        </p:spPr>
        <p:txBody>
          <a:bodyPr/>
          <a:lstStyle>
            <a:lvl1pPr marL="0" indent="0">
              <a:spcBef>
                <a:spcPts val="2399"/>
              </a:spcBef>
              <a:buNone/>
              <a:defRPr sz="3999">
                <a:gradFill>
                  <a:gsLst>
                    <a:gs pos="100000">
                      <a:schemeClr val="tx2"/>
                    </a:gs>
                    <a:gs pos="0">
                      <a:schemeClr val="tx2"/>
                    </a:gs>
                  </a:gsLst>
                  <a:lin ang="5400000" scaled="0"/>
                </a:gradFill>
                <a:latin typeface="+mj-lt"/>
              </a:defRPr>
            </a:lvl1pPr>
            <a:lvl2pPr marL="0" indent="0">
              <a:buNone/>
              <a:defRPr sz="1999">
                <a:gradFill>
                  <a:gsLst>
                    <a:gs pos="100000">
                      <a:schemeClr val="bg2"/>
                    </a:gs>
                    <a:gs pos="6000">
                      <a:schemeClr val="bg2"/>
                    </a:gs>
                  </a:gsLst>
                  <a:lin ang="5400000" scaled="0"/>
                </a:gradFill>
              </a:defRPr>
            </a:lvl2pPr>
            <a:lvl3pPr marL="231683" indent="0">
              <a:buNone/>
              <a:defRPr sz="1999">
                <a:gradFill>
                  <a:gsLst>
                    <a:gs pos="100000">
                      <a:schemeClr val="bg2"/>
                    </a:gs>
                    <a:gs pos="6000">
                      <a:schemeClr val="bg2"/>
                    </a:gs>
                  </a:gsLst>
                  <a:lin ang="5400000" scaled="0"/>
                </a:gradFill>
              </a:defRPr>
            </a:lvl3pPr>
            <a:lvl4pPr marL="457019" indent="0">
              <a:buNone/>
              <a:defRPr sz="1999">
                <a:gradFill>
                  <a:gsLst>
                    <a:gs pos="100000">
                      <a:schemeClr val="bg2"/>
                    </a:gs>
                    <a:gs pos="6000">
                      <a:schemeClr val="bg2"/>
                    </a:gs>
                  </a:gsLst>
                  <a:lin ang="5400000" scaled="0"/>
                </a:gradFill>
              </a:defRPr>
            </a:lvl4pPr>
            <a:lvl5pPr marL="693463" indent="0">
              <a:buNone/>
              <a:defRPr sz="1999">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001"/>
            <a:fld id="{727B4C2D-45E2-4621-8491-2995EB46A674}" type="slidenum">
              <a:rPr lang="en-US" smtClean="0">
                <a:gradFill>
                  <a:gsLst>
                    <a:gs pos="100000">
                      <a:srgbClr val="797A7D"/>
                    </a:gs>
                    <a:gs pos="0">
                      <a:srgbClr val="797A7D"/>
                    </a:gs>
                  </a:gsLst>
                  <a:lin ang="5400000" scaled="0"/>
                </a:gradFill>
              </a:rPr>
              <a:pPr defTabSz="914001"/>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4060384991"/>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1975926"/>
          </a:xfrm>
          <a:prstGeom prst="rect">
            <a:avLst/>
          </a:prstGeom>
        </p:spPr>
        <p:txBody>
          <a:bodyPr/>
          <a:lstStyle>
            <a:lvl1pPr marL="0" indent="0">
              <a:spcBef>
                <a:spcPts val="2399"/>
              </a:spcBef>
              <a:buNone/>
              <a:defRPr sz="3999">
                <a:gradFill>
                  <a:gsLst>
                    <a:gs pos="100000">
                      <a:schemeClr val="bg2"/>
                    </a:gs>
                    <a:gs pos="0">
                      <a:schemeClr val="bg2"/>
                    </a:gs>
                  </a:gsLst>
                  <a:lin ang="5400000" scaled="0"/>
                </a:gradFill>
                <a:latin typeface="+mj-lt"/>
              </a:defRPr>
            </a:lvl1pPr>
            <a:lvl2pPr marL="0" indent="0">
              <a:buNone/>
              <a:defRPr sz="1999">
                <a:gradFill>
                  <a:gsLst>
                    <a:gs pos="100000">
                      <a:schemeClr val="bg2"/>
                    </a:gs>
                    <a:gs pos="0">
                      <a:schemeClr val="bg2"/>
                    </a:gs>
                  </a:gsLst>
                  <a:lin ang="5400000" scaled="0"/>
                </a:gradFill>
              </a:defRPr>
            </a:lvl2pPr>
            <a:lvl3pPr marL="231683" indent="0">
              <a:buNone/>
              <a:defRPr sz="1999">
                <a:gradFill>
                  <a:gsLst>
                    <a:gs pos="100000">
                      <a:schemeClr val="bg2"/>
                    </a:gs>
                    <a:gs pos="0">
                      <a:schemeClr val="bg2"/>
                    </a:gs>
                  </a:gsLst>
                  <a:lin ang="5400000" scaled="0"/>
                </a:gradFill>
              </a:defRPr>
            </a:lvl3pPr>
            <a:lvl4pPr marL="457019" indent="0">
              <a:buNone/>
              <a:defRPr sz="1999">
                <a:gradFill>
                  <a:gsLst>
                    <a:gs pos="100000">
                      <a:schemeClr val="bg2"/>
                    </a:gs>
                    <a:gs pos="0">
                      <a:schemeClr val="bg2"/>
                    </a:gs>
                  </a:gsLst>
                  <a:lin ang="5400000" scaled="0"/>
                </a:gradFill>
              </a:defRPr>
            </a:lvl4pPr>
            <a:lvl5pPr marL="693463" indent="0">
              <a:buNone/>
              <a:defRPr sz="1999">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001"/>
            <a:fld id="{727B4C2D-45E2-4621-8491-2995EB46A674}" type="slidenum">
              <a:rPr lang="en-US" smtClean="0">
                <a:gradFill>
                  <a:gsLst>
                    <a:gs pos="100000">
                      <a:srgbClr val="797A7D"/>
                    </a:gs>
                    <a:gs pos="0">
                      <a:srgbClr val="797A7D"/>
                    </a:gs>
                  </a:gsLst>
                  <a:lin ang="5400000" scaled="0"/>
                </a:gradFill>
              </a:rPr>
              <a:pPr defTabSz="914001"/>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974220336"/>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4051" indent="-284051">
              <a:buFont typeface="Wingdings" pitchFamily="2" charset="2"/>
              <a:buChar char=""/>
              <a:defRPr sz="3999"/>
            </a:lvl1pPr>
            <a:lvl2pPr marL="517320" indent="-233271">
              <a:buFont typeface="Wingdings" pitchFamily="2" charset="2"/>
              <a:buChar char=""/>
              <a:defRPr>
                <a:latin typeface="+mn-lt"/>
              </a:defRPr>
            </a:lvl2pPr>
            <a:lvl3pPr marL="741069" indent="-223749">
              <a:buFont typeface="Wingdings" pitchFamily="2" charset="2"/>
              <a:buChar char=""/>
              <a:tabLst/>
              <a:defRPr>
                <a:latin typeface="+mn-lt"/>
              </a:defRPr>
            </a:lvl3pPr>
            <a:lvl4pPr marL="914038" indent="-172969">
              <a:buFont typeface="Wingdings" pitchFamily="2" charset="2"/>
              <a:buChar char=""/>
              <a:defRPr>
                <a:latin typeface="+mn-lt"/>
              </a:defRPr>
            </a:lvl4pPr>
            <a:lvl5pPr marL="1087007" indent="-172969">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001"/>
            <a:fld id="{727B4C2D-45E2-4621-8491-2995EB46A674}" type="slidenum">
              <a:rPr lang="en-US" smtClean="0">
                <a:gradFill>
                  <a:gsLst>
                    <a:gs pos="100000">
                      <a:srgbClr val="797A7D"/>
                    </a:gs>
                    <a:gs pos="0">
                      <a:srgbClr val="797A7D"/>
                    </a:gs>
                  </a:gsLst>
                  <a:lin ang="5400000" scaled="0"/>
                </a:gradFill>
              </a:rPr>
              <a:pPr defTabSz="914001"/>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891418101"/>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1"/>
            <a:ext cx="5394960" cy="2462213"/>
          </a:xfrm>
        </p:spPr>
        <p:txBody>
          <a:bodyPr/>
          <a:lstStyle>
            <a:lvl1pPr marL="0" indent="0">
              <a:spcBef>
                <a:spcPts val="1200"/>
              </a:spcBef>
              <a:buNone/>
              <a:defRPr sz="3999">
                <a:gradFill>
                  <a:gsLst>
                    <a:gs pos="100000">
                      <a:schemeClr val="tx2"/>
                    </a:gs>
                    <a:gs pos="0">
                      <a:schemeClr val="tx2"/>
                    </a:gs>
                  </a:gsLst>
                  <a:lin ang="5400000" scaled="0"/>
                </a:gradFill>
                <a:latin typeface="+mj-lt"/>
              </a:defRPr>
            </a:lvl1pPr>
            <a:lvl2pPr marL="0" indent="0">
              <a:buNone/>
              <a:defRPr sz="1999"/>
            </a:lvl2pPr>
            <a:lvl3pPr marL="233271" indent="0">
              <a:buNone/>
              <a:defRPr sz="1999"/>
            </a:lvl3pPr>
            <a:lvl4pPr marL="457019" indent="0">
              <a:buNone/>
              <a:defRPr sz="1999"/>
            </a:lvl4pPr>
            <a:lvl5pPr marL="693463" indent="0">
              <a:buNone/>
              <a:defRPr sz="19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200"/>
              </a:spcBef>
              <a:buNone/>
              <a:defRPr lang="en-US" sz="3999" kern="1200" spc="-70" baseline="0" dirty="0" smtClean="0">
                <a:gradFill>
                  <a:gsLst>
                    <a:gs pos="100000">
                      <a:schemeClr val="tx2"/>
                    </a:gs>
                    <a:gs pos="0">
                      <a:schemeClr val="tx2"/>
                    </a:gs>
                  </a:gsLst>
                  <a:lin ang="5400000" scaled="0"/>
                </a:gradFill>
                <a:latin typeface="+mj-lt"/>
                <a:ea typeface="+mn-ea"/>
                <a:cs typeface="+mn-cs"/>
              </a:defRPr>
            </a:lvl1pPr>
            <a:lvl2pPr marL="3174" marR="0" indent="0" algn="l" defTabSz="914001"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bg2"/>
                    </a:gs>
                    <a:gs pos="100000">
                      <a:schemeClr val="bg2"/>
                    </a:gs>
                  </a:gsLst>
                  <a:lin ang="5400000" scaled="0"/>
                </a:gradFill>
                <a:latin typeface="+mn-lt"/>
                <a:ea typeface="+mn-ea"/>
                <a:cs typeface="+mn-cs"/>
              </a:defRPr>
            </a:lvl2pPr>
            <a:lvl3pPr marL="233271" marR="0" indent="0" algn="l" defTabSz="914001"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bg2"/>
                    </a:gs>
                    <a:gs pos="100000">
                      <a:schemeClr val="bg2"/>
                    </a:gs>
                  </a:gsLst>
                  <a:lin ang="5400000" scaled="0"/>
                </a:gradFill>
                <a:latin typeface="+mn-lt"/>
                <a:ea typeface="+mn-ea"/>
                <a:cs typeface="+mn-cs"/>
              </a:defRPr>
            </a:lvl3pPr>
            <a:lvl4pPr marL="460192" marR="0" indent="0" algn="l" defTabSz="914001"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bg2"/>
                    </a:gs>
                    <a:gs pos="100000">
                      <a:schemeClr val="bg2"/>
                    </a:gs>
                  </a:gsLst>
                  <a:lin ang="5400000" scaled="0"/>
                </a:gradFill>
                <a:latin typeface="+mn-lt"/>
                <a:ea typeface="+mn-ea"/>
                <a:cs typeface="+mn-cs"/>
              </a:defRPr>
            </a:lvl4pPr>
            <a:lvl5pPr marL="687116" marR="0" indent="0" algn="l" defTabSz="914001"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00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00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00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00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00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001"/>
            <a:fld id="{727B4C2D-45E2-4621-8491-2995EB46A674}" type="slidenum">
              <a:rPr lang="en-US" smtClean="0">
                <a:gradFill>
                  <a:gsLst>
                    <a:gs pos="100000">
                      <a:srgbClr val="797A7D"/>
                    </a:gs>
                    <a:gs pos="0">
                      <a:srgbClr val="797A7D"/>
                    </a:gs>
                  </a:gsLst>
                  <a:lin ang="5400000" scaled="0"/>
                </a:gradFill>
              </a:rPr>
              <a:pPr defTabSz="914001"/>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94813097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1"/>
            <a:ext cx="5394960" cy="2462213"/>
          </a:xfrm>
        </p:spPr>
        <p:txBody>
          <a:bodyPr/>
          <a:lstStyle>
            <a:lvl1pPr marL="0" indent="0">
              <a:spcBef>
                <a:spcPts val="1200"/>
              </a:spcBef>
              <a:buNone/>
              <a:defRPr sz="3999">
                <a:gradFill>
                  <a:gsLst>
                    <a:gs pos="1000">
                      <a:schemeClr val="bg2"/>
                    </a:gs>
                    <a:gs pos="98000">
                      <a:schemeClr val="bg2"/>
                    </a:gs>
                  </a:gsLst>
                  <a:lin ang="5400000" scaled="0"/>
                </a:gradFill>
                <a:latin typeface="+mj-lt"/>
              </a:defRPr>
            </a:lvl1pPr>
            <a:lvl2pPr marL="0" indent="0">
              <a:buNone/>
              <a:defRPr sz="1999">
                <a:gradFill>
                  <a:gsLst>
                    <a:gs pos="1000">
                      <a:schemeClr val="bg2"/>
                    </a:gs>
                    <a:gs pos="98000">
                      <a:schemeClr val="bg2"/>
                    </a:gs>
                  </a:gsLst>
                  <a:lin ang="5400000" scaled="0"/>
                </a:gradFill>
              </a:defRPr>
            </a:lvl2pPr>
            <a:lvl3pPr marL="233271" indent="0">
              <a:buNone/>
              <a:defRPr sz="1999">
                <a:gradFill>
                  <a:gsLst>
                    <a:gs pos="1000">
                      <a:schemeClr val="bg2"/>
                    </a:gs>
                    <a:gs pos="98000">
                      <a:schemeClr val="bg2"/>
                    </a:gs>
                  </a:gsLst>
                  <a:lin ang="5400000" scaled="0"/>
                </a:gradFill>
              </a:defRPr>
            </a:lvl3pPr>
            <a:lvl4pPr marL="457019" indent="0">
              <a:buNone/>
              <a:defRPr sz="1999">
                <a:gradFill>
                  <a:gsLst>
                    <a:gs pos="1000">
                      <a:schemeClr val="bg2"/>
                    </a:gs>
                    <a:gs pos="98000">
                      <a:schemeClr val="bg2"/>
                    </a:gs>
                  </a:gsLst>
                  <a:lin ang="5400000" scaled="0"/>
                </a:gradFill>
              </a:defRPr>
            </a:lvl4pPr>
            <a:lvl5pPr marL="693463" indent="0">
              <a:buNone/>
              <a:defRPr sz="1999">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200"/>
              </a:spcBef>
              <a:buNone/>
              <a:defRPr lang="en-US" sz="3999" kern="1200" spc="-70" baseline="0" dirty="0" smtClean="0">
                <a:gradFill>
                  <a:gsLst>
                    <a:gs pos="1000">
                      <a:schemeClr val="bg2"/>
                    </a:gs>
                    <a:gs pos="98000">
                      <a:schemeClr val="bg2"/>
                    </a:gs>
                  </a:gsLst>
                  <a:lin ang="5400000" scaled="0"/>
                </a:gradFill>
                <a:latin typeface="+mj-lt"/>
                <a:ea typeface="+mn-ea"/>
                <a:cs typeface="+mn-cs"/>
              </a:defRPr>
            </a:lvl1pPr>
            <a:lvl2pPr marL="3174" marR="0" indent="0" algn="l" defTabSz="914001"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000">
                      <a:schemeClr val="bg2"/>
                    </a:gs>
                    <a:gs pos="98000">
                      <a:schemeClr val="bg2"/>
                    </a:gs>
                  </a:gsLst>
                  <a:lin ang="5400000" scaled="0"/>
                </a:gradFill>
                <a:latin typeface="+mn-lt"/>
                <a:ea typeface="+mn-ea"/>
                <a:cs typeface="+mn-cs"/>
              </a:defRPr>
            </a:lvl2pPr>
            <a:lvl3pPr marL="233271" marR="0" indent="0" algn="l" defTabSz="914001"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000">
                      <a:schemeClr val="bg2"/>
                    </a:gs>
                    <a:gs pos="98000">
                      <a:schemeClr val="bg2"/>
                    </a:gs>
                  </a:gsLst>
                  <a:lin ang="5400000" scaled="0"/>
                </a:gradFill>
                <a:latin typeface="+mn-lt"/>
                <a:ea typeface="+mn-ea"/>
                <a:cs typeface="+mn-cs"/>
              </a:defRPr>
            </a:lvl3pPr>
            <a:lvl4pPr marL="460192" marR="0" indent="0" algn="l" defTabSz="914001"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000">
                      <a:schemeClr val="bg2"/>
                    </a:gs>
                    <a:gs pos="98000">
                      <a:schemeClr val="bg2"/>
                    </a:gs>
                  </a:gsLst>
                  <a:lin ang="5400000" scaled="0"/>
                </a:gradFill>
                <a:latin typeface="+mn-lt"/>
                <a:ea typeface="+mn-ea"/>
                <a:cs typeface="+mn-cs"/>
              </a:defRPr>
            </a:lvl4pPr>
            <a:lvl5pPr marL="687116" marR="0" indent="0" algn="l" defTabSz="914001"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00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00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00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00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00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001"/>
            <a:fld id="{727B4C2D-45E2-4621-8491-2995EB46A674}" type="slidenum">
              <a:rPr lang="en-US" smtClean="0">
                <a:gradFill>
                  <a:gsLst>
                    <a:gs pos="100000">
                      <a:srgbClr val="797A7D"/>
                    </a:gs>
                    <a:gs pos="0">
                      <a:srgbClr val="797A7D"/>
                    </a:gs>
                  </a:gsLst>
                  <a:lin ang="5400000" scaled="0"/>
                </a:gradFill>
              </a:rPr>
              <a:pPr defTabSz="914001"/>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247350580"/>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1985" indent="-291985">
              <a:spcBef>
                <a:spcPts val="1200"/>
              </a:spcBef>
              <a:buClr>
                <a:schemeClr val="bg2"/>
              </a:buClr>
              <a:buSzPct val="100000"/>
              <a:buFont typeface="Wingdings" pitchFamily="2" charset="2"/>
              <a:buChar char=""/>
              <a:defRPr lang="en-US" sz="3599" kern="1200" spc="-70" baseline="0" dirty="0" smtClean="0">
                <a:gradFill>
                  <a:gsLst>
                    <a:gs pos="1250">
                      <a:schemeClr val="bg2"/>
                    </a:gs>
                    <a:gs pos="100000">
                      <a:schemeClr val="bg2"/>
                    </a:gs>
                  </a:gsLst>
                  <a:lin ang="5400000" scaled="0"/>
                </a:gradFill>
                <a:latin typeface="+mj-lt"/>
                <a:ea typeface="+mn-ea"/>
                <a:cs typeface="+mn-cs"/>
              </a:defRPr>
            </a:lvl1pPr>
            <a:lvl2pPr marL="520494" indent="-228509">
              <a:defRPr sz="1999"/>
            </a:lvl2pPr>
            <a:lvl3pPr marL="685528" indent="-165034">
              <a:tabLst/>
              <a:defRPr sz="1999"/>
            </a:lvl3pPr>
            <a:lvl4pPr marL="863258" indent="-177729">
              <a:defRPr/>
            </a:lvl4pPr>
            <a:lvl5pPr marL="1028292" indent="-165034">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762808"/>
          </a:xfrm>
        </p:spPr>
        <p:txBody>
          <a:bodyPr>
            <a:spAutoFit/>
          </a:bodyPr>
          <a:lstStyle>
            <a:lvl1pPr marL="339591" indent="-339591">
              <a:spcBef>
                <a:spcPts val="1200"/>
              </a:spcBef>
              <a:buClr>
                <a:schemeClr val="bg2"/>
              </a:buClr>
              <a:buFont typeface="Arial" pitchFamily="34" charset="0"/>
              <a:buChar char="•"/>
              <a:defRPr lang="en-US" sz="3599" kern="1200" spc="-70" baseline="0" dirty="0" smtClean="0">
                <a:gradFill>
                  <a:gsLst>
                    <a:gs pos="1250">
                      <a:schemeClr val="bg2"/>
                    </a:gs>
                    <a:gs pos="100000">
                      <a:schemeClr val="bg2"/>
                    </a:gs>
                  </a:gsLst>
                  <a:lin ang="5400000" scaled="0"/>
                </a:gradFill>
                <a:latin typeface="+mj-lt"/>
                <a:ea typeface="+mn-ea"/>
                <a:cs typeface="+mn-cs"/>
              </a:defRPr>
            </a:lvl1pPr>
            <a:lvl2pPr marL="634749" indent="-342764">
              <a:defRPr lang="en-US" sz="1999" kern="1200" spc="0" baseline="0" dirty="0" smtClean="0">
                <a:gradFill>
                  <a:gsLst>
                    <a:gs pos="1250">
                      <a:schemeClr val="bg2"/>
                    </a:gs>
                    <a:gs pos="100000">
                      <a:schemeClr val="bg2"/>
                    </a:gs>
                  </a:gsLst>
                  <a:lin ang="5400000" scaled="0"/>
                </a:gradFill>
                <a:latin typeface="+mn-lt"/>
                <a:ea typeface="+mn-ea"/>
                <a:cs typeface="+mn-cs"/>
              </a:defRPr>
            </a:lvl2pPr>
            <a:lvl3pPr marL="863258" indent="-342764">
              <a:defRPr lang="en-US" sz="1999" kern="1200" spc="0" baseline="0" dirty="0" smtClean="0">
                <a:gradFill>
                  <a:gsLst>
                    <a:gs pos="1250">
                      <a:schemeClr val="bg2"/>
                    </a:gs>
                    <a:gs pos="100000">
                      <a:schemeClr val="bg2"/>
                    </a:gs>
                  </a:gsLst>
                  <a:lin ang="5400000" scaled="0"/>
                </a:gradFill>
                <a:latin typeface="+mn-lt"/>
                <a:ea typeface="+mn-ea"/>
                <a:cs typeface="+mn-cs"/>
              </a:defRPr>
            </a:lvl3pPr>
            <a:lvl4pPr marL="1028292" indent="-342764">
              <a:defRPr lang="en-US" sz="1999" kern="1200" spc="0" baseline="0" dirty="0" smtClean="0">
                <a:gradFill>
                  <a:gsLst>
                    <a:gs pos="1250">
                      <a:schemeClr val="bg2"/>
                    </a:gs>
                    <a:gs pos="100000">
                      <a:schemeClr val="bg2"/>
                    </a:gs>
                  </a:gsLst>
                  <a:lin ang="5400000" scaled="0"/>
                </a:gradFill>
                <a:latin typeface="+mn-lt"/>
                <a:ea typeface="+mn-ea"/>
                <a:cs typeface="+mn-cs"/>
              </a:defRPr>
            </a:lvl4pPr>
            <a:lvl5pPr marL="1206022" indent="-342764">
              <a:defRPr lang="en-US" sz="1999" kern="1200" spc="0" baseline="0" dirty="0">
                <a:gradFill>
                  <a:gsLst>
                    <a:gs pos="1250">
                      <a:schemeClr val="bg2"/>
                    </a:gs>
                    <a:gs pos="100000">
                      <a:schemeClr val="bg2"/>
                    </a:gs>
                  </a:gsLst>
                  <a:lin ang="5400000" scaled="0"/>
                </a:gradFill>
                <a:latin typeface="+mn-lt"/>
                <a:ea typeface="+mn-ea"/>
                <a:cs typeface="+mn-cs"/>
              </a:defRPr>
            </a:lvl5pPr>
          </a:lstStyle>
          <a:p>
            <a:pPr marL="291985" marR="0" lvl="0" indent="-291985" algn="l" defTabSz="914001"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1985" marR="0" lvl="1" indent="-291985" algn="l" defTabSz="914001"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1985" marR="0" lvl="2" indent="-291985" algn="l" defTabSz="914001"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1985" marR="0" lvl="3" indent="-291985" algn="l" defTabSz="914001"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1985" marR="0" lvl="4" indent="-291985" algn="l" defTabSz="914001"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001"/>
            <a:fld id="{727B4C2D-45E2-4621-8491-2995EB46A674}" type="slidenum">
              <a:rPr lang="en-US" smtClean="0">
                <a:gradFill>
                  <a:gsLst>
                    <a:gs pos="100000">
                      <a:srgbClr val="797A7D"/>
                    </a:gs>
                    <a:gs pos="0">
                      <a:srgbClr val="797A7D"/>
                    </a:gs>
                  </a:gsLst>
                  <a:lin ang="5400000" scaled="0"/>
                </a:gradFill>
              </a:rPr>
              <a:pPr defTabSz="914001"/>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63472469"/>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661993"/>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9252" indent="0">
              <a:buNone/>
              <a:defRPr sz="2699" b="1"/>
            </a:lvl2pPr>
            <a:lvl3pPr marL="1218504" indent="0">
              <a:buNone/>
              <a:defRPr sz="2399" b="1"/>
            </a:lvl3pPr>
            <a:lvl4pPr marL="1827756" indent="0">
              <a:buNone/>
              <a:defRPr sz="2099" b="1"/>
            </a:lvl4pPr>
            <a:lvl5pPr marL="2437008" indent="0">
              <a:buNone/>
              <a:defRPr sz="2099" b="1"/>
            </a:lvl5pPr>
            <a:lvl6pPr marL="3046261" indent="0">
              <a:buNone/>
              <a:defRPr sz="2099" b="1"/>
            </a:lvl6pPr>
            <a:lvl7pPr marL="3655512" indent="0">
              <a:buNone/>
              <a:defRPr sz="2099" b="1"/>
            </a:lvl7pPr>
            <a:lvl8pPr marL="4264763" indent="0">
              <a:buNone/>
              <a:defRPr sz="2099" b="1"/>
            </a:lvl8pPr>
            <a:lvl9pPr marL="4874016" indent="0">
              <a:buNone/>
              <a:defRPr sz="2099"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5"/>
            <a:ext cx="5484740" cy="332399"/>
          </a:xfrm>
          <a:prstGeom prst="rect">
            <a:avLst/>
          </a:prstGeom>
        </p:spPr>
        <p:txBody>
          <a:bodyPr>
            <a:noAutofit/>
          </a:bodyPr>
          <a:lstStyle>
            <a:lvl1pPr marL="0" indent="0">
              <a:spcBef>
                <a:spcPts val="1200"/>
              </a:spcBef>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878" indent="-380783">
              <a:defRPr lang="en-US" sz="2099" kern="1200" dirty="0" smtClean="0">
                <a:solidFill>
                  <a:schemeClr val="bg2">
                    <a:lumMod val="50000"/>
                  </a:schemeClr>
                </a:solidFill>
                <a:latin typeface="+mn-lt"/>
                <a:ea typeface="+mn-ea"/>
                <a:cs typeface="Arial" pitchFamily="34" charset="0"/>
              </a:defRPr>
            </a:lvl2pPr>
            <a:lvl3pPr marL="913878" indent="-228469">
              <a:defRPr lang="en-US" sz="1899" kern="1200" dirty="0" smtClean="0">
                <a:solidFill>
                  <a:schemeClr val="bg2">
                    <a:lumMod val="50000"/>
                  </a:schemeClr>
                </a:solidFill>
                <a:latin typeface="+mn-lt"/>
                <a:ea typeface="+mn-ea"/>
                <a:cs typeface="Arial" pitchFamily="34" charset="0"/>
              </a:defRPr>
            </a:lvl3pPr>
            <a:lvl4pPr marL="1218504" indent="-228469">
              <a:defRPr lang="en-US" sz="1600" kern="1200" dirty="0" smtClean="0">
                <a:solidFill>
                  <a:schemeClr val="bg2">
                    <a:lumMod val="50000"/>
                  </a:schemeClr>
                </a:solidFill>
                <a:latin typeface="+mn-lt"/>
                <a:ea typeface="+mn-ea"/>
                <a:cs typeface="Arial" pitchFamily="34" charset="0"/>
              </a:defRPr>
            </a:lvl4pPr>
            <a:lvl5pPr marL="1446974" indent="-228469">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001"/>
            <a:fld id="{727B4C2D-45E2-4621-8491-2995EB46A674}" type="slidenum">
              <a:rPr lang="en-US" smtClean="0">
                <a:gradFill>
                  <a:gsLst>
                    <a:gs pos="100000">
                      <a:srgbClr val="797A7D"/>
                    </a:gs>
                    <a:gs pos="0">
                      <a:srgbClr val="797A7D"/>
                    </a:gs>
                  </a:gsLst>
                  <a:lin ang="5400000" scaled="0"/>
                </a:gradFill>
              </a:rPr>
              <a:pPr defTabSz="914001"/>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072791789"/>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9252" indent="0">
              <a:buNone/>
              <a:defRPr sz="2699" b="1"/>
            </a:lvl2pPr>
            <a:lvl3pPr marL="1218504" indent="0">
              <a:buNone/>
              <a:defRPr sz="2399" b="1"/>
            </a:lvl3pPr>
            <a:lvl4pPr marL="1827756" indent="0">
              <a:buNone/>
              <a:defRPr sz="2099" b="1"/>
            </a:lvl4pPr>
            <a:lvl5pPr marL="2437008" indent="0">
              <a:buNone/>
              <a:defRPr sz="2099" b="1"/>
            </a:lvl5pPr>
            <a:lvl6pPr marL="3046261" indent="0">
              <a:buNone/>
              <a:defRPr sz="2099" b="1"/>
            </a:lvl6pPr>
            <a:lvl7pPr marL="3655512" indent="0">
              <a:buNone/>
              <a:defRPr sz="2099" b="1"/>
            </a:lvl7pPr>
            <a:lvl8pPr marL="4264763" indent="0">
              <a:buNone/>
              <a:defRPr sz="2099" b="1"/>
            </a:lvl8pPr>
            <a:lvl9pPr marL="4874016" indent="0">
              <a:buNone/>
              <a:defRPr sz="2099"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001"/>
            <a:fld id="{727B4C2D-45E2-4621-8491-2995EB46A674}" type="slidenum">
              <a:rPr lang="en-US" smtClean="0">
                <a:gradFill>
                  <a:gsLst>
                    <a:gs pos="100000">
                      <a:srgbClr val="797A7D"/>
                    </a:gs>
                    <a:gs pos="0">
                      <a:srgbClr val="797A7D"/>
                    </a:gs>
                  </a:gsLst>
                  <a:lin ang="5400000" scaled="0"/>
                </a:gradFill>
              </a:rPr>
              <a:pPr defTabSz="914001"/>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878" indent="-380783">
              <a:defRPr lang="en-US" sz="2099" kern="1200" dirty="0" smtClean="0">
                <a:solidFill>
                  <a:schemeClr val="bg2">
                    <a:lumMod val="50000"/>
                  </a:schemeClr>
                </a:solidFill>
                <a:latin typeface="+mn-lt"/>
                <a:ea typeface="+mn-ea"/>
                <a:cs typeface="Arial" pitchFamily="34" charset="0"/>
              </a:defRPr>
            </a:lvl2pPr>
            <a:lvl3pPr marL="913878" indent="-228469">
              <a:defRPr lang="en-US" sz="1899" kern="1200" dirty="0" smtClean="0">
                <a:solidFill>
                  <a:schemeClr val="bg2">
                    <a:lumMod val="50000"/>
                  </a:schemeClr>
                </a:solidFill>
                <a:latin typeface="+mn-lt"/>
                <a:ea typeface="+mn-ea"/>
                <a:cs typeface="Arial" pitchFamily="34" charset="0"/>
              </a:defRPr>
            </a:lvl3pPr>
            <a:lvl4pPr marL="1218504" indent="-228469">
              <a:defRPr lang="en-US" sz="1600" kern="1200" dirty="0" smtClean="0">
                <a:solidFill>
                  <a:schemeClr val="bg2">
                    <a:lumMod val="50000"/>
                  </a:schemeClr>
                </a:solidFill>
                <a:latin typeface="+mn-lt"/>
                <a:ea typeface="+mn-ea"/>
                <a:cs typeface="Arial" pitchFamily="34" charset="0"/>
              </a:defRPr>
            </a:lvl4pPr>
            <a:lvl5pPr marL="1446974" indent="-228469">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1209883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1"/>
            <a:ext cx="5433533" cy="1178442"/>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9252" indent="0">
              <a:buNone/>
              <a:defRPr sz="2699" b="1"/>
            </a:lvl2pPr>
            <a:lvl3pPr marL="1218504" indent="0">
              <a:buNone/>
              <a:defRPr sz="2399" b="1"/>
            </a:lvl3pPr>
            <a:lvl4pPr marL="1827756" indent="0">
              <a:buNone/>
              <a:defRPr sz="2099" b="1"/>
            </a:lvl4pPr>
            <a:lvl5pPr marL="2437008" indent="0">
              <a:buNone/>
              <a:defRPr sz="2099" b="1"/>
            </a:lvl5pPr>
            <a:lvl6pPr marL="3046261" indent="0">
              <a:buNone/>
              <a:defRPr sz="2099" b="1"/>
            </a:lvl6pPr>
            <a:lvl7pPr marL="3655512" indent="0">
              <a:buNone/>
              <a:defRPr sz="2099" b="1"/>
            </a:lvl7pPr>
            <a:lvl8pPr marL="4264763" indent="0">
              <a:buNone/>
              <a:defRPr sz="2099" b="1"/>
            </a:lvl8pPr>
            <a:lvl9pPr marL="4874016"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6218091"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878" indent="-380783">
              <a:defRPr lang="en-US" sz="2099" kern="1200" dirty="0" smtClean="0">
                <a:solidFill>
                  <a:schemeClr val="bg2">
                    <a:lumMod val="50000"/>
                  </a:schemeClr>
                </a:solidFill>
                <a:latin typeface="+mn-lt"/>
                <a:ea typeface="+mn-ea"/>
                <a:cs typeface="Arial" pitchFamily="34" charset="0"/>
              </a:defRPr>
            </a:lvl2pPr>
            <a:lvl3pPr marL="913878" indent="-228469">
              <a:defRPr lang="en-US" sz="1899" kern="1200" dirty="0" smtClean="0">
                <a:solidFill>
                  <a:schemeClr val="bg2">
                    <a:lumMod val="50000"/>
                  </a:schemeClr>
                </a:solidFill>
                <a:latin typeface="+mn-lt"/>
                <a:ea typeface="+mn-ea"/>
                <a:cs typeface="Arial" pitchFamily="34" charset="0"/>
              </a:defRPr>
            </a:lvl3pPr>
            <a:lvl4pPr marL="1218504" indent="-228469">
              <a:defRPr lang="en-US" sz="1600" kern="1200" dirty="0" smtClean="0">
                <a:solidFill>
                  <a:schemeClr val="bg2">
                    <a:lumMod val="50000"/>
                  </a:schemeClr>
                </a:solidFill>
                <a:latin typeface="+mn-lt"/>
                <a:ea typeface="+mn-ea"/>
                <a:cs typeface="Arial" pitchFamily="34" charset="0"/>
              </a:defRPr>
            </a:lvl4pPr>
            <a:lvl5pPr marL="1446974" indent="-228469">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618142975"/>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4"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1" tIns="45701" rIns="45701" bIns="45701" numCol="1" spcCol="0" rtlCol="0" fromWordArt="0" anchor="ctr" anchorCtr="0" forceAA="0" compatLnSpc="1">
            <a:prstTxWarp prst="textNoShape">
              <a:avLst/>
            </a:prstTxWarp>
            <a:noAutofit/>
          </a:bodyPr>
          <a:lstStyle/>
          <a:p>
            <a:pPr marL="0" marR="0" lvl="0" indent="0" algn="ctr" defTabSz="913737" rtl="0" eaLnBrk="1" fontAlgn="base" latinLnBrk="0" hangingPunct="1">
              <a:lnSpc>
                <a:spcPct val="100000"/>
              </a:lnSpc>
              <a:spcBef>
                <a:spcPct val="0"/>
              </a:spcBef>
              <a:spcAft>
                <a:spcPct val="0"/>
              </a:spcAft>
              <a:buClrTx/>
              <a:buSzTx/>
              <a:buFontTx/>
              <a:buNone/>
              <a:tabLst/>
              <a:defRPr/>
            </a:pPr>
            <a:endParaRPr kumimoji="0" lang="en-US" sz="2199"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1"/>
            <a:ext cx="5232401" cy="1661993"/>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252" indent="0">
              <a:buNone/>
              <a:defRPr sz="2699" b="1"/>
            </a:lvl2pPr>
            <a:lvl3pPr marL="1218504" indent="0">
              <a:buNone/>
              <a:defRPr sz="2399" b="1"/>
            </a:lvl3pPr>
            <a:lvl4pPr marL="1827756" indent="0">
              <a:buNone/>
              <a:defRPr sz="2099" b="1"/>
            </a:lvl4pPr>
            <a:lvl5pPr marL="2437008" indent="0">
              <a:buNone/>
              <a:defRPr sz="2099" b="1"/>
            </a:lvl5pPr>
            <a:lvl6pPr marL="3046261" indent="0">
              <a:buNone/>
              <a:defRPr sz="2099" b="1"/>
            </a:lvl6pPr>
            <a:lvl7pPr marL="3655512" indent="0">
              <a:buNone/>
              <a:defRPr sz="2099" b="1"/>
            </a:lvl7pPr>
            <a:lvl8pPr marL="4264763" indent="0">
              <a:buNone/>
              <a:defRPr sz="2099" b="1"/>
            </a:lvl8pPr>
            <a:lvl9pPr marL="4874016" indent="0">
              <a:buNone/>
              <a:defRPr sz="2099"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5"/>
            <a:ext cx="5484740" cy="332399"/>
          </a:xfrm>
          <a:prstGeom prst="rect">
            <a:avLst/>
          </a:prstGeom>
        </p:spPr>
        <p:txBody>
          <a:bodyPr>
            <a:noAutofit/>
          </a:bodyPr>
          <a:lstStyle>
            <a:lvl1pPr marL="0" indent="0">
              <a:spcBef>
                <a:spcPts val="1200"/>
              </a:spcBef>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878" indent="-380783">
              <a:defRPr lang="en-US" sz="2099" kern="1200" dirty="0" smtClean="0">
                <a:solidFill>
                  <a:schemeClr val="bg2">
                    <a:lumMod val="50000"/>
                  </a:schemeClr>
                </a:solidFill>
                <a:latin typeface="+mn-lt"/>
                <a:ea typeface="+mn-ea"/>
                <a:cs typeface="Arial" pitchFamily="34" charset="0"/>
              </a:defRPr>
            </a:lvl2pPr>
            <a:lvl3pPr marL="913878" indent="-228469">
              <a:defRPr lang="en-US" sz="1899" kern="1200" dirty="0" smtClean="0">
                <a:solidFill>
                  <a:schemeClr val="bg2">
                    <a:lumMod val="50000"/>
                  </a:schemeClr>
                </a:solidFill>
                <a:latin typeface="+mn-lt"/>
                <a:ea typeface="+mn-ea"/>
                <a:cs typeface="Arial" pitchFamily="34" charset="0"/>
              </a:defRPr>
            </a:lvl3pPr>
            <a:lvl4pPr marL="1218504" indent="-228469">
              <a:defRPr lang="en-US" sz="1600" kern="1200" dirty="0" smtClean="0">
                <a:solidFill>
                  <a:schemeClr val="bg2">
                    <a:lumMod val="50000"/>
                  </a:schemeClr>
                </a:solidFill>
                <a:latin typeface="+mn-lt"/>
                <a:ea typeface="+mn-ea"/>
                <a:cs typeface="Arial" pitchFamily="34" charset="0"/>
              </a:defRPr>
            </a:lvl4pPr>
            <a:lvl5pPr marL="1446974" indent="-228469">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159988617"/>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1"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1" tIns="45701" rIns="45701" bIns="45701" numCol="1" spcCol="0" rtlCol="0" fromWordArt="0" anchor="ctr" anchorCtr="0" forceAA="0" compatLnSpc="1">
            <a:prstTxWarp prst="textNoShape">
              <a:avLst/>
            </a:prstTxWarp>
            <a:noAutofit/>
          </a:bodyPr>
          <a:lstStyle/>
          <a:p>
            <a:pPr marL="0" marR="0" lvl="0" indent="0" algn="ctr" defTabSz="913737" rtl="0" eaLnBrk="1" fontAlgn="base" latinLnBrk="0" hangingPunct="1">
              <a:lnSpc>
                <a:spcPct val="100000"/>
              </a:lnSpc>
              <a:spcBef>
                <a:spcPct val="0"/>
              </a:spcBef>
              <a:spcAft>
                <a:spcPct val="0"/>
              </a:spcAft>
              <a:buClrTx/>
              <a:buSzTx/>
              <a:buFontTx/>
              <a:buNone/>
              <a:tabLst/>
              <a:defRPr/>
            </a:pPr>
            <a:endParaRPr kumimoji="0" lang="en-US" sz="2199"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252" indent="0">
              <a:buNone/>
              <a:defRPr sz="2699" b="1"/>
            </a:lvl2pPr>
            <a:lvl3pPr marL="1218504" indent="0">
              <a:buNone/>
              <a:defRPr sz="2399" b="1"/>
            </a:lvl3pPr>
            <a:lvl4pPr marL="1827756" indent="0">
              <a:buNone/>
              <a:defRPr sz="2099" b="1"/>
            </a:lvl4pPr>
            <a:lvl5pPr marL="2437008" indent="0">
              <a:buNone/>
              <a:defRPr sz="2099" b="1"/>
            </a:lvl5pPr>
            <a:lvl6pPr marL="3046261" indent="0">
              <a:buNone/>
              <a:defRPr sz="2099" b="1"/>
            </a:lvl6pPr>
            <a:lvl7pPr marL="3655512" indent="0">
              <a:buNone/>
              <a:defRPr sz="2099" b="1"/>
            </a:lvl7pPr>
            <a:lvl8pPr marL="4264763" indent="0">
              <a:buNone/>
              <a:defRPr sz="2099" b="1"/>
            </a:lvl8pPr>
            <a:lvl9pPr marL="4874016"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1"/>
                    </a:gs>
                    <a:gs pos="0">
                      <a:schemeClr val="bg1"/>
                    </a:gs>
                  </a:gsLst>
                  <a:lin ang="5400000" scaled="0"/>
                </a:gradFill>
                <a:latin typeface="+mn-lt"/>
                <a:ea typeface="+mn-ea"/>
                <a:cs typeface="Segoe UI" pitchFamily="34" charset="0"/>
              </a:defRPr>
            </a:lvl1pPr>
            <a:lvl2pPr marL="913878" indent="-380783">
              <a:defRPr lang="en-US" sz="2099" kern="1200" dirty="0" smtClean="0">
                <a:solidFill>
                  <a:schemeClr val="bg2">
                    <a:lumMod val="50000"/>
                  </a:schemeClr>
                </a:solidFill>
                <a:latin typeface="+mn-lt"/>
                <a:ea typeface="+mn-ea"/>
                <a:cs typeface="Arial" pitchFamily="34" charset="0"/>
              </a:defRPr>
            </a:lvl2pPr>
            <a:lvl3pPr marL="913878" indent="-228469">
              <a:defRPr lang="en-US" sz="1899" kern="1200" dirty="0" smtClean="0">
                <a:solidFill>
                  <a:schemeClr val="bg2">
                    <a:lumMod val="50000"/>
                  </a:schemeClr>
                </a:solidFill>
                <a:latin typeface="+mn-lt"/>
                <a:ea typeface="+mn-ea"/>
                <a:cs typeface="Arial" pitchFamily="34" charset="0"/>
              </a:defRPr>
            </a:lvl3pPr>
            <a:lvl4pPr marL="1218504" indent="-228469">
              <a:defRPr lang="en-US" sz="1600" kern="1200" dirty="0" smtClean="0">
                <a:solidFill>
                  <a:schemeClr val="bg2">
                    <a:lumMod val="50000"/>
                  </a:schemeClr>
                </a:solidFill>
                <a:latin typeface="+mn-lt"/>
                <a:ea typeface="+mn-ea"/>
                <a:cs typeface="Arial" pitchFamily="34" charset="0"/>
              </a:defRPr>
            </a:lvl4pPr>
            <a:lvl5pPr marL="1446974" indent="-228469">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863231089"/>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1" tIns="45701" rIns="45701" bIns="45701" numCol="1" spcCol="0" rtlCol="0" fromWordArt="0" anchor="ctr" anchorCtr="0" forceAA="0" compatLnSpc="1">
            <a:prstTxWarp prst="textNoShape">
              <a:avLst/>
            </a:prstTxWarp>
            <a:noAutofit/>
          </a:bodyPr>
          <a:lstStyle/>
          <a:p>
            <a:pPr marL="0" marR="0" lvl="0" indent="0" algn="ctr" defTabSz="913737" rtl="0" eaLnBrk="1" fontAlgn="base" latinLnBrk="0" hangingPunct="1">
              <a:lnSpc>
                <a:spcPct val="100000"/>
              </a:lnSpc>
              <a:spcBef>
                <a:spcPct val="0"/>
              </a:spcBef>
              <a:spcAft>
                <a:spcPct val="0"/>
              </a:spcAft>
              <a:buClrTx/>
              <a:buSzTx/>
              <a:buFontTx/>
              <a:buNone/>
              <a:tabLst/>
              <a:defRPr/>
            </a:pPr>
            <a:endParaRPr kumimoji="0" lang="en-US" sz="2199"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1"/>
            <a:ext cx="5433533" cy="1178442"/>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252" indent="0">
              <a:buNone/>
              <a:defRPr sz="2699" b="1"/>
            </a:lvl2pPr>
            <a:lvl3pPr marL="1218504" indent="0">
              <a:buNone/>
              <a:defRPr sz="2399" b="1"/>
            </a:lvl3pPr>
            <a:lvl4pPr marL="1827756" indent="0">
              <a:buNone/>
              <a:defRPr sz="2099" b="1"/>
            </a:lvl4pPr>
            <a:lvl5pPr marL="2437008" indent="0">
              <a:buNone/>
              <a:defRPr sz="2099" b="1"/>
            </a:lvl5pPr>
            <a:lvl6pPr marL="3046261" indent="0">
              <a:buNone/>
              <a:defRPr sz="2099" b="1"/>
            </a:lvl6pPr>
            <a:lvl7pPr marL="3655512" indent="0">
              <a:buNone/>
              <a:defRPr sz="2099" b="1"/>
            </a:lvl7pPr>
            <a:lvl8pPr marL="4264763" indent="0">
              <a:buNone/>
              <a:defRPr sz="2099" b="1"/>
            </a:lvl8pPr>
            <a:lvl9pPr marL="4874016"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6218091"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1"/>
                    </a:gs>
                    <a:gs pos="0">
                      <a:schemeClr val="bg1"/>
                    </a:gs>
                  </a:gsLst>
                  <a:lin ang="5400000" scaled="0"/>
                </a:gradFill>
                <a:latin typeface="+mn-lt"/>
                <a:ea typeface="+mn-ea"/>
                <a:cs typeface="Segoe UI" pitchFamily="34" charset="0"/>
              </a:defRPr>
            </a:lvl1pPr>
            <a:lvl2pPr marL="913878" indent="-380783">
              <a:defRPr lang="en-US" sz="2099" kern="1200" dirty="0" smtClean="0">
                <a:solidFill>
                  <a:schemeClr val="bg2">
                    <a:lumMod val="50000"/>
                  </a:schemeClr>
                </a:solidFill>
                <a:latin typeface="+mn-lt"/>
                <a:ea typeface="+mn-ea"/>
                <a:cs typeface="Arial" pitchFamily="34" charset="0"/>
              </a:defRPr>
            </a:lvl2pPr>
            <a:lvl3pPr marL="913878" indent="-228469">
              <a:defRPr lang="en-US" sz="1899" kern="1200" dirty="0" smtClean="0">
                <a:solidFill>
                  <a:schemeClr val="bg2">
                    <a:lumMod val="50000"/>
                  </a:schemeClr>
                </a:solidFill>
                <a:latin typeface="+mn-lt"/>
                <a:ea typeface="+mn-ea"/>
                <a:cs typeface="Arial" pitchFamily="34" charset="0"/>
              </a:defRPr>
            </a:lvl3pPr>
            <a:lvl4pPr marL="1218504" indent="-228469">
              <a:defRPr lang="en-US" sz="1600" kern="1200" dirty="0" smtClean="0">
                <a:solidFill>
                  <a:schemeClr val="bg2">
                    <a:lumMod val="50000"/>
                  </a:schemeClr>
                </a:solidFill>
                <a:latin typeface="+mn-lt"/>
                <a:ea typeface="+mn-ea"/>
                <a:cs typeface="Arial" pitchFamily="34" charset="0"/>
              </a:defRPr>
            </a:lvl4pPr>
            <a:lvl5pPr marL="1446974" indent="-228469">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4"/>
            <a:ext cx="1738860" cy="815899"/>
          </a:xfrm>
          <a:prstGeom prst="rect">
            <a:avLst/>
          </a:prstGeom>
        </p:spPr>
      </p:pic>
    </p:spTree>
    <p:extLst>
      <p:ext uri="{BB962C8B-B14F-4D97-AF65-F5344CB8AC3E}">
        <p14:creationId xmlns:p14="http://schemas.microsoft.com/office/powerpoint/2010/main" val="1283136760"/>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1"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1" tIns="45701" rIns="45701" bIns="45701" numCol="1" spcCol="0" rtlCol="0" fromWordArt="0" anchor="ctr" anchorCtr="0" forceAA="0" compatLnSpc="1">
            <a:prstTxWarp prst="textNoShape">
              <a:avLst/>
            </a:prstTxWarp>
            <a:noAutofit/>
          </a:bodyPr>
          <a:lstStyle/>
          <a:p>
            <a:pPr marL="0" marR="0" lvl="0" indent="0" algn="ctr" defTabSz="913737" rtl="0" eaLnBrk="1" fontAlgn="base" latinLnBrk="0" hangingPunct="1">
              <a:lnSpc>
                <a:spcPct val="100000"/>
              </a:lnSpc>
              <a:spcBef>
                <a:spcPct val="0"/>
              </a:spcBef>
              <a:spcAft>
                <a:spcPct val="0"/>
              </a:spcAft>
              <a:buClrTx/>
              <a:buSzTx/>
              <a:buFontTx/>
              <a:buNone/>
              <a:tabLst/>
              <a:defRPr/>
            </a:pPr>
            <a:endParaRPr kumimoji="0" lang="en-US" sz="2199"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4"/>
            <a:ext cx="11152188" cy="2863073"/>
          </a:xfrm>
          <a:prstGeom prst="rect">
            <a:avLst/>
          </a:prstGeom>
        </p:spPr>
        <p:txBody>
          <a:bodyPr>
            <a:normAutofit/>
          </a:bodyPr>
          <a:lstStyle>
            <a:lvl1pPr marL="0" indent="0">
              <a:lnSpc>
                <a:spcPct val="90000"/>
              </a:lnSpc>
              <a:buNone/>
              <a:defRPr sz="6397">
                <a:gradFill>
                  <a:gsLst>
                    <a:gs pos="100000">
                      <a:schemeClr val="bg1"/>
                    </a:gs>
                    <a:gs pos="0">
                      <a:schemeClr val="bg1"/>
                    </a:gs>
                  </a:gsLst>
                  <a:lin ang="5400000" scaled="0"/>
                </a:gradFill>
                <a:latin typeface="+mj-lt"/>
              </a:defRPr>
            </a:lvl1pPr>
            <a:lvl2pPr>
              <a:defRPr sz="6397">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001"/>
            <a:fld id="{727B4C2D-45E2-4621-8491-2995EB46A674}" type="slidenum">
              <a:rPr lang="en-US" smtClean="0">
                <a:gradFill>
                  <a:gsLst>
                    <a:gs pos="100000">
                      <a:srgbClr val="797A7D"/>
                    </a:gs>
                    <a:gs pos="0">
                      <a:srgbClr val="797A7D"/>
                    </a:gs>
                  </a:gsLst>
                  <a:lin ang="5400000" scaled="0"/>
                </a:gradFill>
              </a:rPr>
              <a:pPr defTabSz="914001"/>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1"/>
            <a:ext cx="11152188" cy="470747"/>
          </a:xfrm>
          <a:prstGeom prst="rect">
            <a:avLst/>
          </a:prstGeom>
        </p:spPr>
        <p:txBody>
          <a:bodyPr>
            <a:normAutofit/>
          </a:bodyPr>
          <a:lstStyle>
            <a:lvl1pPr marL="0" indent="0">
              <a:lnSpc>
                <a:spcPct val="90000"/>
              </a:lnSpc>
              <a:buNone/>
              <a:defRPr sz="3599">
                <a:gradFill>
                  <a:gsLst>
                    <a:gs pos="100000">
                      <a:schemeClr val="bg1"/>
                    </a:gs>
                    <a:gs pos="0">
                      <a:schemeClr val="bg1"/>
                    </a:gs>
                  </a:gsLst>
                  <a:lin ang="5400000" scaled="0"/>
                </a:gradFill>
                <a:latin typeface="+mj-lt"/>
              </a:defRPr>
            </a:lvl1pPr>
            <a:lvl2pPr>
              <a:defRPr sz="6397">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27774663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001"/>
            <a:fld id="{727B4C2D-45E2-4621-8491-2995EB46A674}" type="slidenum">
              <a:rPr lang="en-US" smtClean="0">
                <a:gradFill>
                  <a:gsLst>
                    <a:gs pos="100000">
                      <a:srgbClr val="797A7D"/>
                    </a:gs>
                    <a:gs pos="0">
                      <a:srgbClr val="797A7D"/>
                    </a:gs>
                  </a:gsLst>
                  <a:lin ang="5400000" scaled="0"/>
                </a:gradFill>
              </a:rPr>
              <a:pPr defTabSz="914001"/>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122042358"/>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332302"/>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1" tIns="45701" rIns="45701" bIns="45701" numCol="1" spcCol="0" rtlCol="0" fromWordArt="0" anchor="ctr" anchorCtr="0" forceAA="0" compatLnSpc="1">
            <a:prstTxWarp prst="textNoShape">
              <a:avLst/>
            </a:prstTxWarp>
            <a:noAutofit/>
          </a:bodyPr>
          <a:lstStyle/>
          <a:p>
            <a:pPr marL="0" marR="0" lvl="0" indent="0" algn="ctr" defTabSz="913737" rtl="0" eaLnBrk="1" fontAlgn="base" latinLnBrk="0" hangingPunct="1">
              <a:lnSpc>
                <a:spcPct val="100000"/>
              </a:lnSpc>
              <a:spcBef>
                <a:spcPct val="0"/>
              </a:spcBef>
              <a:spcAft>
                <a:spcPct val="0"/>
              </a:spcAft>
              <a:buClrTx/>
              <a:buSzTx/>
              <a:buFontTx/>
              <a:buNone/>
              <a:tabLst/>
              <a:defRPr/>
            </a:pPr>
            <a:endParaRPr kumimoji="0" lang="en-US" sz="1799"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199">
                <a:gradFill>
                  <a:gsLst>
                    <a:gs pos="1250">
                      <a:srgbClr val="000000"/>
                    </a:gs>
                    <a:gs pos="100000">
                      <a:srgbClr val="000000"/>
                    </a:gs>
                  </a:gsLst>
                  <a:lin ang="5400000" scaled="0"/>
                </a:gradFill>
                <a:latin typeface="Consolas" pitchFamily="49" charset="0"/>
                <a:cs typeface="Consolas" pitchFamily="49" charset="0"/>
              </a:defRPr>
            </a:lvl1pPr>
            <a:lvl2pPr marL="3395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86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19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9880"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0874674"/>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1"/>
            <a:ext cx="11152188" cy="664797"/>
          </a:xfrm>
        </p:spPr>
        <p:txBody>
          <a:bodyPr/>
          <a:lstStyle>
            <a:lvl1pPr>
              <a:defRPr sz="479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764" indent="-34276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401" indent="-2856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038" indent="-2856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548" indent="-22850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057" indent="-22850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9"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860749565"/>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619"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278219714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6" y="2312128"/>
            <a:ext cx="11122924" cy="1933979"/>
          </a:xfrm>
          <a:prstGeom prst="rect">
            <a:avLst/>
          </a:prstGeom>
        </p:spPr>
        <p:txBody>
          <a:bodyPr anchor="ctr">
            <a:noAutofit/>
          </a:bodyPr>
          <a:lstStyle>
            <a:lvl1pPr algn="l">
              <a:lnSpc>
                <a:spcPct val="90000"/>
              </a:lnSpc>
              <a:defRPr sz="4798"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8" b="1" cap="none" baseline="0">
                <a:solidFill>
                  <a:schemeClr val="bg1">
                    <a:lumMod val="95000"/>
                    <a:alpha val="99000"/>
                  </a:schemeClr>
                </a:solidFill>
                <a:latin typeface="Segoe UI Light" pitchFamily="34" charset="0"/>
              </a:defRPr>
            </a:lvl1pPr>
            <a:lvl2pPr marL="456820" indent="0" algn="ctr">
              <a:buNone/>
              <a:defRPr>
                <a:solidFill>
                  <a:schemeClr val="tx1">
                    <a:tint val="75000"/>
                  </a:schemeClr>
                </a:solidFill>
              </a:defRPr>
            </a:lvl2pPr>
            <a:lvl3pPr marL="913639" indent="0" algn="ctr">
              <a:buNone/>
              <a:defRPr>
                <a:solidFill>
                  <a:schemeClr val="tx1">
                    <a:tint val="75000"/>
                  </a:schemeClr>
                </a:solidFill>
              </a:defRPr>
            </a:lvl3pPr>
            <a:lvl4pPr marL="1370459" indent="0" algn="ctr">
              <a:buNone/>
              <a:defRPr>
                <a:solidFill>
                  <a:schemeClr val="tx1">
                    <a:tint val="75000"/>
                  </a:schemeClr>
                </a:solidFill>
              </a:defRPr>
            </a:lvl4pPr>
            <a:lvl5pPr marL="1827279" indent="0" algn="ctr">
              <a:buNone/>
              <a:defRPr>
                <a:solidFill>
                  <a:schemeClr val="tx1">
                    <a:tint val="75000"/>
                  </a:schemeClr>
                </a:solidFill>
              </a:defRPr>
            </a:lvl5pPr>
            <a:lvl6pPr marL="2284100" indent="0" algn="ctr">
              <a:buNone/>
              <a:defRPr>
                <a:solidFill>
                  <a:schemeClr val="tx1">
                    <a:tint val="75000"/>
                  </a:schemeClr>
                </a:solidFill>
              </a:defRPr>
            </a:lvl6pPr>
            <a:lvl7pPr marL="2740917" indent="0" algn="ctr">
              <a:buNone/>
              <a:defRPr>
                <a:solidFill>
                  <a:schemeClr val="tx1">
                    <a:tint val="75000"/>
                  </a:schemeClr>
                </a:solidFill>
              </a:defRPr>
            </a:lvl7pPr>
            <a:lvl8pPr marL="3197737" indent="0" algn="ctr">
              <a:buNone/>
              <a:defRPr>
                <a:solidFill>
                  <a:schemeClr val="tx1">
                    <a:tint val="75000"/>
                  </a:schemeClr>
                </a:solidFill>
              </a:defRPr>
            </a:lvl8pPr>
            <a:lvl9pPr marL="3654557"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1407962874"/>
      </p:ext>
    </p:extLst>
  </p:cSld>
  <p:clrMapOvr>
    <a:masterClrMapping/>
  </p:clrMapOvr>
  <p:transition>
    <p:fade/>
  </p:transition>
  <p:timing>
    <p:tnLst>
      <p:par>
        <p:cTn id="1" dur="indefinite" restart="never" nodeType="tmRoot"/>
      </p:par>
    </p:tnLst>
  </p:timing>
  <p:hf hdr="0"/>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1_Blank Accent Color 3">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1185119"/>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3818" rtl="0" eaLnBrk="1" latinLnBrk="0" hangingPunct="1">
              <a:lnSpc>
                <a:spcPct val="90000"/>
              </a:lnSpc>
              <a:spcBef>
                <a:spcPct val="0"/>
              </a:spcBef>
              <a:buNone/>
              <a:defRPr lang="en-US" sz="8622"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141419786"/>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2_Title &amp; Non-bulleted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015599437"/>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3" y="2922747"/>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marR="0" lvl="1" indent="0" algn="l" defTabSz="91336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85000"/>
                  </a:prstClr>
                </a:solidFill>
                <a:effectLst/>
                <a:uLnTx/>
                <a:uFillTx/>
                <a:latin typeface="Calibri"/>
                <a:ea typeface="+mn-ea"/>
                <a:cs typeface="+mn-cs"/>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5588998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image" Target="../media/image4.png"/><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theme" Target="../theme/theme3.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image" Target="../media/image4.png"/><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theme" Target="../theme/theme4.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 id="2147484148" r:id="rId22"/>
    <p:sldLayoutId id="2147484152" r:id="rId23"/>
    <p:sldLayoutId id="2147484153" r:id="rId24"/>
    <p:sldLayoutId id="2147484154" r:id="rId25"/>
    <p:sldLayoutId id="2147484156" r:id="rId2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171" y="1189179"/>
            <a:ext cx="11650486" cy="2052030"/>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2"/>
          <a:stretch>
            <a:fillRect/>
          </a:stretch>
        </p:blipFill>
        <p:spPr>
          <a:xfrm rot="5400000">
            <a:off x="9205457" y="2991147"/>
            <a:ext cx="6858623" cy="876329"/>
          </a:xfrm>
          <a:prstGeom prst="rect">
            <a:avLst/>
          </a:prstGeom>
        </p:spPr>
      </p:pic>
    </p:spTree>
    <p:extLst>
      <p:ext uri="{BB962C8B-B14F-4D97-AF65-F5344CB8AC3E}">
        <p14:creationId xmlns:p14="http://schemas.microsoft.com/office/powerpoint/2010/main" val="2639707984"/>
      </p:ext>
    </p:extLst>
  </p:cSld>
  <p:clrMap bg1="lt1" tx1="dk1" bg2="lt2" tx2="dk2" accent1="accent1" accent2="accent2" accent3="accent3" accent4="accent4" accent5="accent5" accent6="accent6" hlink="hlink" folHlink="folHlink"/>
  <p:sldLayoutIdLst>
    <p:sldLayoutId id="2147484158" r:id="rId1"/>
    <p:sldLayoutId id="2147484159" r:id="rId2"/>
    <p:sldLayoutId id="2147484160" r:id="rId3"/>
    <p:sldLayoutId id="2147484161" r:id="rId4"/>
    <p:sldLayoutId id="2147484162" r:id="rId5"/>
    <p:sldLayoutId id="2147484163" r:id="rId6"/>
    <p:sldLayoutId id="2147484164" r:id="rId7"/>
    <p:sldLayoutId id="2147484165" r:id="rId8"/>
    <p:sldLayoutId id="2147484166" r:id="rId9"/>
    <p:sldLayoutId id="2147484167" r:id="rId10"/>
  </p:sldLayoutIdLst>
  <p:transition>
    <p:fade/>
  </p:transition>
  <p:timing>
    <p:tnLst>
      <p:par>
        <p:cTn id="1" dur="indefinite" restart="never" nodeType="tmRoot"/>
      </p:par>
    </p:tnLst>
  </p:timing>
  <p:txStyles>
    <p:titleStyle>
      <a:lvl1pPr algn="l" defTabSz="914107"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50" marR="0" indent="-336050" algn="l" defTabSz="91410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0"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2pPr>
      <a:lvl3pPr marL="784115" marR="0" indent="-224033" algn="l" defTabSz="91410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3pPr>
      <a:lvl4pPr marL="1008149" marR="0" indent="-224033" algn="l" defTabSz="91410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764"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764"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850" indent="-228527" algn="l" defTabSz="914107"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07" rtl="0" eaLnBrk="1" latinLnBrk="0" hangingPunct="1">
        <a:defRPr sz="1764" kern="1200">
          <a:solidFill>
            <a:schemeClr val="tx1"/>
          </a:solidFill>
          <a:latin typeface="+mn-lt"/>
          <a:ea typeface="+mn-ea"/>
          <a:cs typeface="+mn-cs"/>
        </a:defRPr>
      </a:lvl1pPr>
      <a:lvl2pPr marL="457054" algn="l" defTabSz="914107" rtl="0" eaLnBrk="1" latinLnBrk="0" hangingPunct="1">
        <a:defRPr sz="1764" kern="1200">
          <a:solidFill>
            <a:schemeClr val="tx1"/>
          </a:solidFill>
          <a:latin typeface="+mn-lt"/>
          <a:ea typeface="+mn-ea"/>
          <a:cs typeface="+mn-cs"/>
        </a:defRPr>
      </a:lvl2pPr>
      <a:lvl3pPr marL="914107" algn="l" defTabSz="914107" rtl="0" eaLnBrk="1" latinLnBrk="0" hangingPunct="1">
        <a:defRPr sz="1764" kern="1200">
          <a:solidFill>
            <a:schemeClr val="tx1"/>
          </a:solidFill>
          <a:latin typeface="+mn-lt"/>
          <a:ea typeface="+mn-ea"/>
          <a:cs typeface="+mn-cs"/>
        </a:defRPr>
      </a:lvl3pPr>
      <a:lvl4pPr marL="1371161" algn="l" defTabSz="914107" rtl="0" eaLnBrk="1" latinLnBrk="0" hangingPunct="1">
        <a:defRPr sz="1764" kern="1200">
          <a:solidFill>
            <a:schemeClr val="tx1"/>
          </a:solidFill>
          <a:latin typeface="+mn-lt"/>
          <a:ea typeface="+mn-ea"/>
          <a:cs typeface="+mn-cs"/>
        </a:defRPr>
      </a:lvl4pPr>
      <a:lvl5pPr marL="1828214" algn="l" defTabSz="914107" rtl="0" eaLnBrk="1" latinLnBrk="0" hangingPunct="1">
        <a:defRPr sz="1764" kern="1200">
          <a:solidFill>
            <a:schemeClr val="tx1"/>
          </a:solidFill>
          <a:latin typeface="+mn-lt"/>
          <a:ea typeface="+mn-ea"/>
          <a:cs typeface="+mn-cs"/>
        </a:defRPr>
      </a:lvl5pPr>
      <a:lvl6pPr marL="2285270" algn="l" defTabSz="914107" rtl="0" eaLnBrk="1" latinLnBrk="0" hangingPunct="1">
        <a:defRPr sz="1764" kern="1200">
          <a:solidFill>
            <a:schemeClr val="tx1"/>
          </a:solidFill>
          <a:latin typeface="+mn-lt"/>
          <a:ea typeface="+mn-ea"/>
          <a:cs typeface="+mn-cs"/>
        </a:defRPr>
      </a:lvl6pPr>
      <a:lvl7pPr marL="2742322" algn="l" defTabSz="914107" rtl="0" eaLnBrk="1" latinLnBrk="0" hangingPunct="1">
        <a:defRPr sz="1764" kern="1200">
          <a:solidFill>
            <a:schemeClr val="tx1"/>
          </a:solidFill>
          <a:latin typeface="+mn-lt"/>
          <a:ea typeface="+mn-ea"/>
          <a:cs typeface="+mn-cs"/>
        </a:defRPr>
      </a:lvl7pPr>
      <a:lvl8pPr marL="3199376" algn="l" defTabSz="914107" rtl="0" eaLnBrk="1" latinLnBrk="0" hangingPunct="1">
        <a:defRPr sz="1764" kern="1200">
          <a:solidFill>
            <a:schemeClr val="tx1"/>
          </a:solidFill>
          <a:latin typeface="+mn-lt"/>
          <a:ea typeface="+mn-ea"/>
          <a:cs typeface="+mn-cs"/>
        </a:defRPr>
      </a:lvl8pPr>
      <a:lvl9pPr marL="3656430" algn="l" defTabSz="914107"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171" y="1189179"/>
            <a:ext cx="11650486" cy="2052030"/>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2"/>
          <a:stretch>
            <a:fillRect/>
          </a:stretch>
        </p:blipFill>
        <p:spPr>
          <a:xfrm rot="5400000">
            <a:off x="9205457" y="2991147"/>
            <a:ext cx="6858623" cy="876329"/>
          </a:xfrm>
          <a:prstGeom prst="rect">
            <a:avLst/>
          </a:prstGeom>
        </p:spPr>
      </p:pic>
    </p:spTree>
    <p:extLst>
      <p:ext uri="{BB962C8B-B14F-4D97-AF65-F5344CB8AC3E}">
        <p14:creationId xmlns:p14="http://schemas.microsoft.com/office/powerpoint/2010/main" val="4004829193"/>
      </p:ext>
    </p:extLst>
  </p:cSld>
  <p:clrMap bg1="lt1" tx1="dk1" bg2="lt2" tx2="dk2" accent1="accent1" accent2="accent2" accent3="accent3" accent4="accent4" accent5="accent5" accent6="accent6" hlink="hlink" folHlink="folHlink"/>
  <p:sldLayoutIdLst>
    <p:sldLayoutId id="2147484169" r:id="rId1"/>
    <p:sldLayoutId id="2147484170" r:id="rId2"/>
    <p:sldLayoutId id="2147484171" r:id="rId3"/>
    <p:sldLayoutId id="2147484172" r:id="rId4"/>
    <p:sldLayoutId id="2147484173" r:id="rId5"/>
    <p:sldLayoutId id="2147484174" r:id="rId6"/>
    <p:sldLayoutId id="2147484175" r:id="rId7"/>
    <p:sldLayoutId id="2147484176" r:id="rId8"/>
    <p:sldLayoutId id="2147484177" r:id="rId9"/>
    <p:sldLayoutId id="2147484178" r:id="rId10"/>
  </p:sldLayoutIdLst>
  <p:transition>
    <p:fade/>
  </p:transition>
  <p:timing>
    <p:tnLst>
      <p:par>
        <p:cTn id="1" dur="indefinite" restart="never" nodeType="tmRoot"/>
      </p:par>
    </p:tnLst>
  </p:timing>
  <p:txStyles>
    <p:titleStyle>
      <a:lvl1pPr algn="l" defTabSz="914107"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50" marR="0" indent="-336050" algn="l" defTabSz="91410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0"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2pPr>
      <a:lvl3pPr marL="784115" marR="0" indent="-224033" algn="l" defTabSz="91410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3pPr>
      <a:lvl4pPr marL="1008149" marR="0" indent="-224033" algn="l" defTabSz="91410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764"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764"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850" indent="-228527" algn="l" defTabSz="914107"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07" rtl="0" eaLnBrk="1" latinLnBrk="0" hangingPunct="1">
        <a:defRPr sz="1764" kern="1200">
          <a:solidFill>
            <a:schemeClr val="tx1"/>
          </a:solidFill>
          <a:latin typeface="+mn-lt"/>
          <a:ea typeface="+mn-ea"/>
          <a:cs typeface="+mn-cs"/>
        </a:defRPr>
      </a:lvl1pPr>
      <a:lvl2pPr marL="457054" algn="l" defTabSz="914107" rtl="0" eaLnBrk="1" latinLnBrk="0" hangingPunct="1">
        <a:defRPr sz="1764" kern="1200">
          <a:solidFill>
            <a:schemeClr val="tx1"/>
          </a:solidFill>
          <a:latin typeface="+mn-lt"/>
          <a:ea typeface="+mn-ea"/>
          <a:cs typeface="+mn-cs"/>
        </a:defRPr>
      </a:lvl2pPr>
      <a:lvl3pPr marL="914107" algn="l" defTabSz="914107" rtl="0" eaLnBrk="1" latinLnBrk="0" hangingPunct="1">
        <a:defRPr sz="1764" kern="1200">
          <a:solidFill>
            <a:schemeClr val="tx1"/>
          </a:solidFill>
          <a:latin typeface="+mn-lt"/>
          <a:ea typeface="+mn-ea"/>
          <a:cs typeface="+mn-cs"/>
        </a:defRPr>
      </a:lvl3pPr>
      <a:lvl4pPr marL="1371161" algn="l" defTabSz="914107" rtl="0" eaLnBrk="1" latinLnBrk="0" hangingPunct="1">
        <a:defRPr sz="1764" kern="1200">
          <a:solidFill>
            <a:schemeClr val="tx1"/>
          </a:solidFill>
          <a:latin typeface="+mn-lt"/>
          <a:ea typeface="+mn-ea"/>
          <a:cs typeface="+mn-cs"/>
        </a:defRPr>
      </a:lvl4pPr>
      <a:lvl5pPr marL="1828214" algn="l" defTabSz="914107" rtl="0" eaLnBrk="1" latinLnBrk="0" hangingPunct="1">
        <a:defRPr sz="1764" kern="1200">
          <a:solidFill>
            <a:schemeClr val="tx1"/>
          </a:solidFill>
          <a:latin typeface="+mn-lt"/>
          <a:ea typeface="+mn-ea"/>
          <a:cs typeface="+mn-cs"/>
        </a:defRPr>
      </a:lvl5pPr>
      <a:lvl6pPr marL="2285270" algn="l" defTabSz="914107" rtl="0" eaLnBrk="1" latinLnBrk="0" hangingPunct="1">
        <a:defRPr sz="1764" kern="1200">
          <a:solidFill>
            <a:schemeClr val="tx1"/>
          </a:solidFill>
          <a:latin typeface="+mn-lt"/>
          <a:ea typeface="+mn-ea"/>
          <a:cs typeface="+mn-cs"/>
        </a:defRPr>
      </a:lvl6pPr>
      <a:lvl7pPr marL="2742322" algn="l" defTabSz="914107" rtl="0" eaLnBrk="1" latinLnBrk="0" hangingPunct="1">
        <a:defRPr sz="1764" kern="1200">
          <a:solidFill>
            <a:schemeClr val="tx1"/>
          </a:solidFill>
          <a:latin typeface="+mn-lt"/>
          <a:ea typeface="+mn-ea"/>
          <a:cs typeface="+mn-cs"/>
        </a:defRPr>
      </a:lvl7pPr>
      <a:lvl8pPr marL="3199376" algn="l" defTabSz="914107" rtl="0" eaLnBrk="1" latinLnBrk="0" hangingPunct="1">
        <a:defRPr sz="1764" kern="1200">
          <a:solidFill>
            <a:schemeClr val="tx1"/>
          </a:solidFill>
          <a:latin typeface="+mn-lt"/>
          <a:ea typeface="+mn-ea"/>
          <a:cs typeface="+mn-cs"/>
        </a:defRPr>
      </a:lvl8pPr>
      <a:lvl9pPr marL="3656430" algn="l" defTabSz="914107"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1321843"/>
      </p:ext>
    </p:extLst>
  </p:cSld>
  <p:clrMap bg1="lt1" tx1="dk1" bg2="lt2" tx2="dk2" accent1="accent1" accent2="accent2" accent3="accent3" accent4="accent4" accent5="accent5" accent6="accent6" hlink="hlink" folHlink="folHlink"/>
  <p:sldLayoutIdLst>
    <p:sldLayoutId id="2147484180" r:id="rId1"/>
    <p:sldLayoutId id="2147484181" r:id="rId2"/>
    <p:sldLayoutId id="2147484182" r:id="rId3"/>
    <p:sldLayoutId id="2147484183" r:id="rId4"/>
    <p:sldLayoutId id="2147484184" r:id="rId5"/>
    <p:sldLayoutId id="2147484185" r:id="rId6"/>
    <p:sldLayoutId id="2147484186" r:id="rId7"/>
    <p:sldLayoutId id="2147484187" r:id="rId8"/>
    <p:sldLayoutId id="2147484188" r:id="rId9"/>
    <p:sldLayoutId id="2147484189" r:id="rId10"/>
    <p:sldLayoutId id="2147484190" r:id="rId11"/>
    <p:sldLayoutId id="2147484191" r:id="rId12"/>
    <p:sldLayoutId id="2147484192" r:id="rId13"/>
    <p:sldLayoutId id="2147484193" r:id="rId14"/>
    <p:sldLayoutId id="2147484194" r:id="rId15"/>
    <p:sldLayoutId id="2147484195" r:id="rId16"/>
    <p:sldLayoutId id="2147484196" r:id="rId17"/>
    <p:sldLayoutId id="2147484197" r:id="rId18"/>
    <p:sldLayoutId id="2147484198" r:id="rId19"/>
    <p:sldLayoutId id="2147484199" r:id="rId20"/>
    <p:sldLayoutId id="2147484200" r:id="rId21"/>
    <p:sldLayoutId id="2147484201" r:id="rId22"/>
    <p:sldLayoutId id="2147484202" r:id="rId23"/>
    <p:sldLayoutId id="2147484203" r:id="rId24"/>
    <p:sldLayoutId id="2147484204" r:id="rId25"/>
    <p:sldLayoutId id="2147484205" r:id="rId26"/>
  </p:sldLayoutIdLst>
  <p:transition>
    <p:fade/>
  </p:transition>
  <p:timing>
    <p:tnLst>
      <p:par>
        <p:cTn id="1" dur="indefinite" restart="never" nodeType="tmRoot"/>
      </p:par>
    </p:tnLst>
  </p:timing>
  <p:hf hdr="0" ftr="0" dt="0"/>
  <p:txStyles>
    <p:titleStyle>
      <a:lvl1pPr algn="l" defTabSz="914001" rtl="0" eaLnBrk="1" latinLnBrk="0" hangingPunct="1">
        <a:lnSpc>
          <a:spcPct val="90000"/>
        </a:lnSpc>
        <a:spcBef>
          <a:spcPct val="0"/>
        </a:spcBef>
        <a:buNone/>
        <a:defRPr lang="en-US" sz="5397"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591" marR="0" indent="-339591" algn="l" defTabSz="914001" rtl="0" eaLnBrk="1" fontAlgn="auto" latinLnBrk="0" hangingPunct="1">
        <a:lnSpc>
          <a:spcPct val="90000"/>
        </a:lnSpc>
        <a:spcBef>
          <a:spcPct val="20000"/>
        </a:spcBef>
        <a:spcAft>
          <a:spcPts val="0"/>
        </a:spcAft>
        <a:buClrTx/>
        <a:buSzPct val="80000"/>
        <a:buFont typeface="Arial" pitchFamily="34" charset="0"/>
        <a:buChar char="•"/>
        <a:tabLst/>
        <a:defRPr sz="3599" kern="1200" spc="-70" baseline="0">
          <a:gradFill>
            <a:gsLst>
              <a:gs pos="1250">
                <a:schemeClr val="bg2"/>
              </a:gs>
              <a:gs pos="100000">
                <a:schemeClr val="bg2"/>
              </a:gs>
            </a:gsLst>
            <a:lin ang="5400000" scaled="0"/>
          </a:gradFill>
          <a:latin typeface="+mj-lt"/>
          <a:ea typeface="+mn-ea"/>
          <a:cs typeface="+mn-cs"/>
        </a:defRPr>
      </a:lvl1pPr>
      <a:lvl2pPr marL="572861" marR="0" indent="-233271" algn="l" defTabSz="914001" rtl="0" eaLnBrk="1" fontAlgn="auto" latinLnBrk="0" hangingPunct="1">
        <a:lnSpc>
          <a:spcPct val="90000"/>
        </a:lnSpc>
        <a:spcBef>
          <a:spcPct val="20000"/>
        </a:spcBef>
        <a:spcAft>
          <a:spcPts val="0"/>
        </a:spcAft>
        <a:buClrTx/>
        <a:buSzPct val="90000"/>
        <a:buFont typeface="Wingdings" pitchFamily="2" charset="2"/>
        <a:buChar char=""/>
        <a:tabLst/>
        <a:defRPr sz="2399" kern="1200" spc="0" baseline="0">
          <a:gradFill>
            <a:gsLst>
              <a:gs pos="1250">
                <a:schemeClr val="bg2"/>
              </a:gs>
              <a:gs pos="100000">
                <a:schemeClr val="bg2"/>
              </a:gs>
            </a:gsLst>
            <a:lin ang="5400000" scaled="0"/>
          </a:gradFill>
          <a:latin typeface="+mn-lt"/>
          <a:ea typeface="+mn-ea"/>
          <a:cs typeface="+mn-cs"/>
        </a:defRPr>
      </a:lvl2pPr>
      <a:lvl3pPr marL="798196" marR="0" indent="-225336" algn="l" defTabSz="914001" rtl="0" eaLnBrk="1" fontAlgn="auto" latinLnBrk="0" hangingPunct="1">
        <a:lnSpc>
          <a:spcPct val="90000"/>
        </a:lnSpc>
        <a:spcBef>
          <a:spcPct val="20000"/>
        </a:spcBef>
        <a:spcAft>
          <a:spcPts val="0"/>
        </a:spcAft>
        <a:buClrTx/>
        <a:buSzPct val="90000"/>
        <a:buFont typeface="Wingdings" pitchFamily="2" charset="2"/>
        <a:buChar char=""/>
        <a:tabLst>
          <a:tab pos="798196" algn="l"/>
        </a:tabLst>
        <a:defRPr sz="2399" kern="1200" spc="0" baseline="0">
          <a:gradFill>
            <a:gsLst>
              <a:gs pos="1250">
                <a:schemeClr val="bg2"/>
              </a:gs>
              <a:gs pos="100000">
                <a:schemeClr val="bg2"/>
              </a:gs>
            </a:gsLst>
            <a:lin ang="5400000" scaled="0"/>
          </a:gradFill>
          <a:latin typeface="+mn-lt"/>
          <a:ea typeface="+mn-ea"/>
          <a:cs typeface="+mn-cs"/>
        </a:defRPr>
      </a:lvl3pPr>
      <a:lvl4pPr marL="1029880" marR="0" indent="-231683" algn="l" defTabSz="914001" rtl="0" eaLnBrk="1" fontAlgn="auto" latinLnBrk="0" hangingPunct="1">
        <a:lnSpc>
          <a:spcPct val="90000"/>
        </a:lnSpc>
        <a:spcBef>
          <a:spcPct val="20000"/>
        </a:spcBef>
        <a:spcAft>
          <a:spcPts val="0"/>
        </a:spcAft>
        <a:buClrTx/>
        <a:buSzPct val="90000"/>
        <a:buFont typeface="Wingdings" pitchFamily="2" charset="2"/>
        <a:buChar char=""/>
        <a:tabLst/>
        <a:defRPr sz="1999" kern="1200" spc="0" baseline="0">
          <a:gradFill>
            <a:gsLst>
              <a:gs pos="1250">
                <a:schemeClr val="bg2"/>
              </a:gs>
              <a:gs pos="100000">
                <a:schemeClr val="bg2"/>
              </a:gs>
            </a:gsLst>
            <a:lin ang="5400000" scaled="0"/>
          </a:gradFill>
          <a:latin typeface="+mn-lt"/>
          <a:ea typeface="+mn-ea"/>
          <a:cs typeface="+mn-cs"/>
        </a:defRPr>
      </a:lvl4pPr>
      <a:lvl5pPr marL="1255216" marR="0" indent="-225336" algn="l" defTabSz="914001" rtl="0" eaLnBrk="1" fontAlgn="auto" latinLnBrk="0" hangingPunct="1">
        <a:lnSpc>
          <a:spcPct val="90000"/>
        </a:lnSpc>
        <a:spcBef>
          <a:spcPct val="20000"/>
        </a:spcBef>
        <a:spcAft>
          <a:spcPts val="0"/>
        </a:spcAft>
        <a:buClrTx/>
        <a:buSzPct val="90000"/>
        <a:buFont typeface="Wingdings" pitchFamily="2" charset="2"/>
        <a:buChar char=""/>
        <a:tabLst>
          <a:tab pos="1255216" algn="l"/>
        </a:tabLst>
        <a:defRPr sz="1999" kern="1200" spc="0" baseline="0">
          <a:gradFill>
            <a:gsLst>
              <a:gs pos="1250">
                <a:schemeClr val="bg2"/>
              </a:gs>
              <a:gs pos="100000">
                <a:schemeClr val="bg2"/>
              </a:gs>
            </a:gsLst>
            <a:lin ang="5400000" scaled="0"/>
          </a:gradFill>
          <a:latin typeface="+mn-lt"/>
          <a:ea typeface="+mn-ea"/>
          <a:cs typeface="+mn-cs"/>
        </a:defRPr>
      </a:lvl5pPr>
      <a:lvl6pPr marL="2513504"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504"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505"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506"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01" rtl="0" eaLnBrk="1" latinLnBrk="0" hangingPunct="1">
        <a:defRPr sz="1799" kern="1200">
          <a:solidFill>
            <a:schemeClr val="tx1"/>
          </a:solidFill>
          <a:latin typeface="+mn-lt"/>
          <a:ea typeface="+mn-ea"/>
          <a:cs typeface="+mn-cs"/>
        </a:defRPr>
      </a:lvl1pPr>
      <a:lvl2pPr marL="457001" algn="l" defTabSz="914001" rtl="0" eaLnBrk="1" latinLnBrk="0" hangingPunct="1">
        <a:defRPr sz="1799" kern="1200">
          <a:solidFill>
            <a:schemeClr val="tx1"/>
          </a:solidFill>
          <a:latin typeface="+mn-lt"/>
          <a:ea typeface="+mn-ea"/>
          <a:cs typeface="+mn-cs"/>
        </a:defRPr>
      </a:lvl2pPr>
      <a:lvl3pPr marL="914001" algn="l" defTabSz="914001" rtl="0" eaLnBrk="1" latinLnBrk="0" hangingPunct="1">
        <a:defRPr sz="1799" kern="1200">
          <a:solidFill>
            <a:schemeClr val="tx1"/>
          </a:solidFill>
          <a:latin typeface="+mn-lt"/>
          <a:ea typeface="+mn-ea"/>
          <a:cs typeface="+mn-cs"/>
        </a:defRPr>
      </a:lvl3pPr>
      <a:lvl4pPr marL="1371002" algn="l" defTabSz="914001" rtl="0" eaLnBrk="1" latinLnBrk="0" hangingPunct="1">
        <a:defRPr sz="1799" kern="1200">
          <a:solidFill>
            <a:schemeClr val="tx1"/>
          </a:solidFill>
          <a:latin typeface="+mn-lt"/>
          <a:ea typeface="+mn-ea"/>
          <a:cs typeface="+mn-cs"/>
        </a:defRPr>
      </a:lvl4pPr>
      <a:lvl5pPr marL="1828003" algn="l" defTabSz="914001" rtl="0" eaLnBrk="1" latinLnBrk="0" hangingPunct="1">
        <a:defRPr sz="1799" kern="1200">
          <a:solidFill>
            <a:schemeClr val="tx1"/>
          </a:solidFill>
          <a:latin typeface="+mn-lt"/>
          <a:ea typeface="+mn-ea"/>
          <a:cs typeface="+mn-cs"/>
        </a:defRPr>
      </a:lvl5pPr>
      <a:lvl6pPr marL="2285004" algn="l" defTabSz="914001" rtl="0" eaLnBrk="1" latinLnBrk="0" hangingPunct="1">
        <a:defRPr sz="1799" kern="1200">
          <a:solidFill>
            <a:schemeClr val="tx1"/>
          </a:solidFill>
          <a:latin typeface="+mn-lt"/>
          <a:ea typeface="+mn-ea"/>
          <a:cs typeface="+mn-cs"/>
        </a:defRPr>
      </a:lvl6pPr>
      <a:lvl7pPr marL="2742003" algn="l" defTabSz="914001" rtl="0" eaLnBrk="1" latinLnBrk="0" hangingPunct="1">
        <a:defRPr sz="1799" kern="1200">
          <a:solidFill>
            <a:schemeClr val="tx1"/>
          </a:solidFill>
          <a:latin typeface="+mn-lt"/>
          <a:ea typeface="+mn-ea"/>
          <a:cs typeface="+mn-cs"/>
        </a:defRPr>
      </a:lvl7pPr>
      <a:lvl8pPr marL="3199004" algn="l" defTabSz="914001" rtl="0" eaLnBrk="1" latinLnBrk="0" hangingPunct="1">
        <a:defRPr sz="1799" kern="1200">
          <a:solidFill>
            <a:schemeClr val="tx1"/>
          </a:solidFill>
          <a:latin typeface="+mn-lt"/>
          <a:ea typeface="+mn-ea"/>
          <a:cs typeface="+mn-cs"/>
        </a:defRPr>
      </a:lvl8pPr>
      <a:lvl9pPr marL="3656005" algn="l" defTabSz="914001"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8.xml"/><Relationship Id="rId1" Type="http://schemas.openxmlformats.org/officeDocument/2006/relationships/slideLayout" Target="../slideLayouts/slideLayout24.xml"/><Relationship Id="rId4" Type="http://schemas.openxmlformats.org/officeDocument/2006/relationships/image" Target="../media/image24.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4.xml"/><Relationship Id="rId5"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4.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16.xml"/><Relationship Id="rId1" Type="http://schemas.openxmlformats.org/officeDocument/2006/relationships/slideLayout" Target="../slideLayouts/slideLayout53.xml"/><Relationship Id="rId5" Type="http://schemas.openxmlformats.org/officeDocument/2006/relationships/image" Target="../media/image46.emf"/><Relationship Id="rId4" Type="http://schemas.openxmlformats.org/officeDocument/2006/relationships/image" Target="../media/image45.emf"/></Relationships>
</file>

<file path=ppt/slides/_rels/slide37.xml.rels><?xml version="1.0" encoding="UTF-8" standalone="yes"?>
<Relationships xmlns="http://schemas.openxmlformats.org/package/2006/relationships"><Relationship Id="rId8" Type="http://schemas.openxmlformats.org/officeDocument/2006/relationships/hyperlink" Target="http://officespdev.uservoice.com/" TargetMode="External"/><Relationship Id="rId3" Type="http://schemas.openxmlformats.org/officeDocument/2006/relationships/hyperlink" Target="https://www.yammer.com/itpronetwork" TargetMode="External"/><Relationship Id="rId7" Type="http://schemas.openxmlformats.org/officeDocument/2006/relationships/hyperlink" Target="http://dev.office.com/podcasts" TargetMode="External"/><Relationship Id="rId2" Type="http://schemas.openxmlformats.org/officeDocument/2006/relationships/notesSlide" Target="../notesSlides/notesSlide17.xml"/><Relationship Id="rId1" Type="http://schemas.openxmlformats.org/officeDocument/2006/relationships/slideLayout" Target="../slideLayouts/slideLayout53.xml"/><Relationship Id="rId6" Type="http://schemas.openxmlformats.org/officeDocument/2006/relationships/image" Target="../media/image48.emf"/><Relationship Id="rId11" Type="http://schemas.openxmlformats.org/officeDocument/2006/relationships/image" Target="../media/image50.png"/><Relationship Id="rId5" Type="http://schemas.openxmlformats.org/officeDocument/2006/relationships/image" Target="../media/image47.emf"/><Relationship Id="rId10" Type="http://schemas.openxmlformats.org/officeDocument/2006/relationships/image" Target="../media/image49.png"/><Relationship Id="rId4" Type="http://schemas.openxmlformats.org/officeDocument/2006/relationships/hyperlink" Target="http://www.twitter.com/OfficeDev" TargetMode="External"/><Relationship Id="rId9" Type="http://schemas.openxmlformats.org/officeDocument/2006/relationships/hyperlink" Target="http://aka.ms/O365DevShow"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43.xml"/><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3.emf"/><Relationship Id="rId7" Type="http://schemas.openxmlformats.org/officeDocument/2006/relationships/image" Target="../media/image17.emf"/><Relationship Id="rId12" Type="http://schemas.openxmlformats.org/officeDocument/2006/relationships/image" Target="../media/image22.emf"/><Relationship Id="rId2" Type="http://schemas.openxmlformats.org/officeDocument/2006/relationships/image" Target="../media/image12.emf"/><Relationship Id="rId1" Type="http://schemas.openxmlformats.org/officeDocument/2006/relationships/slideLayout" Target="../slideLayouts/slideLayout17.xml"/><Relationship Id="rId6" Type="http://schemas.openxmlformats.org/officeDocument/2006/relationships/image" Target="../media/image16.emf"/><Relationship Id="rId11" Type="http://schemas.openxmlformats.org/officeDocument/2006/relationships/image" Target="../media/image21.emf"/><Relationship Id="rId5" Type="http://schemas.openxmlformats.org/officeDocument/2006/relationships/image" Target="../media/image15.png"/><Relationship Id="rId10" Type="http://schemas.openxmlformats.org/officeDocument/2006/relationships/image" Target="../media/image20.emf"/><Relationship Id="rId4" Type="http://schemas.openxmlformats.org/officeDocument/2006/relationships/image" Target="../media/image14.emf"/><Relationship Id="rId9" Type="http://schemas.openxmlformats.org/officeDocument/2006/relationships/image" Target="../media/image19.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Areas</a:t>
            </a:r>
            <a:endParaRPr lang="en-US" dirty="0"/>
          </a:p>
        </p:txBody>
      </p:sp>
      <p:sp>
        <p:nvSpPr>
          <p:cNvPr id="3" name="Content Placeholder 2"/>
          <p:cNvSpPr>
            <a:spLocks noGrp="1"/>
          </p:cNvSpPr>
          <p:nvPr>
            <p:ph idx="1"/>
          </p:nvPr>
        </p:nvSpPr>
        <p:spPr/>
        <p:txBody>
          <a:bodyPr/>
          <a:lstStyle/>
          <a:p>
            <a:r>
              <a:rPr lang="en-US" dirty="0" smtClean="0"/>
              <a:t>What can you do with CSOM?</a:t>
            </a:r>
          </a:p>
          <a:p>
            <a:pPr lvl="1"/>
            <a:r>
              <a:rPr lang="en-US" dirty="0" smtClean="0"/>
              <a:t>Work within a specific site collection</a:t>
            </a:r>
          </a:p>
          <a:p>
            <a:pPr lvl="1"/>
            <a:r>
              <a:rPr lang="en-US" dirty="0" smtClean="0"/>
              <a:t>Read and modify site properties</a:t>
            </a:r>
          </a:p>
          <a:p>
            <a:pPr lvl="1"/>
            <a:r>
              <a:rPr lang="en-US" dirty="0"/>
              <a:t>Create site columns and content types</a:t>
            </a:r>
          </a:p>
          <a:p>
            <a:pPr lvl="1"/>
            <a:r>
              <a:rPr lang="en-US" dirty="0" smtClean="0"/>
              <a:t>Create lists, items, views and list types</a:t>
            </a:r>
          </a:p>
          <a:p>
            <a:pPr lvl="1"/>
            <a:r>
              <a:rPr lang="en-US" dirty="0" smtClean="0"/>
              <a:t>Register remote event handlers</a:t>
            </a:r>
          </a:p>
          <a:p>
            <a:pPr lvl="1"/>
            <a:r>
              <a:rPr lang="en-US" dirty="0" smtClean="0"/>
              <a:t>Create folder and upload and download files</a:t>
            </a:r>
          </a:p>
          <a:p>
            <a:pPr lvl="1"/>
            <a:r>
              <a:rPr lang="en-US" dirty="0" smtClean="0"/>
              <a:t>Add web part and web part pages</a:t>
            </a:r>
          </a:p>
          <a:p>
            <a:pPr marL="0" indent="0">
              <a:buNone/>
            </a:pPr>
            <a:endParaRPr lang="en-US" dirty="0"/>
          </a:p>
        </p:txBody>
      </p:sp>
    </p:spTree>
    <p:extLst>
      <p:ext uri="{BB962C8B-B14F-4D97-AF65-F5344CB8AC3E}">
        <p14:creationId xmlns:p14="http://schemas.microsoft.com/office/powerpoint/2010/main" val="1414340662"/>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CSOM Expansion in SharePoint 2013?</a:t>
            </a:r>
            <a:endParaRPr lang="en-US" dirty="0"/>
          </a:p>
        </p:txBody>
      </p:sp>
      <p:sp>
        <p:nvSpPr>
          <p:cNvPr id="5" name="Content Placeholder 4"/>
          <p:cNvSpPr>
            <a:spLocks noGrp="1"/>
          </p:cNvSpPr>
          <p:nvPr>
            <p:ph idx="1"/>
          </p:nvPr>
        </p:nvSpPr>
        <p:spPr/>
        <p:txBody>
          <a:bodyPr/>
          <a:lstStyle/>
          <a:p>
            <a:r>
              <a:rPr lang="en-US" dirty="0" smtClean="0"/>
              <a:t>New APIs with SharePoint Server functionality</a:t>
            </a:r>
          </a:p>
          <a:p>
            <a:pPr lvl="1"/>
            <a:r>
              <a:rPr lang="en-US" sz="2000" dirty="0"/>
              <a:t>User Profiles</a:t>
            </a:r>
          </a:p>
          <a:p>
            <a:pPr lvl="1"/>
            <a:r>
              <a:rPr lang="en-US" sz="2000" dirty="0"/>
              <a:t>Search</a:t>
            </a:r>
          </a:p>
          <a:p>
            <a:pPr lvl="1"/>
            <a:r>
              <a:rPr lang="en-US" sz="2000" dirty="0"/>
              <a:t>Taxonomy</a:t>
            </a:r>
          </a:p>
          <a:p>
            <a:pPr lvl="1"/>
            <a:r>
              <a:rPr lang="en-US" sz="2000" dirty="0"/>
              <a:t>Feeds</a:t>
            </a:r>
          </a:p>
          <a:p>
            <a:pPr lvl="1"/>
            <a:r>
              <a:rPr lang="en-US" sz="2000" dirty="0"/>
              <a:t>Publishing</a:t>
            </a:r>
          </a:p>
          <a:p>
            <a:pPr lvl="1"/>
            <a:r>
              <a:rPr lang="en-US" sz="2000" dirty="0"/>
              <a:t>Sharing</a:t>
            </a:r>
          </a:p>
          <a:p>
            <a:pPr lvl="1"/>
            <a:r>
              <a:rPr lang="en-US" sz="2000" dirty="0"/>
              <a:t>Workflow</a:t>
            </a:r>
          </a:p>
          <a:p>
            <a:pPr lvl="1"/>
            <a:r>
              <a:rPr lang="en-US" sz="2000" dirty="0"/>
              <a:t>E-Discovery</a:t>
            </a:r>
          </a:p>
          <a:p>
            <a:pPr lvl="1"/>
            <a:r>
              <a:rPr lang="en-US" sz="2000" dirty="0"/>
              <a:t>IRM</a:t>
            </a:r>
          </a:p>
          <a:p>
            <a:pPr lvl="1"/>
            <a:r>
              <a:rPr lang="en-US" sz="2000" dirty="0"/>
              <a:t>Analytics</a:t>
            </a:r>
          </a:p>
          <a:p>
            <a:pPr lvl="1"/>
            <a:r>
              <a:rPr lang="en-US" sz="2000" dirty="0"/>
              <a:t>Business Data</a:t>
            </a:r>
          </a:p>
        </p:txBody>
      </p:sp>
    </p:spTree>
    <p:extLst>
      <p:ext uri="{BB962C8B-B14F-4D97-AF65-F5344CB8AC3E}">
        <p14:creationId xmlns:p14="http://schemas.microsoft.com/office/powerpoint/2010/main" val="3620834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SharePoint 2013 Remote API Architecture</a:t>
            </a:r>
            <a:endParaRPr lang="en-US" dirty="0"/>
          </a:p>
        </p:txBody>
      </p:sp>
      <p:grpSp>
        <p:nvGrpSpPr>
          <p:cNvPr id="11" name="Group 10"/>
          <p:cNvGrpSpPr/>
          <p:nvPr/>
        </p:nvGrpSpPr>
        <p:grpSpPr>
          <a:xfrm>
            <a:off x="1751013" y="2362201"/>
            <a:ext cx="8710461" cy="3562887"/>
            <a:chOff x="814539" y="2304513"/>
            <a:chExt cx="7415062" cy="2811208"/>
          </a:xfrm>
        </p:grpSpPr>
        <p:cxnSp>
          <p:nvCxnSpPr>
            <p:cNvPr id="7" name="Straight Connector 6"/>
            <p:cNvCxnSpPr/>
            <p:nvPr/>
          </p:nvCxnSpPr>
          <p:spPr>
            <a:xfrm>
              <a:off x="838201" y="3229279"/>
              <a:ext cx="739140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12" name="Right Arrow Callout 11"/>
            <p:cNvSpPr/>
            <p:nvPr/>
          </p:nvSpPr>
          <p:spPr>
            <a:xfrm rot="16200000">
              <a:off x="4420934" y="1753307"/>
              <a:ext cx="1483499" cy="3869377"/>
            </a:xfrm>
            <a:prstGeom prst="rightArrowCallout">
              <a:avLst>
                <a:gd name="adj1" fmla="val 46561"/>
                <a:gd name="adj2" fmla="val 34138"/>
                <a:gd name="adj3" fmla="val 25000"/>
                <a:gd name="adj4" fmla="val 62622"/>
              </a:avLst>
            </a:prstGeom>
            <a:solidFill>
              <a:schemeClr val="accent1">
                <a:alpha val="73000"/>
              </a:schemeClr>
            </a:solidFill>
          </p:spPr>
          <p:style>
            <a:lnRef idx="2">
              <a:schemeClr val="accent1">
                <a:shade val="50000"/>
              </a:schemeClr>
            </a:lnRef>
            <a:fillRef idx="1">
              <a:schemeClr val="accent1"/>
            </a:fillRef>
            <a:effectRef idx="0">
              <a:schemeClr val="accent1"/>
            </a:effectRef>
            <a:fontRef idx="minor">
              <a:schemeClr val="lt1"/>
            </a:fontRef>
          </p:style>
          <p:txBody>
            <a:bodyPr lIns="87917" tIns="43958" rIns="87917" bIns="43958" rtlCol="0" anchor="ctr"/>
            <a:lstStyle/>
            <a:p>
              <a:pPr algn="ctr" defTabSz="659476"/>
              <a:endParaRPr lang="en-US" sz="1350">
                <a:solidFill>
                  <a:prstClr val="white"/>
                </a:solidFill>
              </a:endParaRPr>
            </a:p>
          </p:txBody>
        </p:sp>
        <p:sp>
          <p:nvSpPr>
            <p:cNvPr id="2" name="Rectangle 1"/>
            <p:cNvSpPr/>
            <p:nvPr/>
          </p:nvSpPr>
          <p:spPr>
            <a:xfrm>
              <a:off x="3306845" y="3669200"/>
              <a:ext cx="1143000" cy="685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87917" tIns="43958" rIns="87917" bIns="43958" rtlCol="0" anchor="ctr"/>
            <a:lstStyle/>
            <a:p>
              <a:pPr algn="ctr" defTabSz="659476"/>
              <a:r>
                <a:rPr lang="en-US" sz="1350" dirty="0">
                  <a:solidFill>
                    <a:schemeClr val="bg1"/>
                  </a:solidFill>
                  <a:latin typeface="Segoe UI" pitchFamily="34" charset="0"/>
                  <a:ea typeface="Segoe UI" pitchFamily="34" charset="0"/>
                  <a:cs typeface="Segoe UI" pitchFamily="34" charset="0"/>
                </a:rPr>
                <a:t>JavaScript Library</a:t>
              </a:r>
            </a:p>
          </p:txBody>
        </p:sp>
        <p:sp>
          <p:nvSpPr>
            <p:cNvPr id="3" name="Rectangle 2"/>
            <p:cNvSpPr/>
            <p:nvPr/>
          </p:nvSpPr>
          <p:spPr>
            <a:xfrm>
              <a:off x="4563746" y="3669200"/>
              <a:ext cx="1143000" cy="685979"/>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lIns="87917" tIns="43958" rIns="87917" bIns="43958" rtlCol="0" anchor="ctr"/>
            <a:lstStyle/>
            <a:p>
              <a:pPr algn="ctr" defTabSz="659476"/>
              <a:r>
                <a:rPr lang="en-US" sz="1350" dirty="0">
                  <a:solidFill>
                    <a:schemeClr val="bg1"/>
                  </a:solidFill>
                  <a:latin typeface="Segoe UI" pitchFamily="34" charset="0"/>
                  <a:ea typeface="Segoe UI" pitchFamily="34" charset="0"/>
                  <a:cs typeface="Segoe UI" pitchFamily="34" charset="0"/>
                </a:rPr>
                <a:t>Silverlight Library</a:t>
              </a:r>
            </a:p>
          </p:txBody>
        </p:sp>
        <p:sp>
          <p:nvSpPr>
            <p:cNvPr id="4" name="Rectangle 3"/>
            <p:cNvSpPr/>
            <p:nvPr/>
          </p:nvSpPr>
          <p:spPr>
            <a:xfrm>
              <a:off x="5820648" y="3669200"/>
              <a:ext cx="1143000" cy="685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87917" tIns="43958" rIns="87917" bIns="43958" rtlCol="0" anchor="ctr"/>
            <a:lstStyle/>
            <a:p>
              <a:pPr algn="ctr" defTabSz="659476"/>
              <a:r>
                <a:rPr lang="en-US" sz="1350" dirty="0" err="1">
                  <a:solidFill>
                    <a:schemeClr val="bg1"/>
                  </a:solidFill>
                  <a:latin typeface="Segoe UI" pitchFamily="34" charset="0"/>
                  <a:ea typeface="Segoe UI" pitchFamily="34" charset="0"/>
                  <a:cs typeface="Segoe UI" pitchFamily="34" charset="0"/>
                </a:rPr>
                <a:t>.Net</a:t>
              </a:r>
              <a:r>
                <a:rPr lang="en-US" sz="1350" dirty="0">
                  <a:solidFill>
                    <a:schemeClr val="bg1"/>
                  </a:solidFill>
                  <a:latin typeface="Segoe UI" pitchFamily="34" charset="0"/>
                  <a:ea typeface="Segoe UI" pitchFamily="34" charset="0"/>
                  <a:cs typeface="Segoe UI" pitchFamily="34" charset="0"/>
                </a:rPr>
                <a:t> CLR Library</a:t>
              </a:r>
            </a:p>
          </p:txBody>
        </p:sp>
        <p:sp>
          <p:nvSpPr>
            <p:cNvPr id="5" name="Rectangle 4"/>
            <p:cNvSpPr/>
            <p:nvPr/>
          </p:nvSpPr>
          <p:spPr>
            <a:xfrm>
              <a:off x="1905002" y="4486907"/>
              <a:ext cx="5181599" cy="6288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87917" tIns="43958" rIns="87917" bIns="43958" rtlCol="0" anchor="ctr"/>
            <a:lstStyle/>
            <a:p>
              <a:pPr algn="ctr" defTabSz="659476"/>
              <a:r>
                <a:rPr lang="en-US" sz="2000" dirty="0">
                  <a:solidFill>
                    <a:srgbClr val="343434">
                      <a:lumMod val="75000"/>
                    </a:srgbClr>
                  </a:solidFill>
                  <a:latin typeface="Segoe UI" pitchFamily="34" charset="0"/>
                  <a:ea typeface="Segoe UI" pitchFamily="34" charset="0"/>
                  <a:cs typeface="Segoe UI" pitchFamily="34" charset="0"/>
                </a:rPr>
                <a:t>Custom Client Code</a:t>
              </a:r>
            </a:p>
          </p:txBody>
        </p:sp>
        <p:sp>
          <p:nvSpPr>
            <p:cNvPr id="8" name="TextBox 7"/>
            <p:cNvSpPr txBox="1"/>
            <p:nvPr/>
          </p:nvSpPr>
          <p:spPr>
            <a:xfrm>
              <a:off x="844387" y="3229282"/>
              <a:ext cx="523684" cy="233965"/>
            </a:xfrm>
            <a:prstGeom prst="rect">
              <a:avLst/>
            </a:prstGeom>
            <a:noFill/>
          </p:spPr>
          <p:txBody>
            <a:bodyPr wrap="none" lIns="87917" tIns="43958" rIns="87917" bIns="43958" rtlCol="0">
              <a:spAutoFit/>
            </a:bodyPr>
            <a:lstStyle/>
            <a:p>
              <a:pPr defTabSz="659476"/>
              <a:r>
                <a:rPr lang="en-US" sz="1350" dirty="0">
                  <a:solidFill>
                    <a:prstClr val="black"/>
                  </a:solidFill>
                  <a:latin typeface="Segoe UI" pitchFamily="34" charset="0"/>
                  <a:ea typeface="Segoe UI" pitchFamily="34" charset="0"/>
                  <a:cs typeface="Segoe UI" pitchFamily="34" charset="0"/>
                </a:rPr>
                <a:t>Client</a:t>
              </a:r>
            </a:p>
          </p:txBody>
        </p:sp>
        <p:sp>
          <p:nvSpPr>
            <p:cNvPr id="9" name="TextBox 8"/>
            <p:cNvSpPr txBox="1"/>
            <p:nvPr/>
          </p:nvSpPr>
          <p:spPr>
            <a:xfrm>
              <a:off x="814539" y="2946245"/>
              <a:ext cx="561457" cy="233965"/>
            </a:xfrm>
            <a:prstGeom prst="rect">
              <a:avLst/>
            </a:prstGeom>
            <a:noFill/>
          </p:spPr>
          <p:txBody>
            <a:bodyPr wrap="none" lIns="87917" tIns="43958" rIns="87917" bIns="43958" rtlCol="0">
              <a:spAutoFit/>
            </a:bodyPr>
            <a:lstStyle/>
            <a:p>
              <a:pPr defTabSz="659476"/>
              <a:r>
                <a:rPr lang="en-US" sz="1350" dirty="0">
                  <a:solidFill>
                    <a:prstClr val="black"/>
                  </a:solidFill>
                  <a:latin typeface="Segoe UI" pitchFamily="34" charset="0"/>
                  <a:ea typeface="Segoe UI" pitchFamily="34" charset="0"/>
                  <a:cs typeface="Segoe UI" pitchFamily="34" charset="0"/>
                </a:rPr>
                <a:t>Server</a:t>
              </a:r>
            </a:p>
          </p:txBody>
        </p:sp>
        <p:sp>
          <p:nvSpPr>
            <p:cNvPr id="10" name="Rectangle 9"/>
            <p:cNvSpPr/>
            <p:nvPr/>
          </p:nvSpPr>
          <p:spPr>
            <a:xfrm>
              <a:off x="1981201" y="2304513"/>
              <a:ext cx="5105400" cy="6288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87917" tIns="43958" rIns="87917" bIns="43958" rtlCol="0" anchor="ctr"/>
            <a:lstStyle/>
            <a:p>
              <a:pPr algn="ctr" defTabSz="659476"/>
              <a:r>
                <a:rPr lang="en-US" sz="2000" b="1" dirty="0">
                  <a:solidFill>
                    <a:schemeClr val="bg1"/>
                  </a:solidFill>
                  <a:latin typeface="Segoe UI" pitchFamily="34" charset="0"/>
                  <a:ea typeface="Segoe UI" pitchFamily="34" charset="0"/>
                  <a:cs typeface="Segoe UI" pitchFamily="34" charset="0"/>
                </a:rPr>
                <a:t>_</a:t>
              </a:r>
              <a:r>
                <a:rPr lang="en-US" sz="2000" b="1" dirty="0" err="1">
                  <a:solidFill>
                    <a:schemeClr val="bg1"/>
                  </a:solidFill>
                  <a:latin typeface="Segoe UI" pitchFamily="34" charset="0"/>
                  <a:ea typeface="Segoe UI" pitchFamily="34" charset="0"/>
                  <a:cs typeface="Segoe UI" pitchFamily="34" charset="0"/>
                </a:rPr>
                <a:t>api</a:t>
              </a:r>
              <a:r>
                <a:rPr lang="en-US" sz="2000" dirty="0">
                  <a:solidFill>
                    <a:schemeClr val="bg1"/>
                  </a:solidFill>
                  <a:latin typeface="Segoe UI" pitchFamily="34" charset="0"/>
                  <a:ea typeface="Segoe UI" pitchFamily="34" charset="0"/>
                  <a:cs typeface="Segoe UI" pitchFamily="34" charset="0"/>
                </a:rPr>
                <a:t>  </a:t>
              </a:r>
              <a:r>
                <a:rPr lang="en-US" sz="2000" dirty="0">
                  <a:solidFill>
                    <a:schemeClr val="bg1">
                      <a:lumMod val="85000"/>
                    </a:schemeClr>
                  </a:solidFill>
                  <a:latin typeface="Segoe UI" pitchFamily="34" charset="0"/>
                  <a:ea typeface="Segoe UI" pitchFamily="34" charset="0"/>
                  <a:cs typeface="Segoe UI" pitchFamily="34" charset="0"/>
                </a:rPr>
                <a:t>is new alias for</a:t>
              </a:r>
              <a:r>
                <a:rPr lang="en-US" sz="2000" dirty="0">
                  <a:solidFill>
                    <a:schemeClr val="bg1"/>
                  </a:solidFill>
                  <a:latin typeface="Segoe UI" pitchFamily="34" charset="0"/>
                  <a:ea typeface="Segoe UI" pitchFamily="34" charset="0"/>
                  <a:cs typeface="Segoe UI" pitchFamily="34" charset="0"/>
                </a:rPr>
                <a:t> </a:t>
              </a:r>
              <a:r>
                <a:rPr lang="en-US" sz="2000" b="1" dirty="0">
                  <a:solidFill>
                    <a:schemeClr val="bg1"/>
                  </a:solidFill>
                  <a:latin typeface="Segoe UI" pitchFamily="34" charset="0"/>
                  <a:ea typeface="Segoe UI" pitchFamily="34" charset="0"/>
                  <a:cs typeface="Segoe UI" pitchFamily="34" charset="0"/>
                </a:rPr>
                <a:t>_</a:t>
              </a:r>
              <a:r>
                <a:rPr lang="en-US" sz="2000" b="1" dirty="0" err="1">
                  <a:solidFill>
                    <a:schemeClr val="bg1"/>
                  </a:solidFill>
                  <a:latin typeface="Segoe UI" pitchFamily="34" charset="0"/>
                  <a:ea typeface="Segoe UI" pitchFamily="34" charset="0"/>
                  <a:cs typeface="Segoe UI" pitchFamily="34" charset="0"/>
                </a:rPr>
                <a:t>vti_bin</a:t>
              </a:r>
              <a:r>
                <a:rPr lang="en-US" sz="2000" b="1" dirty="0">
                  <a:solidFill>
                    <a:schemeClr val="bg1"/>
                  </a:solidFill>
                  <a:latin typeface="Segoe UI" pitchFamily="34" charset="0"/>
                  <a:ea typeface="Segoe UI" pitchFamily="34" charset="0"/>
                  <a:cs typeface="Segoe UI" pitchFamily="34" charset="0"/>
                </a:rPr>
                <a:t>/client.svc</a:t>
              </a:r>
            </a:p>
          </p:txBody>
        </p:sp>
        <p:sp>
          <p:nvSpPr>
            <p:cNvPr id="14" name="Down Arrow 13"/>
            <p:cNvSpPr/>
            <p:nvPr/>
          </p:nvSpPr>
          <p:spPr>
            <a:xfrm rot="10800000">
              <a:off x="1962762" y="2985718"/>
              <a:ext cx="1228483" cy="1489464"/>
            </a:xfrm>
            <a:prstGeom prst="downArrow">
              <a:avLst>
                <a:gd name="adj1" fmla="val 51994"/>
                <a:gd name="adj2" fmla="val 52111"/>
              </a:avLst>
            </a:prstGeom>
          </p:spPr>
          <p:style>
            <a:lnRef idx="2">
              <a:schemeClr val="accent3">
                <a:shade val="50000"/>
              </a:schemeClr>
            </a:lnRef>
            <a:fillRef idx="1">
              <a:schemeClr val="accent3"/>
            </a:fillRef>
            <a:effectRef idx="0">
              <a:schemeClr val="accent3"/>
            </a:effectRef>
            <a:fontRef idx="minor">
              <a:schemeClr val="lt1"/>
            </a:fontRef>
          </p:style>
          <p:txBody>
            <a:bodyPr lIns="87917" tIns="43958" rIns="87917" bIns="43958" rtlCol="0" anchor="ctr"/>
            <a:lstStyle/>
            <a:p>
              <a:pPr algn="ctr" defTabSz="659476"/>
              <a:endParaRPr lang="en-US" sz="1350" dirty="0">
                <a:solidFill>
                  <a:prstClr val="white"/>
                </a:solidFill>
              </a:endParaRPr>
            </a:p>
          </p:txBody>
        </p:sp>
        <p:sp>
          <p:nvSpPr>
            <p:cNvPr id="15" name="TextBox 14"/>
            <p:cNvSpPr txBox="1"/>
            <p:nvPr/>
          </p:nvSpPr>
          <p:spPr>
            <a:xfrm>
              <a:off x="2081702" y="3322827"/>
              <a:ext cx="990600" cy="215751"/>
            </a:xfrm>
            <a:prstGeom prst="rect">
              <a:avLst/>
            </a:prstGeom>
            <a:noFill/>
          </p:spPr>
          <p:txBody>
            <a:bodyPr wrap="square" lIns="87917" tIns="43958" rIns="87917" bIns="43958" rtlCol="0">
              <a:spAutoFit/>
            </a:bodyPr>
            <a:lstStyle/>
            <a:p>
              <a:pPr algn="ctr" defTabSz="659476"/>
              <a:r>
                <a:rPr lang="en-US" sz="1200" b="1" dirty="0">
                  <a:solidFill>
                    <a:schemeClr val="bg1"/>
                  </a:solidFill>
                </a:rPr>
                <a:t>OData</a:t>
              </a:r>
            </a:p>
          </p:txBody>
        </p:sp>
        <p:sp>
          <p:nvSpPr>
            <p:cNvPr id="16" name="TextBox 15"/>
            <p:cNvSpPr txBox="1"/>
            <p:nvPr/>
          </p:nvSpPr>
          <p:spPr>
            <a:xfrm>
              <a:off x="4667383" y="3096315"/>
              <a:ext cx="990600" cy="397884"/>
            </a:xfrm>
            <a:prstGeom prst="rect">
              <a:avLst/>
            </a:prstGeom>
            <a:noFill/>
          </p:spPr>
          <p:txBody>
            <a:bodyPr wrap="square" lIns="87917" tIns="43958" rIns="87917" bIns="43958" rtlCol="0">
              <a:spAutoFit/>
            </a:bodyPr>
            <a:lstStyle/>
            <a:p>
              <a:pPr algn="ctr" defTabSz="659476"/>
              <a:r>
                <a:rPr lang="en-US" sz="1350" dirty="0">
                  <a:solidFill>
                    <a:schemeClr val="bg1"/>
                  </a:solidFill>
                  <a:effectLst>
                    <a:outerShdw blurRad="50800" dist="38100" dir="2700000" algn="tl" rotWithShape="0">
                      <a:prstClr val="black">
                        <a:alpha val="40000"/>
                      </a:prstClr>
                    </a:outerShdw>
                  </a:effectLst>
                </a:rPr>
                <a:t>Execute Query</a:t>
              </a:r>
            </a:p>
          </p:txBody>
        </p:sp>
      </p:grpSp>
    </p:spTree>
    <p:extLst>
      <p:ext uri="{BB962C8B-B14F-4D97-AF65-F5344CB8AC3E}">
        <p14:creationId xmlns:p14="http://schemas.microsoft.com/office/powerpoint/2010/main" val="285514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Changes to CSOM in SharePoint 2013</a:t>
            </a:r>
            <a:endParaRPr lang="en-US" dirty="0"/>
          </a:p>
        </p:txBody>
      </p:sp>
      <p:sp>
        <p:nvSpPr>
          <p:cNvPr id="5" name="Content Placeholder 4"/>
          <p:cNvSpPr>
            <a:spLocks noGrp="1"/>
          </p:cNvSpPr>
          <p:nvPr>
            <p:ph idx="1"/>
          </p:nvPr>
        </p:nvSpPr>
        <p:spPr/>
        <p:txBody>
          <a:bodyPr/>
          <a:lstStyle/>
          <a:p>
            <a:r>
              <a:rPr lang="en-US" dirty="0" smtClean="0"/>
              <a:t>SharePoint Foundation 2013</a:t>
            </a:r>
          </a:p>
          <a:p>
            <a:pPr lvl="1"/>
            <a:r>
              <a:rPr lang="en-US" dirty="0" smtClean="0"/>
              <a:t>No significant </a:t>
            </a:r>
            <a:r>
              <a:rPr lang="en-US" dirty="0"/>
              <a:t>c</a:t>
            </a:r>
            <a:r>
              <a:rPr lang="en-US" dirty="0" smtClean="0"/>
              <a:t>hanges to CSOM beyond REST support</a:t>
            </a:r>
          </a:p>
          <a:p>
            <a:pPr lvl="1"/>
            <a:r>
              <a:rPr lang="en-US" dirty="0" smtClean="0"/>
              <a:t>Primary investment was adding REST to existing API</a:t>
            </a:r>
          </a:p>
          <a:p>
            <a:pPr marL="345373" lvl="1" indent="0">
              <a:buNone/>
            </a:pPr>
            <a:r>
              <a:rPr lang="en-US" dirty="0" smtClean="0"/>
              <a:t/>
            </a:r>
            <a:br>
              <a:rPr lang="en-US" dirty="0" smtClean="0"/>
            </a:br>
            <a:endParaRPr lang="en-US" dirty="0" smtClean="0"/>
          </a:p>
          <a:p>
            <a:pPr marL="345373" lvl="1" indent="0">
              <a:buNone/>
            </a:pPr>
            <a:endParaRPr lang="en-US" dirty="0" smtClean="0"/>
          </a:p>
          <a:p>
            <a:r>
              <a:rPr lang="en-US" dirty="0" smtClean="0"/>
              <a:t>SharePoint Server 2013</a:t>
            </a:r>
          </a:p>
          <a:p>
            <a:pPr lvl="1"/>
            <a:r>
              <a:rPr lang="en-US" dirty="0" smtClean="0"/>
              <a:t>New APIs added with CSOM and REST support</a:t>
            </a:r>
          </a:p>
          <a:p>
            <a:pPr lvl="1"/>
            <a:endParaRPr lang="en-US" dirty="0" smtClean="0"/>
          </a:p>
          <a:p>
            <a:pPr lvl="1"/>
            <a:endParaRPr lang="en-US" dirty="0"/>
          </a:p>
        </p:txBody>
      </p:sp>
      <p:pic>
        <p:nvPicPr>
          <p:cNvPr id="2" name="Picture 1"/>
          <p:cNvPicPr>
            <a:picLocks noChangeAspect="1"/>
          </p:cNvPicPr>
          <p:nvPr/>
        </p:nvPicPr>
        <p:blipFill>
          <a:blip r:embed="rId3"/>
          <a:stretch>
            <a:fillRect/>
          </a:stretch>
        </p:blipFill>
        <p:spPr>
          <a:xfrm>
            <a:off x="2759197" y="5181600"/>
            <a:ext cx="5258835" cy="1447800"/>
          </a:xfrm>
          <a:prstGeom prst="rect">
            <a:avLst/>
          </a:prstGeom>
          <a:ln>
            <a:solidFill>
              <a:schemeClr val="bg1">
                <a:lumMod val="75000"/>
              </a:schemeClr>
            </a:solidFill>
          </a:ln>
        </p:spPr>
      </p:pic>
      <p:pic>
        <p:nvPicPr>
          <p:cNvPr id="4" name="Picture 3"/>
          <p:cNvPicPr>
            <a:picLocks noChangeAspect="1"/>
          </p:cNvPicPr>
          <p:nvPr/>
        </p:nvPicPr>
        <p:blipFill>
          <a:blip r:embed="rId4"/>
          <a:stretch>
            <a:fillRect/>
          </a:stretch>
        </p:blipFill>
        <p:spPr>
          <a:xfrm>
            <a:off x="2741612" y="2995322"/>
            <a:ext cx="3761154" cy="890878"/>
          </a:xfrm>
          <a:prstGeom prst="rect">
            <a:avLst/>
          </a:prstGeom>
          <a:ln>
            <a:solidFill>
              <a:schemeClr val="bg1">
                <a:lumMod val="75000"/>
              </a:schemeClr>
            </a:solidFill>
          </a:ln>
        </p:spPr>
      </p:pic>
    </p:spTree>
    <p:extLst>
      <p:ext uri="{BB962C8B-B14F-4D97-AF65-F5344CB8AC3E}">
        <p14:creationId xmlns:p14="http://schemas.microsoft.com/office/powerpoint/2010/main" val="413284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Programming using CSOM </a:t>
            </a:r>
            <a:endParaRPr lang="en-US" dirty="0"/>
          </a:p>
        </p:txBody>
      </p:sp>
      <p:grpSp>
        <p:nvGrpSpPr>
          <p:cNvPr id="42" name="Group 41"/>
          <p:cNvGrpSpPr/>
          <p:nvPr/>
        </p:nvGrpSpPr>
        <p:grpSpPr>
          <a:xfrm>
            <a:off x="1893803" y="1632973"/>
            <a:ext cx="8467810" cy="3683802"/>
            <a:chOff x="228600" y="1143000"/>
            <a:chExt cx="8763000" cy="5106319"/>
          </a:xfrm>
        </p:grpSpPr>
        <p:sp>
          <p:nvSpPr>
            <p:cNvPr id="8" name="Rectangle 7"/>
            <p:cNvSpPr/>
            <p:nvPr/>
          </p:nvSpPr>
          <p:spPr>
            <a:xfrm>
              <a:off x="228600" y="1143000"/>
              <a:ext cx="8763000" cy="5106319"/>
            </a:xfrm>
            <a:prstGeom prst="rect">
              <a:avLst/>
            </a:prstGeom>
            <a:solidFill>
              <a:srgbClr val="EDEB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5"/>
            </a:p>
          </p:txBody>
        </p:sp>
        <p:grpSp>
          <p:nvGrpSpPr>
            <p:cNvPr id="9" name="Group 8"/>
            <p:cNvGrpSpPr/>
            <p:nvPr/>
          </p:nvGrpSpPr>
          <p:grpSpPr>
            <a:xfrm>
              <a:off x="609601" y="1524000"/>
              <a:ext cx="8077199" cy="4526013"/>
              <a:chOff x="0" y="1066800"/>
              <a:chExt cx="8839200" cy="4953009"/>
            </a:xfrm>
          </p:grpSpPr>
          <p:sp>
            <p:nvSpPr>
              <p:cNvPr id="10" name="Rounded Rectangle 9"/>
              <p:cNvSpPr/>
              <p:nvPr/>
            </p:nvSpPr>
            <p:spPr bwMode="auto">
              <a:xfrm>
                <a:off x="5029200" y="1828803"/>
                <a:ext cx="1676400" cy="3429004"/>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val="000000">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r>
                  <a:rPr lang="en-US" sz="1575" dirty="0">
                    <a:solidFill>
                      <a:sysClr val="windowText" lastClr="000000"/>
                    </a:solidFill>
                    <a:effectLst>
                      <a:outerShdw blurRad="38100" dist="38100" dir="2700000" algn="tl">
                        <a:srgbClr val="000000">
                          <a:alpha val="43137"/>
                        </a:srgbClr>
                      </a:outerShdw>
                    </a:effectLst>
                    <a:latin typeface="Segoe" pitchFamily="34" charset="0"/>
                  </a:rPr>
                  <a:t>Client.svc</a:t>
                </a:r>
              </a:p>
            </p:txBody>
          </p:sp>
          <p:sp>
            <p:nvSpPr>
              <p:cNvPr id="11" name="Rounded Rectangle 10"/>
              <p:cNvSpPr/>
              <p:nvPr/>
            </p:nvSpPr>
            <p:spPr bwMode="auto">
              <a:xfrm>
                <a:off x="7086601" y="1828803"/>
                <a:ext cx="1676400" cy="1371602"/>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val="000000">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r>
                  <a:rPr lang="en-US" sz="1575" dirty="0">
                    <a:solidFill>
                      <a:sysClr val="windowText" lastClr="000000"/>
                    </a:solidFill>
                    <a:effectLst>
                      <a:outerShdw blurRad="38100" dist="38100" dir="2700000" algn="tl">
                        <a:srgbClr val="000000">
                          <a:alpha val="43137"/>
                        </a:srgbClr>
                      </a:outerShdw>
                    </a:effectLst>
                    <a:latin typeface="Segoe" pitchFamily="34" charset="0"/>
                  </a:rPr>
                  <a:t>Server OM</a:t>
                </a:r>
              </a:p>
            </p:txBody>
          </p:sp>
          <p:sp>
            <p:nvSpPr>
              <p:cNvPr id="12" name="Can 11"/>
              <p:cNvSpPr/>
              <p:nvPr/>
            </p:nvSpPr>
            <p:spPr bwMode="auto">
              <a:xfrm>
                <a:off x="7162800" y="3733806"/>
                <a:ext cx="1676400" cy="1600203"/>
              </a:xfrm>
              <a:prstGeom prst="can">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r>
                  <a:rPr lang="en-US" sz="1575" dirty="0">
                    <a:solidFill>
                      <a:sysClr val="windowText" lastClr="000000"/>
                    </a:solidFill>
                    <a:effectLst>
                      <a:outerShdw blurRad="38100" dist="38100" dir="2700000" algn="tl">
                        <a:srgbClr val="000000">
                          <a:alpha val="43137"/>
                        </a:srgbClr>
                      </a:outerShdw>
                    </a:effectLst>
                    <a:latin typeface="Segoe" pitchFamily="34" charset="0"/>
                  </a:rPr>
                  <a:t>Content</a:t>
                </a:r>
                <a:br>
                  <a:rPr lang="en-US" sz="1575" dirty="0">
                    <a:solidFill>
                      <a:sysClr val="windowText" lastClr="000000"/>
                    </a:solidFill>
                    <a:effectLst>
                      <a:outerShdw blurRad="38100" dist="38100" dir="2700000" algn="tl">
                        <a:srgbClr val="000000">
                          <a:alpha val="43137"/>
                        </a:srgbClr>
                      </a:outerShdw>
                    </a:effectLst>
                    <a:latin typeface="Segoe" pitchFamily="34" charset="0"/>
                  </a:rPr>
                </a:br>
                <a:r>
                  <a:rPr lang="en-US" sz="1575" dirty="0">
                    <a:solidFill>
                      <a:sysClr val="windowText" lastClr="000000"/>
                    </a:solidFill>
                    <a:effectLst>
                      <a:outerShdw blurRad="38100" dist="38100" dir="2700000" algn="tl">
                        <a:srgbClr val="000000">
                          <a:alpha val="43137"/>
                        </a:srgbClr>
                      </a:outerShdw>
                    </a:effectLst>
                    <a:latin typeface="Segoe" pitchFamily="34" charset="0"/>
                  </a:rPr>
                  <a:t>database</a:t>
                </a:r>
              </a:p>
            </p:txBody>
          </p:sp>
          <p:sp>
            <p:nvSpPr>
              <p:cNvPr id="13" name="Left-Right Arrow 12"/>
              <p:cNvSpPr/>
              <p:nvPr/>
            </p:nvSpPr>
            <p:spPr bwMode="auto">
              <a:xfrm>
                <a:off x="6629401" y="2209803"/>
                <a:ext cx="609600" cy="381000"/>
              </a:xfrm>
              <a:prstGeom prst="lef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14" name="Left-Right Arrow 13"/>
              <p:cNvSpPr/>
              <p:nvPr/>
            </p:nvSpPr>
            <p:spPr bwMode="auto">
              <a:xfrm rot="5400000">
                <a:off x="7658100" y="3314705"/>
                <a:ext cx="609601" cy="381000"/>
              </a:xfrm>
              <a:prstGeom prst="lef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cxnSp>
            <p:nvCxnSpPr>
              <p:cNvPr id="15" name="Straight Connector 14"/>
              <p:cNvCxnSpPr/>
              <p:nvPr/>
            </p:nvCxnSpPr>
            <p:spPr>
              <a:xfrm rot="5400000">
                <a:off x="4266406" y="2590805"/>
                <a:ext cx="305595" cy="794"/>
              </a:xfrm>
              <a:prstGeom prst="line">
                <a:avLst/>
              </a:prstGeom>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bwMode="auto">
              <a:xfrm>
                <a:off x="914400" y="2133603"/>
                <a:ext cx="2286000" cy="381000"/>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val="000000">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68595" tIns="34297" rIns="68595" bIns="34297" numCol="1" rtlCol="0" anchor="ctr" anchorCtr="0" compatLnSpc="1">
                <a:prstTxWarp prst="textNoShape">
                  <a:avLst/>
                </a:prstTxWarp>
              </a:bodyPr>
              <a:lstStyle/>
              <a:p>
                <a:pPr algn="ctr" defTabSz="879003"/>
                <a:r>
                  <a:rPr lang="en-US" sz="1350" dirty="0">
                    <a:solidFill>
                      <a:sysClr val="windowText" lastClr="000000"/>
                    </a:solidFill>
                    <a:effectLst>
                      <a:outerShdw blurRad="38100" dist="38100" dir="2700000" algn="tl">
                        <a:srgbClr val="000000">
                          <a:alpha val="43137"/>
                        </a:srgbClr>
                      </a:outerShdw>
                    </a:effectLst>
                    <a:latin typeface="Segoe" pitchFamily="34" charset="0"/>
                  </a:rPr>
                  <a:t>JavaScript OM</a:t>
                </a:r>
              </a:p>
            </p:txBody>
          </p:sp>
          <p:sp>
            <p:nvSpPr>
              <p:cNvPr id="17" name="Rounded Rectangle 16"/>
              <p:cNvSpPr/>
              <p:nvPr/>
            </p:nvSpPr>
            <p:spPr bwMode="auto">
              <a:xfrm>
                <a:off x="914400" y="3733806"/>
                <a:ext cx="2286000" cy="381000"/>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val="000000">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r>
                  <a:rPr lang="en-US" sz="1350" dirty="0">
                    <a:solidFill>
                      <a:sysClr val="windowText" lastClr="000000"/>
                    </a:solidFill>
                    <a:effectLst>
                      <a:outerShdw blurRad="38100" dist="38100" dir="2700000" algn="tl">
                        <a:srgbClr val="000000">
                          <a:alpha val="43137"/>
                        </a:srgbClr>
                      </a:outerShdw>
                    </a:effectLst>
                    <a:latin typeface="Segoe" pitchFamily="34" charset="0"/>
                  </a:rPr>
                  <a:t>Proxy</a:t>
                </a:r>
              </a:p>
            </p:txBody>
          </p:sp>
          <p:sp>
            <p:nvSpPr>
              <p:cNvPr id="18" name="Rounded Rectangle 17"/>
              <p:cNvSpPr/>
              <p:nvPr/>
            </p:nvSpPr>
            <p:spPr bwMode="auto">
              <a:xfrm>
                <a:off x="914400" y="4495806"/>
                <a:ext cx="2286000" cy="381000"/>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val="000000">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r>
                  <a:rPr lang="en-US" sz="1350" dirty="0">
                    <a:solidFill>
                      <a:sysClr val="windowText" lastClr="000000"/>
                    </a:solidFill>
                    <a:effectLst>
                      <a:outerShdw blurRad="38100" dist="38100" dir="2700000" algn="tl">
                        <a:srgbClr val="000000">
                          <a:alpha val="43137"/>
                        </a:srgbClr>
                      </a:outerShdw>
                    </a:effectLst>
                    <a:latin typeface="Segoe" pitchFamily="34" charset="0"/>
                  </a:rPr>
                  <a:t>Managed OM</a:t>
                </a:r>
              </a:p>
            </p:txBody>
          </p:sp>
          <p:sp>
            <p:nvSpPr>
              <p:cNvPr id="19" name="Rounded Rectangle 18"/>
              <p:cNvSpPr/>
              <p:nvPr/>
            </p:nvSpPr>
            <p:spPr bwMode="auto">
              <a:xfrm>
                <a:off x="914400" y="2819405"/>
                <a:ext cx="2286000" cy="381000"/>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val="000000">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r>
                  <a:rPr lang="en-US" sz="1350" dirty="0">
                    <a:solidFill>
                      <a:sysClr val="windowText" lastClr="000000"/>
                    </a:solidFill>
                    <a:effectLst>
                      <a:outerShdw blurRad="38100" dist="38100" dir="2700000" algn="tl">
                        <a:srgbClr val="000000">
                          <a:alpha val="43137"/>
                        </a:srgbClr>
                      </a:outerShdw>
                    </a:effectLst>
                    <a:latin typeface="Segoe" pitchFamily="34" charset="0"/>
                  </a:rPr>
                  <a:t>Proxy</a:t>
                </a:r>
              </a:p>
            </p:txBody>
          </p:sp>
          <p:sp>
            <p:nvSpPr>
              <p:cNvPr id="20" name="Rounded Rectangle 19"/>
              <p:cNvSpPr/>
              <p:nvPr/>
            </p:nvSpPr>
            <p:spPr bwMode="auto">
              <a:xfrm>
                <a:off x="304800" y="5334008"/>
                <a:ext cx="3810001" cy="685801"/>
              </a:xfrm>
              <a:prstGeom prst="roundRect">
                <a:avLst/>
              </a:prstGeom>
              <a:solidFill>
                <a:schemeClr val="accent3">
                  <a:lumMod val="7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r>
                  <a:rPr lang="en-US" sz="1125" dirty="0">
                    <a:solidFill>
                      <a:schemeClr val="bg1">
                        <a:lumMod val="75000"/>
                        <a:lumOff val="25000"/>
                      </a:schemeClr>
                    </a:solidFill>
                    <a:latin typeface="Arial Black" pitchFamily="34" charset="0"/>
                  </a:rPr>
                  <a:t>Your C# and VB.NET Code</a:t>
                </a:r>
              </a:p>
            </p:txBody>
          </p:sp>
          <p:sp>
            <p:nvSpPr>
              <p:cNvPr id="21" name="Rounded Rectangle 20"/>
              <p:cNvSpPr/>
              <p:nvPr/>
            </p:nvSpPr>
            <p:spPr bwMode="auto">
              <a:xfrm>
                <a:off x="228600" y="1066800"/>
                <a:ext cx="3886201" cy="609601"/>
              </a:xfrm>
              <a:prstGeom prst="roundRect">
                <a:avLst/>
              </a:prstGeom>
              <a:solidFill>
                <a:schemeClr val="accent5">
                  <a:lumMod val="60000"/>
                  <a:lumOff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a:r>
                  <a:rPr lang="en-US" sz="1125" dirty="0">
                    <a:solidFill>
                      <a:schemeClr val="bg1">
                        <a:lumMod val="75000"/>
                        <a:lumOff val="25000"/>
                      </a:schemeClr>
                    </a:solidFill>
                    <a:latin typeface="Arial Black" pitchFamily="34" charset="0"/>
                  </a:rPr>
                  <a:t>Your JavaScript Code</a:t>
                </a:r>
              </a:p>
            </p:txBody>
          </p:sp>
          <p:cxnSp>
            <p:nvCxnSpPr>
              <p:cNvPr id="22" name="Straight Connector 21"/>
              <p:cNvCxnSpPr/>
              <p:nvPr/>
            </p:nvCxnSpPr>
            <p:spPr>
              <a:xfrm>
                <a:off x="228600" y="3429005"/>
                <a:ext cx="419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3" name="Right Arrow 22"/>
              <p:cNvSpPr/>
              <p:nvPr/>
            </p:nvSpPr>
            <p:spPr bwMode="auto">
              <a:xfrm>
                <a:off x="3200400" y="3810005"/>
                <a:ext cx="1981200" cy="228600"/>
              </a:xfrm>
              <a:prstGeom prs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24" name="Right Arrow 23"/>
              <p:cNvSpPr/>
              <p:nvPr/>
            </p:nvSpPr>
            <p:spPr bwMode="auto">
              <a:xfrm>
                <a:off x="3200400" y="2895604"/>
                <a:ext cx="1981200" cy="228600"/>
              </a:xfrm>
              <a:prstGeom prs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25" name="Right Arrow 24"/>
              <p:cNvSpPr/>
              <p:nvPr/>
            </p:nvSpPr>
            <p:spPr bwMode="auto">
              <a:xfrm rot="10800000">
                <a:off x="3200400" y="4572005"/>
                <a:ext cx="1981200" cy="228600"/>
              </a:xfrm>
              <a:prstGeom prs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26" name="Right Arrow 25"/>
              <p:cNvSpPr/>
              <p:nvPr/>
            </p:nvSpPr>
            <p:spPr bwMode="auto">
              <a:xfrm rot="10800000">
                <a:off x="3200400" y="2209802"/>
                <a:ext cx="1981200" cy="228600"/>
              </a:xfrm>
              <a:prstGeom prs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27" name="Right Arrow 26"/>
              <p:cNvSpPr/>
              <p:nvPr/>
            </p:nvSpPr>
            <p:spPr bwMode="auto">
              <a:xfrm rot="16200000">
                <a:off x="1828800" y="4191005"/>
                <a:ext cx="419101" cy="266700"/>
              </a:xfrm>
              <a:prstGeom prs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28" name="Right Arrow 27"/>
              <p:cNvSpPr/>
              <p:nvPr/>
            </p:nvSpPr>
            <p:spPr bwMode="auto">
              <a:xfrm rot="5400000">
                <a:off x="1828800" y="2590804"/>
                <a:ext cx="419101" cy="266700"/>
              </a:xfrm>
              <a:prstGeom prs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29" name="Up-Down Arrow 28"/>
              <p:cNvSpPr/>
              <p:nvPr/>
            </p:nvSpPr>
            <p:spPr bwMode="auto">
              <a:xfrm>
                <a:off x="1828800" y="1600202"/>
                <a:ext cx="304800" cy="609601"/>
              </a:xfrm>
              <a:prstGeom prst="up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30" name="Up-Down Arrow 29"/>
              <p:cNvSpPr/>
              <p:nvPr/>
            </p:nvSpPr>
            <p:spPr bwMode="auto">
              <a:xfrm>
                <a:off x="1905000" y="4800606"/>
                <a:ext cx="304800" cy="609601"/>
              </a:xfrm>
              <a:prstGeom prst="up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31" name="TextBox 30"/>
              <p:cNvSpPr txBox="1"/>
              <p:nvPr/>
            </p:nvSpPr>
            <p:spPr>
              <a:xfrm>
                <a:off x="3276600" y="2636382"/>
                <a:ext cx="1733550" cy="385172"/>
              </a:xfrm>
              <a:prstGeom prst="rect">
                <a:avLst/>
              </a:prstGeom>
              <a:noFill/>
            </p:spPr>
            <p:txBody>
              <a:bodyPr wrap="square" rtlCol="0">
                <a:spAutoFit/>
              </a:bodyPr>
              <a:lstStyle/>
              <a:p>
                <a:pPr algn="ctr"/>
                <a:r>
                  <a:rPr lang="en-US" sz="1050" dirty="0"/>
                  <a:t>XML Request</a:t>
                </a:r>
              </a:p>
            </p:txBody>
          </p:sp>
          <p:sp>
            <p:nvSpPr>
              <p:cNvPr id="32" name="TextBox 31"/>
              <p:cNvSpPr txBox="1"/>
              <p:nvPr/>
            </p:nvSpPr>
            <p:spPr>
              <a:xfrm>
                <a:off x="3276600" y="3550784"/>
                <a:ext cx="1676946" cy="385172"/>
              </a:xfrm>
              <a:prstGeom prst="rect">
                <a:avLst/>
              </a:prstGeom>
              <a:noFill/>
            </p:spPr>
            <p:txBody>
              <a:bodyPr wrap="square" rtlCol="0">
                <a:spAutoFit/>
              </a:bodyPr>
              <a:lstStyle/>
              <a:p>
                <a:pPr algn="ctr"/>
                <a:r>
                  <a:rPr lang="en-US" sz="1050" dirty="0"/>
                  <a:t>XML Request</a:t>
                </a:r>
              </a:p>
            </p:txBody>
          </p:sp>
          <p:sp>
            <p:nvSpPr>
              <p:cNvPr id="33" name="TextBox 32"/>
              <p:cNvSpPr txBox="1"/>
              <p:nvPr/>
            </p:nvSpPr>
            <p:spPr>
              <a:xfrm>
                <a:off x="3276600" y="1950578"/>
                <a:ext cx="1733550" cy="385172"/>
              </a:xfrm>
              <a:prstGeom prst="rect">
                <a:avLst/>
              </a:prstGeom>
              <a:noFill/>
            </p:spPr>
            <p:txBody>
              <a:bodyPr wrap="square" rtlCol="0">
                <a:spAutoFit/>
              </a:bodyPr>
              <a:lstStyle/>
              <a:p>
                <a:pPr algn="ctr"/>
                <a:r>
                  <a:rPr lang="en-US" sz="1050" dirty="0"/>
                  <a:t>JSON Response</a:t>
                </a:r>
              </a:p>
            </p:txBody>
          </p:sp>
          <p:sp>
            <p:nvSpPr>
              <p:cNvPr id="34" name="TextBox 33"/>
              <p:cNvSpPr txBox="1"/>
              <p:nvPr/>
            </p:nvSpPr>
            <p:spPr>
              <a:xfrm>
                <a:off x="3200399" y="4312782"/>
                <a:ext cx="1905000" cy="385172"/>
              </a:xfrm>
              <a:prstGeom prst="rect">
                <a:avLst/>
              </a:prstGeom>
              <a:noFill/>
            </p:spPr>
            <p:txBody>
              <a:bodyPr wrap="square" rtlCol="0">
                <a:spAutoFit/>
              </a:bodyPr>
              <a:lstStyle/>
              <a:p>
                <a:pPr algn="ctr"/>
                <a:r>
                  <a:rPr lang="en-US" sz="1050" dirty="0"/>
                  <a:t>JSON Response</a:t>
                </a:r>
              </a:p>
            </p:txBody>
          </p:sp>
          <p:cxnSp>
            <p:nvCxnSpPr>
              <p:cNvPr id="35" name="Straight Connector 34"/>
              <p:cNvCxnSpPr/>
              <p:nvPr/>
            </p:nvCxnSpPr>
            <p:spPr>
              <a:xfrm rot="5400000">
                <a:off x="4039393" y="1600202"/>
                <a:ext cx="761207"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4191397" y="3352407"/>
                <a:ext cx="4572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4229497" y="4228709"/>
                <a:ext cx="3810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3657996" y="5189154"/>
                <a:ext cx="1524000" cy="794"/>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0" y="1752600"/>
                <a:ext cx="1066800" cy="402679"/>
              </a:xfrm>
              <a:prstGeom prst="rect">
                <a:avLst/>
              </a:prstGeom>
              <a:noFill/>
            </p:spPr>
            <p:txBody>
              <a:bodyPr wrap="square" rtlCol="0">
                <a:spAutoFit/>
              </a:bodyPr>
              <a:lstStyle/>
              <a:p>
                <a:r>
                  <a:rPr lang="en-US" sz="1125" dirty="0"/>
                  <a:t>Browser</a:t>
                </a:r>
              </a:p>
            </p:txBody>
          </p:sp>
          <p:sp>
            <p:nvSpPr>
              <p:cNvPr id="40" name="TextBox 39"/>
              <p:cNvSpPr txBox="1"/>
              <p:nvPr/>
            </p:nvSpPr>
            <p:spPr>
              <a:xfrm>
                <a:off x="0" y="4953005"/>
                <a:ext cx="1905000" cy="402679"/>
              </a:xfrm>
              <a:prstGeom prst="rect">
                <a:avLst/>
              </a:prstGeom>
              <a:noFill/>
            </p:spPr>
            <p:txBody>
              <a:bodyPr wrap="square" rtlCol="0">
                <a:spAutoFit/>
              </a:bodyPr>
              <a:lstStyle/>
              <a:p>
                <a:r>
                  <a:rPr lang="en-US" sz="1125" dirty="0"/>
                  <a:t>Managed Client</a:t>
                </a:r>
              </a:p>
            </p:txBody>
          </p:sp>
          <p:sp>
            <p:nvSpPr>
              <p:cNvPr id="41" name="TextBox 40"/>
              <p:cNvSpPr txBox="1"/>
              <p:nvPr/>
            </p:nvSpPr>
            <p:spPr>
              <a:xfrm>
                <a:off x="4942904" y="5422452"/>
                <a:ext cx="1986163" cy="402679"/>
              </a:xfrm>
              <a:prstGeom prst="rect">
                <a:avLst/>
              </a:prstGeom>
              <a:noFill/>
            </p:spPr>
            <p:txBody>
              <a:bodyPr wrap="square" rtlCol="0">
                <a:spAutoFit/>
              </a:bodyPr>
              <a:lstStyle/>
              <a:p>
                <a:r>
                  <a:rPr lang="en-US" sz="1125" dirty="0"/>
                  <a:t>SharePoint Web Server</a:t>
                </a:r>
              </a:p>
            </p:txBody>
          </p:sp>
        </p:grpSp>
      </p:grpSp>
    </p:spTree>
    <p:extLst>
      <p:ext uri="{BB962C8B-B14F-4D97-AF65-F5344CB8AC3E}">
        <p14:creationId xmlns:p14="http://schemas.microsoft.com/office/powerpoint/2010/main" val="803199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CSOM using Managed Code</a:t>
            </a:r>
            <a:endParaRPr lang="en-US" dirty="0"/>
          </a:p>
        </p:txBody>
      </p:sp>
      <p:pic>
        <p:nvPicPr>
          <p:cNvPr id="2" name="Picture 1"/>
          <p:cNvPicPr>
            <a:picLocks noChangeAspect="1"/>
          </p:cNvPicPr>
          <p:nvPr/>
        </p:nvPicPr>
        <p:blipFill>
          <a:blip r:embed="rId3"/>
          <a:stretch>
            <a:fillRect/>
          </a:stretch>
        </p:blipFill>
        <p:spPr>
          <a:xfrm>
            <a:off x="1903412" y="1295400"/>
            <a:ext cx="6910388" cy="5311900"/>
          </a:xfrm>
          <a:prstGeom prst="rect">
            <a:avLst/>
          </a:prstGeom>
          <a:ln>
            <a:solidFill>
              <a:schemeClr val="bg1">
                <a:lumMod val="50000"/>
              </a:schemeClr>
            </a:solidFill>
          </a:ln>
        </p:spPr>
      </p:pic>
    </p:spTree>
    <p:extLst>
      <p:ext uri="{BB962C8B-B14F-4D97-AF65-F5344CB8AC3E}">
        <p14:creationId xmlns:p14="http://schemas.microsoft.com/office/powerpoint/2010/main" val="3662416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CSOM using JavaScript</a:t>
            </a:r>
            <a:endParaRPr lang="en-US" dirty="0"/>
          </a:p>
        </p:txBody>
      </p:sp>
      <p:pic>
        <p:nvPicPr>
          <p:cNvPr id="5" name="Picture 4"/>
          <p:cNvPicPr>
            <a:picLocks noChangeAspect="1"/>
          </p:cNvPicPr>
          <p:nvPr/>
        </p:nvPicPr>
        <p:blipFill>
          <a:blip r:embed="rId3"/>
          <a:stretch>
            <a:fillRect/>
          </a:stretch>
        </p:blipFill>
        <p:spPr>
          <a:xfrm>
            <a:off x="2270125" y="1285875"/>
            <a:ext cx="7648575" cy="4286250"/>
          </a:xfrm>
          <a:prstGeom prst="rect">
            <a:avLst/>
          </a:prstGeom>
          <a:ln>
            <a:solidFill>
              <a:schemeClr val="bg1">
                <a:lumMod val="50000"/>
              </a:schemeClr>
            </a:solidFill>
          </a:ln>
        </p:spPr>
      </p:pic>
    </p:spTree>
    <p:extLst>
      <p:ext uri="{BB962C8B-B14F-4D97-AF65-F5344CB8AC3E}">
        <p14:creationId xmlns:p14="http://schemas.microsoft.com/office/powerpoint/2010/main" val="2854926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Authentication using CSOM</a:t>
            </a:r>
            <a:endParaRPr lang="en-US" dirty="0"/>
          </a:p>
        </p:txBody>
      </p:sp>
      <p:sp>
        <p:nvSpPr>
          <p:cNvPr id="5" name="Content Placeholder 4"/>
          <p:cNvSpPr>
            <a:spLocks noGrp="1"/>
          </p:cNvSpPr>
          <p:nvPr>
            <p:ph idx="1"/>
          </p:nvPr>
        </p:nvSpPr>
        <p:spPr/>
        <p:txBody>
          <a:bodyPr/>
          <a:lstStyle/>
          <a:p>
            <a:r>
              <a:rPr lang="en-US" dirty="0" smtClean="0"/>
              <a:t>CSOM support user </a:t>
            </a:r>
            <a:r>
              <a:rPr lang="en-US" dirty="0" err="1" smtClean="0"/>
              <a:t>auth</a:t>
            </a:r>
            <a:r>
              <a:rPr lang="en-US" dirty="0" smtClean="0"/>
              <a:t> and app </a:t>
            </a:r>
            <a:r>
              <a:rPr lang="en-US" dirty="0" err="1" smtClean="0"/>
              <a:t>auth</a:t>
            </a:r>
            <a:endParaRPr lang="en-US" dirty="0" smtClean="0"/>
          </a:p>
          <a:p>
            <a:pPr lvl="1"/>
            <a:r>
              <a:rPr lang="en-US" dirty="0" smtClean="0"/>
              <a:t>User </a:t>
            </a:r>
            <a:r>
              <a:rPr lang="en-US" dirty="0" err="1" smtClean="0"/>
              <a:t>auth</a:t>
            </a:r>
            <a:r>
              <a:rPr lang="en-US" dirty="0" smtClean="0"/>
              <a:t> can use Windows of Forms Authentication</a:t>
            </a:r>
          </a:p>
          <a:p>
            <a:pPr lvl="1"/>
            <a:r>
              <a:rPr lang="en-US" dirty="0" smtClean="0"/>
              <a:t>External </a:t>
            </a:r>
            <a:r>
              <a:rPr lang="en-US" dirty="0" err="1" smtClean="0"/>
              <a:t>auth</a:t>
            </a:r>
            <a:r>
              <a:rPr lang="en-US" dirty="0" smtClean="0"/>
              <a:t> used for apps with server-side code</a:t>
            </a:r>
          </a:p>
          <a:p>
            <a:r>
              <a:rPr lang="en-US" dirty="0" smtClean="0"/>
              <a:t>Set authentication mode:</a:t>
            </a:r>
          </a:p>
          <a:p>
            <a:pPr marL="339725" lvl="1" indent="0">
              <a:buNone/>
            </a:pPr>
            <a:r>
              <a:rPr lang="en-US" sz="1800" dirty="0" err="1" smtClean="0">
                <a:latin typeface="Lucida Console" panose="020B0609040504020204" pitchFamily="49" charset="0"/>
              </a:rPr>
              <a:t>clientCtx.AuthenticationMode</a:t>
            </a:r>
            <a:r>
              <a:rPr lang="en-US" sz="1800" dirty="0" smtClean="0">
                <a:latin typeface="Lucida Console" panose="020B0609040504020204" pitchFamily="49" charset="0"/>
              </a:rPr>
              <a:t> = </a:t>
            </a:r>
          </a:p>
          <a:p>
            <a:pPr marL="339725" lvl="1" indent="0">
              <a:buNone/>
            </a:pPr>
            <a:r>
              <a:rPr lang="en-US" sz="1800" dirty="0" smtClean="0">
                <a:latin typeface="Lucida Console" panose="020B0609040504020204" pitchFamily="49" charset="0"/>
              </a:rPr>
              <a:t>	</a:t>
            </a:r>
            <a:r>
              <a:rPr lang="en-US" sz="1800" dirty="0" err="1" smtClean="0">
                <a:latin typeface="Lucida Console" panose="020B0609040504020204" pitchFamily="49" charset="0"/>
              </a:rPr>
              <a:t>ClientAuthenticationMode.FormsAuthentication</a:t>
            </a:r>
            <a:r>
              <a:rPr lang="en-US" sz="1800" dirty="0" smtClean="0">
                <a:latin typeface="Lucida Console" panose="020B0609040504020204" pitchFamily="49" charset="0"/>
              </a:rPr>
              <a:t>;</a:t>
            </a:r>
          </a:p>
          <a:p>
            <a:r>
              <a:rPr lang="en-US" dirty="0" smtClean="0"/>
              <a:t>Specify user authentication details:</a:t>
            </a:r>
          </a:p>
          <a:p>
            <a:pPr marL="339725" lvl="1" indent="0">
              <a:buNone/>
            </a:pPr>
            <a:r>
              <a:rPr lang="en-US" sz="1800" dirty="0" err="1" smtClean="0">
                <a:latin typeface="Lucida Console" panose="020B0609040504020204" pitchFamily="49" charset="0"/>
              </a:rPr>
              <a:t>FormAuthenticationLoginInfo</a:t>
            </a:r>
            <a:r>
              <a:rPr lang="en-US" sz="1800" dirty="0" smtClean="0">
                <a:latin typeface="Lucida Console" panose="020B0609040504020204" pitchFamily="49" charset="0"/>
              </a:rPr>
              <a:t> </a:t>
            </a:r>
            <a:r>
              <a:rPr lang="en-US" sz="1800" dirty="0" err="1" smtClean="0">
                <a:latin typeface="Lucida Console" panose="020B0609040504020204" pitchFamily="49" charset="0"/>
              </a:rPr>
              <a:t>loginInfo</a:t>
            </a:r>
            <a:r>
              <a:rPr lang="en-US" sz="1800" dirty="0" smtClean="0">
                <a:latin typeface="Lucida Console" panose="020B0609040504020204" pitchFamily="49" charset="0"/>
              </a:rPr>
              <a:t> = </a:t>
            </a:r>
            <a:br>
              <a:rPr lang="en-US" sz="1800" dirty="0" smtClean="0">
                <a:latin typeface="Lucida Console" panose="020B0609040504020204" pitchFamily="49" charset="0"/>
              </a:rPr>
            </a:br>
            <a:r>
              <a:rPr lang="en-US" sz="1800" dirty="0" smtClean="0">
                <a:latin typeface="Lucida Console" panose="020B0609040504020204" pitchFamily="49" charset="0"/>
              </a:rPr>
              <a:t>	new </a:t>
            </a:r>
            <a:r>
              <a:rPr lang="en-US" sz="1800" dirty="0" err="1" smtClean="0">
                <a:latin typeface="Lucida Console" panose="020B0609040504020204" pitchFamily="49" charset="0"/>
              </a:rPr>
              <a:t>FormAuthenticationLoginInfo</a:t>
            </a:r>
            <a:r>
              <a:rPr lang="en-US" sz="1800" dirty="0" smtClean="0">
                <a:latin typeface="Lucida Console" panose="020B0609040504020204" pitchFamily="49" charset="0"/>
              </a:rPr>
              <a:t>(“</a:t>
            </a:r>
            <a:r>
              <a:rPr lang="en-US" sz="1800" dirty="0" err="1" smtClean="0">
                <a:latin typeface="Lucida Console" panose="020B0609040504020204" pitchFamily="49" charset="0"/>
              </a:rPr>
              <a:t>User”,”password</a:t>
            </a:r>
            <a:r>
              <a:rPr lang="en-US" sz="1800" dirty="0" smtClean="0">
                <a:latin typeface="Lucida Console" panose="020B0609040504020204" pitchFamily="49" charset="0"/>
              </a:rPr>
              <a:t>”);</a:t>
            </a:r>
          </a:p>
          <a:p>
            <a:pPr marL="339725" lvl="1" indent="0">
              <a:buNone/>
            </a:pPr>
            <a:r>
              <a:rPr lang="en-US" sz="1800" dirty="0" err="1" smtClean="0">
                <a:latin typeface="Lucida Console" panose="020B0609040504020204" pitchFamily="49" charset="0"/>
              </a:rPr>
              <a:t>clientCtx.FormsAuthenticationLoginInfo</a:t>
            </a:r>
            <a:r>
              <a:rPr lang="en-US" sz="1800" dirty="0" smtClean="0">
                <a:latin typeface="Lucida Console" panose="020B0609040504020204" pitchFamily="49" charset="0"/>
              </a:rPr>
              <a:t> = </a:t>
            </a:r>
            <a:r>
              <a:rPr lang="en-US" sz="1800" dirty="0" err="1" smtClean="0">
                <a:latin typeface="Lucida Console" panose="020B0609040504020204" pitchFamily="49" charset="0"/>
              </a:rPr>
              <a:t>loginInfo</a:t>
            </a:r>
            <a:r>
              <a:rPr lang="en-US" sz="1800" dirty="0" smtClean="0">
                <a:latin typeface="Lucida Console" panose="020B0609040504020204" pitchFamily="49" charset="0"/>
              </a:rPr>
              <a:t>;</a:t>
            </a:r>
            <a:endParaRPr lang="en-US" sz="1800" dirty="0">
              <a:latin typeface="Lucida Console" panose="020B0609040504020204" pitchFamily="49" charset="0"/>
            </a:endParaRPr>
          </a:p>
        </p:txBody>
      </p:sp>
    </p:spTree>
    <p:extLst>
      <p:ext uri="{BB962C8B-B14F-4D97-AF65-F5344CB8AC3E}">
        <p14:creationId xmlns:p14="http://schemas.microsoft.com/office/powerpoint/2010/main" val="34766591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Authenticating from the Remote Web</a:t>
            </a:r>
            <a:endParaRPr lang="en-US" dirty="0"/>
          </a:p>
        </p:txBody>
      </p:sp>
      <p:sp>
        <p:nvSpPr>
          <p:cNvPr id="5" name="Content Placeholder 4"/>
          <p:cNvSpPr>
            <a:spLocks noGrp="1"/>
          </p:cNvSpPr>
          <p:nvPr>
            <p:ph idx="1"/>
          </p:nvPr>
        </p:nvSpPr>
        <p:spPr/>
        <p:txBody>
          <a:bodyPr>
            <a:normAutofit/>
          </a:bodyPr>
          <a:lstStyle/>
          <a:p>
            <a:r>
              <a:rPr lang="en-US" sz="2400" dirty="0"/>
              <a:t>Create client context with access token</a:t>
            </a:r>
          </a:p>
          <a:p>
            <a:pPr lvl="1"/>
            <a:r>
              <a:rPr lang="en-US" sz="2000" dirty="0"/>
              <a:t>Call </a:t>
            </a:r>
            <a:r>
              <a:rPr lang="en-US" sz="2000" b="1" dirty="0"/>
              <a:t>GetS2SClientContextwithWindowsIdentity</a:t>
            </a:r>
          </a:p>
          <a:p>
            <a:pPr lvl="1"/>
            <a:r>
              <a:rPr lang="en-US" sz="2000" dirty="0"/>
              <a:t>Commonly done inside using statement</a:t>
            </a:r>
          </a:p>
          <a:p>
            <a:pPr lvl="1"/>
            <a:r>
              <a:rPr lang="en-US" sz="2000" dirty="0"/>
              <a:t>Pass null value for user name for App-only identity</a:t>
            </a:r>
          </a:p>
        </p:txBody>
      </p:sp>
      <p:pic>
        <p:nvPicPr>
          <p:cNvPr id="6" name="Picture 5"/>
          <p:cNvPicPr>
            <a:picLocks noChangeAspect="1"/>
          </p:cNvPicPr>
          <p:nvPr/>
        </p:nvPicPr>
        <p:blipFill>
          <a:blip r:embed="rId2"/>
          <a:stretch>
            <a:fillRect/>
          </a:stretch>
        </p:blipFill>
        <p:spPr>
          <a:xfrm>
            <a:off x="594172" y="3387969"/>
            <a:ext cx="10695759" cy="2543908"/>
          </a:xfrm>
          <a:prstGeom prst="rect">
            <a:avLst/>
          </a:prstGeom>
          <a:ln>
            <a:solidFill>
              <a:schemeClr val="bg1">
                <a:lumMod val="50000"/>
              </a:schemeClr>
            </a:solidFill>
          </a:ln>
        </p:spPr>
      </p:pic>
    </p:spTree>
    <p:extLst>
      <p:ext uri="{BB962C8B-B14F-4D97-AF65-F5344CB8AC3E}">
        <p14:creationId xmlns:p14="http://schemas.microsoft.com/office/powerpoint/2010/main" val="85456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Error Handling</a:t>
            </a:r>
            <a:endParaRPr lang="en-US" dirty="0"/>
          </a:p>
        </p:txBody>
      </p:sp>
      <p:sp>
        <p:nvSpPr>
          <p:cNvPr id="3" name="Content Placeholder 2"/>
          <p:cNvSpPr>
            <a:spLocks noGrp="1"/>
          </p:cNvSpPr>
          <p:nvPr>
            <p:ph idx="1"/>
          </p:nvPr>
        </p:nvSpPr>
        <p:spPr/>
        <p:txBody>
          <a:bodyPr/>
          <a:lstStyle/>
          <a:p>
            <a:r>
              <a:rPr lang="en-US" dirty="0" smtClean="0"/>
              <a:t>CSOM supports structured exception handling </a:t>
            </a:r>
          </a:p>
          <a:p>
            <a:pPr lvl="1"/>
            <a:r>
              <a:rPr lang="en-US" dirty="0" smtClean="0"/>
              <a:t>However, it’s an API not a language feature</a:t>
            </a:r>
            <a:endParaRPr lang="en-US" dirty="0"/>
          </a:p>
          <a:p>
            <a:pPr lvl="1"/>
            <a:r>
              <a:rPr lang="en-US" dirty="0" smtClean="0"/>
              <a:t>Reduces </a:t>
            </a:r>
            <a:r>
              <a:rPr lang="en-US" dirty="0"/>
              <a:t>chatty </a:t>
            </a:r>
            <a:r>
              <a:rPr lang="en-US" dirty="0" smtClean="0"/>
              <a:t>&amp; time consuming round-trips to server</a:t>
            </a:r>
          </a:p>
          <a:p>
            <a:pPr marL="0" indent="0">
              <a:buNone/>
            </a:pPr>
            <a:endParaRPr lang="en-US" dirty="0" smtClean="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2768" y="3124200"/>
            <a:ext cx="4994844" cy="3429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364303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3759618772"/>
              </p:ext>
            </p:extLst>
          </p:nvPr>
        </p:nvGraphicFramePr>
        <p:xfrm>
          <a:off x="438838" y="1244303"/>
          <a:ext cx="11225057" cy="4087289"/>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val="1253488153"/>
                    </a:ext>
                  </a:extLst>
                </a:gridCol>
              </a:tblGrid>
              <a:tr h="1047037">
                <a:tc>
                  <a:txBody>
                    <a:bodyPr/>
                    <a:lstStyle/>
                    <a:p>
                      <a:r>
                        <a:rPr lang="en-US" sz="2400" dirty="0" smtClean="0"/>
                        <a:t>Deep Dive into the Building Blocks and Services of the SharePoint Platform</a:t>
                      </a:r>
                      <a:endParaRPr lang="en-US" sz="2400" dirty="0"/>
                    </a:p>
                  </a:txBody>
                  <a:tcPr marL="91403" marR="91403" marT="45701" marB="45701" anchor="ctr"/>
                </a:tc>
                <a:extLst>
                  <a:ext uri="{0D108BD9-81ED-4DB2-BD59-A6C34878D82A}">
                    <a16:rowId xmlns:a16="http://schemas.microsoft.com/office/drawing/2014/main" val="829859176"/>
                  </a:ext>
                </a:extLst>
              </a:tr>
              <a:tr h="360260">
                <a:tc>
                  <a:txBody>
                    <a:bodyPr/>
                    <a:lstStyle/>
                    <a:p>
                      <a:r>
                        <a:rPr lang="en-US" sz="1800" b="0" dirty="0" smtClean="0"/>
                        <a:t>Module 1: Developing Advanced Workflow Scenarios in Office 365</a:t>
                      </a:r>
                      <a:endParaRPr lang="en-US" sz="1800" b="0" baseline="0" dirty="0" smtClean="0"/>
                    </a:p>
                  </a:txBody>
                  <a:tcPr marL="91403" marR="91403" marT="45701" marB="45701" anchor="ctr"/>
                </a:tc>
                <a:extLst>
                  <a:ext uri="{0D108BD9-81ED-4DB2-BD59-A6C34878D82A}">
                    <a16:rowId xmlns:a16="http://schemas.microsoft.com/office/drawing/2014/main" val="1946132611"/>
                  </a:ext>
                </a:extLst>
              </a:tr>
              <a:tr h="36026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into SharePoint Lists for Data Storage</a:t>
                      </a:r>
                    </a:p>
                  </a:txBody>
                  <a:tcPr marL="91403" marR="91403" marT="45701" marB="45701" anchor="ctr"/>
                </a:tc>
                <a:extLst>
                  <a:ext uri="{0D108BD9-81ED-4DB2-BD59-A6C34878D82A}">
                    <a16:rowId xmlns:a16="http://schemas.microsoft.com/office/drawing/2014/main" val="3204002662"/>
                  </a:ext>
                </a:extLst>
              </a:tr>
              <a:tr h="38738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 </a:t>
                      </a:r>
                      <a:r>
                        <a:rPr lang="en-US" sz="1800" b="0" dirty="0" smtClean="0"/>
                        <a:t>Deep Dive into SharePoint Lists with REST APIs</a:t>
                      </a:r>
                    </a:p>
                  </a:txBody>
                  <a:tcPr marL="91403" marR="91403" marT="45701" marB="45701" anchor="ctr"/>
                </a:tc>
                <a:extLst>
                  <a:ext uri="{0D108BD9-81ED-4DB2-BD59-A6C34878D82A}">
                    <a16:rowId xmlns:a16="http://schemas.microsoft.com/office/drawing/2014/main" val="4266278162"/>
                  </a:ext>
                </a:extLst>
              </a:tr>
              <a:tr h="45853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4: Deep Dive into SharePoint Lists with CSOM APIs</a:t>
                      </a:r>
                    </a:p>
                  </a:txBody>
                  <a:tcPr marL="91403" marR="91403" marT="45701" marB="45701" anchor="ctr"/>
                </a:tc>
                <a:extLst>
                  <a:ext uri="{0D108BD9-81ED-4DB2-BD59-A6C34878D82A}">
                    <a16:rowId xmlns:a16="http://schemas.microsoft.com/office/drawing/2014/main" val="10004"/>
                  </a:ext>
                </a:extLst>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SharePoint 2013 Remote Event Receivers</a:t>
                      </a:r>
                      <a:endParaRPr lang="en-US" sz="1800" b="0" dirty="0" smtClean="0"/>
                    </a:p>
                  </a:txBody>
                  <a:tcPr marL="91403" marR="91403" marT="45701" marB="45701" anchor="ctr"/>
                </a:tc>
                <a:extLst>
                  <a:ext uri="{0D108BD9-81ED-4DB2-BD59-A6C34878D82A}">
                    <a16:rowId xmlns:a16="http://schemas.microsoft.com/office/drawing/2014/main" val="10005"/>
                  </a:ext>
                </a:extLst>
              </a:tr>
              <a:tr h="30462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Search Scenarios in Office 365</a:t>
                      </a:r>
                    </a:p>
                  </a:txBody>
                  <a:tcPr marL="91403" marR="91403" marT="45701" marB="45701" anchor="ctr"/>
                </a:tc>
                <a:extLst>
                  <a:ext uri="{0D108BD9-81ED-4DB2-BD59-A6C34878D82A}">
                    <a16:rowId xmlns:a16="http://schemas.microsoft.com/office/drawing/2014/main" val="10006"/>
                  </a:ext>
                </a:extLst>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Business Connectivity Services in Office 365</a:t>
                      </a:r>
                    </a:p>
                  </a:txBody>
                  <a:tcPr marL="91403" marR="91403" marT="45701" marB="45701" anchor="ctr"/>
                </a:tc>
                <a:extLst>
                  <a:ext uri="{0D108BD9-81ED-4DB2-BD59-A6C34878D82A}">
                    <a16:rowId xmlns:a16="http://schemas.microsoft.com/office/drawing/2014/main" val="10007"/>
                  </a:ext>
                </a:extLst>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8: Developing Advanced Taxonomy Scenarios in Office 365</a:t>
                      </a:r>
                    </a:p>
                  </a:txBody>
                  <a:tcPr marL="91403" marR="91403" marT="45701" marB="45701"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978169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Optimizing the Execution of CSOM Queries</a:t>
            </a:r>
          </a:p>
        </p:txBody>
      </p:sp>
    </p:spTree>
    <p:extLst>
      <p:ext uri="{BB962C8B-B14F-4D97-AF65-F5344CB8AC3E}">
        <p14:creationId xmlns:p14="http://schemas.microsoft.com/office/powerpoint/2010/main" val="387244362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Wrong with This Code?</a:t>
            </a:r>
            <a:endParaRPr lang="en-US" dirty="0"/>
          </a:p>
        </p:txBody>
      </p:sp>
      <p:pic>
        <p:nvPicPr>
          <p:cNvPr id="4" name="Picture 3"/>
          <p:cNvPicPr>
            <a:picLocks noChangeAspect="1"/>
          </p:cNvPicPr>
          <p:nvPr/>
        </p:nvPicPr>
        <p:blipFill>
          <a:blip r:embed="rId2"/>
          <a:stretch>
            <a:fillRect/>
          </a:stretch>
        </p:blipFill>
        <p:spPr>
          <a:xfrm>
            <a:off x="2970213" y="1600200"/>
            <a:ext cx="5662579" cy="4724400"/>
          </a:xfrm>
          <a:prstGeom prst="rect">
            <a:avLst/>
          </a:prstGeom>
          <a:ln>
            <a:solidFill>
              <a:schemeClr val="bg1">
                <a:lumMod val="50000"/>
              </a:schemeClr>
            </a:solidFill>
          </a:ln>
        </p:spPr>
      </p:pic>
    </p:spTree>
    <p:extLst>
      <p:ext uri="{BB962C8B-B14F-4D97-AF65-F5344CB8AC3E}">
        <p14:creationId xmlns:p14="http://schemas.microsoft.com/office/powerpoint/2010/main" val="3265163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Inspecting CSOM Calls using Fiddler</a:t>
            </a:r>
            <a:endParaRPr lang="en-US" dirty="0"/>
          </a:p>
        </p:txBody>
      </p:sp>
      <p:pic>
        <p:nvPicPr>
          <p:cNvPr id="3" name="Picture 2"/>
          <p:cNvPicPr>
            <a:picLocks noChangeAspect="1"/>
          </p:cNvPicPr>
          <p:nvPr/>
        </p:nvPicPr>
        <p:blipFill>
          <a:blip r:embed="rId2"/>
          <a:stretch>
            <a:fillRect/>
          </a:stretch>
        </p:blipFill>
        <p:spPr>
          <a:xfrm>
            <a:off x="1903412" y="1175904"/>
            <a:ext cx="8605838" cy="5525376"/>
          </a:xfrm>
          <a:prstGeom prst="rect">
            <a:avLst/>
          </a:prstGeom>
        </p:spPr>
      </p:pic>
      <p:pic>
        <p:nvPicPr>
          <p:cNvPr id="4" name="Picture 3"/>
          <p:cNvPicPr>
            <a:picLocks noChangeAspect="1"/>
          </p:cNvPicPr>
          <p:nvPr/>
        </p:nvPicPr>
        <p:blipFill>
          <a:blip r:embed="rId3"/>
          <a:stretch>
            <a:fillRect/>
          </a:stretch>
        </p:blipFill>
        <p:spPr>
          <a:xfrm>
            <a:off x="1674812" y="3276600"/>
            <a:ext cx="2971800" cy="492470"/>
          </a:xfrm>
          <a:prstGeom prst="rect">
            <a:avLst/>
          </a:prstGeom>
          <a:ln>
            <a:solidFill>
              <a:schemeClr val="accent1">
                <a:lumMod val="50000"/>
              </a:schemeClr>
            </a:solidFill>
          </a:ln>
        </p:spPr>
      </p:pic>
      <p:cxnSp>
        <p:nvCxnSpPr>
          <p:cNvPr id="6" name="Straight Arrow Connector 5"/>
          <p:cNvCxnSpPr/>
          <p:nvPr/>
        </p:nvCxnSpPr>
        <p:spPr>
          <a:xfrm>
            <a:off x="4265612" y="3657600"/>
            <a:ext cx="838200" cy="280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0524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Expressions</a:t>
            </a:r>
            <a:endParaRPr lang="en-US" dirty="0"/>
          </a:p>
        </p:txBody>
      </p:sp>
      <p:sp>
        <p:nvSpPr>
          <p:cNvPr id="3" name="Content Placeholder 2"/>
          <p:cNvSpPr>
            <a:spLocks noGrp="1"/>
          </p:cNvSpPr>
          <p:nvPr>
            <p:ph idx="1"/>
          </p:nvPr>
        </p:nvSpPr>
        <p:spPr/>
        <p:txBody>
          <a:bodyPr/>
          <a:lstStyle/>
          <a:p>
            <a:r>
              <a:rPr lang="en-US" dirty="0" smtClean="0"/>
              <a:t>C# supports the use of lambda expressions</a:t>
            </a:r>
          </a:p>
          <a:p>
            <a:pPr lvl="1"/>
            <a:r>
              <a:rPr lang="en-US" dirty="0" smtClean="0"/>
              <a:t>Syntax Introduced as part of LINQ with .NET 3.5</a:t>
            </a:r>
          </a:p>
          <a:p>
            <a:pPr lvl="1"/>
            <a:r>
              <a:rPr lang="en-US" dirty="0" smtClean="0"/>
              <a:t>Can (and should) be used with CSOM programming</a:t>
            </a:r>
          </a:p>
          <a:p>
            <a:r>
              <a:rPr lang="en-US" dirty="0" smtClean="0"/>
              <a:t>Lambda expression is an anonymous function</a:t>
            </a:r>
          </a:p>
          <a:p>
            <a:pPr lvl="1"/>
            <a:r>
              <a:rPr lang="en-US" dirty="0" smtClean="0"/>
              <a:t>It defines a parameter list and a function body</a:t>
            </a:r>
          </a:p>
          <a:p>
            <a:pPr lvl="2"/>
            <a:r>
              <a:rPr lang="en-US" dirty="0" smtClean="0"/>
              <a:t>[</a:t>
            </a:r>
            <a:r>
              <a:rPr lang="en-US" dirty="0" err="1" smtClean="0"/>
              <a:t>Parameter_list</a:t>
            </a:r>
            <a:r>
              <a:rPr lang="en-US" dirty="0" smtClean="0"/>
              <a:t>] =&gt; [</a:t>
            </a:r>
            <a:r>
              <a:rPr lang="en-US" dirty="0" err="1" smtClean="0"/>
              <a:t>Function_Body</a:t>
            </a:r>
            <a:r>
              <a:rPr lang="en-US" dirty="0" smtClean="0"/>
              <a:t>]</a:t>
            </a:r>
          </a:p>
        </p:txBody>
      </p:sp>
      <p:sp>
        <p:nvSpPr>
          <p:cNvPr id="4" name="Rectangle 3"/>
          <p:cNvSpPr/>
          <p:nvPr/>
        </p:nvSpPr>
        <p:spPr>
          <a:xfrm>
            <a:off x="2741612" y="4495801"/>
            <a:ext cx="6705600" cy="1603177"/>
          </a:xfrm>
          <a:prstGeom prst="rect">
            <a:avLst/>
          </a:prstGeom>
          <a:solidFill>
            <a:schemeClr val="bg1">
              <a:lumMod val="95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5" name="Group 4"/>
          <p:cNvGrpSpPr/>
          <p:nvPr/>
        </p:nvGrpSpPr>
        <p:grpSpPr>
          <a:xfrm>
            <a:off x="2894012" y="4628380"/>
            <a:ext cx="6400800" cy="477021"/>
            <a:chOff x="1066800" y="5257800"/>
            <a:chExt cx="6934200" cy="609600"/>
          </a:xfrm>
        </p:grpSpPr>
        <p:sp>
          <p:nvSpPr>
            <p:cNvPr id="13" name="Rectangle 12"/>
            <p:cNvSpPr/>
            <p:nvPr/>
          </p:nvSpPr>
          <p:spPr>
            <a:xfrm>
              <a:off x="1066800" y="5257800"/>
              <a:ext cx="6934200" cy="609600"/>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4" name="Picture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2999" y="5334000"/>
              <a:ext cx="6858001" cy="450376"/>
            </a:xfrm>
            <a:prstGeom prst="rect">
              <a:avLst/>
            </a:prstGeom>
            <a:noFill/>
            <a:ln w="9525">
              <a:noFill/>
              <a:miter lim="800000"/>
              <a:headEnd/>
              <a:tailEnd/>
            </a:ln>
            <a:effectLst/>
            <a:extLst/>
          </p:spPr>
        </p:pic>
        <p:sp>
          <p:nvSpPr>
            <p:cNvPr id="15" name="Rounded Rectangle 14"/>
            <p:cNvSpPr/>
            <p:nvPr/>
          </p:nvSpPr>
          <p:spPr>
            <a:xfrm>
              <a:off x="3039191" y="5349857"/>
              <a:ext cx="792832" cy="384964"/>
            </a:xfrm>
            <a:prstGeom prst="roundRect">
              <a:avLst/>
            </a:prstGeom>
            <a:noFill/>
            <a:ln w="19050">
              <a:solidFill>
                <a:schemeClr val="accent1">
                  <a:alpha val="2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ounded Rectangle 15"/>
            <p:cNvSpPr/>
            <p:nvPr/>
          </p:nvSpPr>
          <p:spPr>
            <a:xfrm>
              <a:off x="3886200" y="5354262"/>
              <a:ext cx="381000" cy="384964"/>
            </a:xfrm>
            <a:prstGeom prst="roundRect">
              <a:avLst/>
            </a:prstGeom>
            <a:noFill/>
            <a:ln w="19050">
              <a:solidFill>
                <a:schemeClr val="accent1">
                  <a:alpha val="2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Rounded Rectangle 16"/>
            <p:cNvSpPr/>
            <p:nvPr/>
          </p:nvSpPr>
          <p:spPr>
            <a:xfrm>
              <a:off x="4343400" y="5349857"/>
              <a:ext cx="3124200" cy="384964"/>
            </a:xfrm>
            <a:prstGeom prst="roundRect">
              <a:avLst/>
            </a:prstGeom>
            <a:noFill/>
            <a:ln w="19050">
              <a:solidFill>
                <a:schemeClr val="accent1">
                  <a:alpha val="2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6" name="Rectangle 5"/>
          <p:cNvSpPr/>
          <p:nvPr/>
        </p:nvSpPr>
        <p:spPr>
          <a:xfrm>
            <a:off x="3732213" y="5410200"/>
            <a:ext cx="1445935" cy="253916"/>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accent1"/>
                </a:solidFill>
              </a:rPr>
              <a:t>Input Parameter(s)</a:t>
            </a:r>
          </a:p>
        </p:txBody>
      </p:sp>
      <p:cxnSp>
        <p:nvCxnSpPr>
          <p:cNvPr id="7" name="Straight Arrow Connector 6"/>
          <p:cNvCxnSpPr/>
          <p:nvPr/>
        </p:nvCxnSpPr>
        <p:spPr>
          <a:xfrm flipV="1">
            <a:off x="4455180" y="5005102"/>
            <a:ext cx="343833" cy="40509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309203" y="5410352"/>
            <a:ext cx="1316744" cy="254068"/>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accent1"/>
                </a:solidFill>
              </a:rPr>
              <a:t>Lambda Operator</a:t>
            </a:r>
          </a:p>
        </p:txBody>
      </p:sp>
      <p:sp>
        <p:nvSpPr>
          <p:cNvPr id="9" name="Rectangle 8"/>
          <p:cNvSpPr/>
          <p:nvPr/>
        </p:nvSpPr>
        <p:spPr>
          <a:xfrm>
            <a:off x="6780213" y="5410352"/>
            <a:ext cx="1445935" cy="254068"/>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accent1"/>
                </a:solidFill>
              </a:rPr>
              <a:t>Statement Block</a:t>
            </a:r>
          </a:p>
        </p:txBody>
      </p:sp>
      <p:cxnSp>
        <p:nvCxnSpPr>
          <p:cNvPr id="10" name="Straight Arrow Connector 9"/>
          <p:cNvCxnSpPr>
            <a:stCxn id="8" idx="0"/>
          </p:cNvCxnSpPr>
          <p:nvPr/>
        </p:nvCxnSpPr>
        <p:spPr>
          <a:xfrm flipH="1" flipV="1">
            <a:off x="5672381" y="5005102"/>
            <a:ext cx="295194" cy="40525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0"/>
          </p:cNvCxnSpPr>
          <p:nvPr/>
        </p:nvCxnSpPr>
        <p:spPr>
          <a:xfrm flipH="1" flipV="1">
            <a:off x="7299958" y="5001656"/>
            <a:ext cx="203222" cy="408697"/>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037012" y="5791201"/>
            <a:ext cx="3962400" cy="307777"/>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solidFill>
                  <a:schemeClr val="bg1">
                    <a:lumMod val="65000"/>
                  </a:schemeClr>
                </a:solidFill>
              </a:rPr>
              <a:t>read as "</a:t>
            </a:r>
            <a:r>
              <a:rPr lang="en-US" sz="1400" dirty="0">
                <a:solidFill>
                  <a:schemeClr val="tx1"/>
                </a:solidFill>
              </a:rPr>
              <a:t>value goes into value starts with B</a:t>
            </a:r>
            <a:r>
              <a:rPr lang="en-US" sz="1400" dirty="0">
                <a:solidFill>
                  <a:schemeClr val="bg1">
                    <a:lumMod val="65000"/>
                  </a:schemeClr>
                </a:solidFill>
              </a:rPr>
              <a:t>"</a:t>
            </a:r>
          </a:p>
        </p:txBody>
      </p:sp>
    </p:spTree>
    <p:extLst>
      <p:ext uri="{BB962C8B-B14F-4D97-AF65-F5344CB8AC3E}">
        <p14:creationId xmlns:p14="http://schemas.microsoft.com/office/powerpoint/2010/main" val="578445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Lambda Expressions</a:t>
            </a:r>
            <a:endParaRPr lang="en-US" dirty="0"/>
          </a:p>
        </p:txBody>
      </p:sp>
      <p:sp>
        <p:nvSpPr>
          <p:cNvPr id="9" name="Content Placeholder 8"/>
          <p:cNvSpPr>
            <a:spLocks noGrp="1"/>
          </p:cNvSpPr>
          <p:nvPr>
            <p:ph idx="1"/>
          </p:nvPr>
        </p:nvSpPr>
        <p:spPr/>
        <p:txBody>
          <a:bodyPr>
            <a:normAutofit/>
          </a:bodyPr>
          <a:lstStyle/>
          <a:p>
            <a:r>
              <a:rPr lang="en-US" sz="2400" dirty="0"/>
              <a:t>Loading an object populates all scalar property values</a:t>
            </a:r>
          </a:p>
          <a:p>
            <a:pPr lvl="1"/>
            <a:r>
              <a:rPr lang="en-US" sz="2000" dirty="0"/>
              <a:t>Can result in inefficient use of network bandwidth</a:t>
            </a:r>
          </a:p>
          <a:p>
            <a:pPr lvl="1"/>
            <a:endParaRPr lang="en-US" sz="2000" dirty="0"/>
          </a:p>
          <a:p>
            <a:pPr lvl="1"/>
            <a:endParaRPr lang="en-US" sz="2000" dirty="0"/>
          </a:p>
          <a:p>
            <a:pPr lvl="1"/>
            <a:endParaRPr lang="en-US" sz="2000" dirty="0"/>
          </a:p>
          <a:p>
            <a:pPr lvl="1"/>
            <a:endParaRPr lang="en-US" sz="2000" dirty="0"/>
          </a:p>
          <a:p>
            <a:pPr lvl="1"/>
            <a:endParaRPr lang="en-US" sz="2000" dirty="0"/>
          </a:p>
          <a:p>
            <a:r>
              <a:rPr lang="en-US" sz="2400" dirty="0"/>
              <a:t>Lambda expressions can be used to optimize</a:t>
            </a:r>
          </a:p>
          <a:p>
            <a:pPr lvl="1"/>
            <a:r>
              <a:rPr lang="en-US" sz="2000" dirty="0"/>
              <a:t>You can indicate which properties you want populated</a:t>
            </a:r>
          </a:p>
        </p:txBody>
      </p:sp>
      <p:pic>
        <p:nvPicPr>
          <p:cNvPr id="4" name="Picture 3"/>
          <p:cNvPicPr>
            <a:picLocks noChangeAspect="1"/>
          </p:cNvPicPr>
          <p:nvPr/>
        </p:nvPicPr>
        <p:blipFill>
          <a:blip r:embed="rId2"/>
          <a:stretch>
            <a:fillRect/>
          </a:stretch>
        </p:blipFill>
        <p:spPr>
          <a:xfrm>
            <a:off x="7710444" y="2373453"/>
            <a:ext cx="1745208" cy="1651204"/>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7801768" y="5375396"/>
            <a:ext cx="2362200" cy="679208"/>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2894013" y="5245682"/>
            <a:ext cx="4238625" cy="723900"/>
          </a:xfrm>
          <a:prstGeom prst="rect">
            <a:avLst/>
          </a:prstGeom>
          <a:ln>
            <a:solidFill>
              <a:schemeClr val="bg1">
                <a:lumMod val="50000"/>
              </a:schemeClr>
            </a:solidFill>
          </a:ln>
        </p:spPr>
      </p:pic>
      <p:pic>
        <p:nvPicPr>
          <p:cNvPr id="8" name="Picture 7"/>
          <p:cNvPicPr>
            <a:picLocks noChangeAspect="1"/>
          </p:cNvPicPr>
          <p:nvPr/>
        </p:nvPicPr>
        <p:blipFill>
          <a:blip r:embed="rId5"/>
          <a:stretch>
            <a:fillRect/>
          </a:stretch>
        </p:blipFill>
        <p:spPr>
          <a:xfrm>
            <a:off x="3198813" y="2743200"/>
            <a:ext cx="3724275" cy="704850"/>
          </a:xfrm>
          <a:prstGeom prst="rect">
            <a:avLst/>
          </a:prstGeom>
          <a:ln>
            <a:solidFill>
              <a:schemeClr val="bg1">
                <a:lumMod val="50000"/>
              </a:schemeClr>
            </a:solidFill>
          </a:ln>
        </p:spPr>
      </p:pic>
      <p:sp>
        <p:nvSpPr>
          <p:cNvPr id="13" name="Right Arrow 12"/>
          <p:cNvSpPr/>
          <p:nvPr/>
        </p:nvSpPr>
        <p:spPr>
          <a:xfrm>
            <a:off x="7085012" y="2971801"/>
            <a:ext cx="442912" cy="227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7237412" y="5487746"/>
            <a:ext cx="442912" cy="227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1665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Where() and </a:t>
            </a:r>
            <a:r>
              <a:rPr lang="en-US" dirty="0"/>
              <a:t>Include</a:t>
            </a:r>
            <a:r>
              <a:rPr lang="en-US" dirty="0" smtClean="0"/>
              <a:t>()</a:t>
            </a:r>
            <a:endParaRPr lang="en-US" dirty="0"/>
          </a:p>
        </p:txBody>
      </p:sp>
      <p:sp>
        <p:nvSpPr>
          <p:cNvPr id="3" name="Content Placeholder 2"/>
          <p:cNvSpPr>
            <a:spLocks noGrp="1"/>
          </p:cNvSpPr>
          <p:nvPr>
            <p:ph idx="1"/>
          </p:nvPr>
        </p:nvSpPr>
        <p:spPr/>
        <p:txBody>
          <a:bodyPr>
            <a:normAutofit/>
          </a:bodyPr>
          <a:lstStyle/>
          <a:p>
            <a:r>
              <a:rPr lang="en-US" sz="2400" dirty="0"/>
              <a:t>Where lets you pass filter criteria to server</a:t>
            </a:r>
          </a:p>
          <a:p>
            <a:pPr lvl="1"/>
            <a:endParaRPr lang="en-US" sz="2000" dirty="0"/>
          </a:p>
          <a:p>
            <a:endParaRPr lang="en-US" dirty="0" smtClean="0"/>
          </a:p>
          <a:p>
            <a:pPr lvl="1"/>
            <a:endParaRPr lang="en-US" sz="2000" dirty="0"/>
          </a:p>
          <a:p>
            <a:r>
              <a:rPr lang="en-US" sz="2400" dirty="0"/>
              <a:t>Include lets you pick fields on item in a collection</a:t>
            </a:r>
          </a:p>
          <a:p>
            <a:endParaRPr lang="en-US" dirty="0"/>
          </a:p>
          <a:p>
            <a:pPr lvl="1"/>
            <a:endParaRPr lang="en-US" sz="2000" dirty="0"/>
          </a:p>
          <a:p>
            <a:r>
              <a:rPr lang="en-US" sz="2400" dirty="0"/>
              <a:t>Syntax is powerful although hard to read and write at first</a:t>
            </a:r>
          </a:p>
        </p:txBody>
      </p:sp>
      <p:pic>
        <p:nvPicPr>
          <p:cNvPr id="5" name="Picture 4"/>
          <p:cNvPicPr>
            <a:picLocks noChangeAspect="1"/>
          </p:cNvPicPr>
          <p:nvPr/>
        </p:nvPicPr>
        <p:blipFill>
          <a:blip r:embed="rId2"/>
          <a:stretch>
            <a:fillRect/>
          </a:stretch>
        </p:blipFill>
        <p:spPr>
          <a:xfrm>
            <a:off x="2424456" y="2071953"/>
            <a:ext cx="6324600" cy="885294"/>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2436814" y="3854408"/>
            <a:ext cx="7467599" cy="565192"/>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2424456" y="5181600"/>
            <a:ext cx="6019800" cy="908274"/>
          </a:xfrm>
          <a:prstGeom prst="rect">
            <a:avLst/>
          </a:prstGeom>
          <a:ln>
            <a:solidFill>
              <a:schemeClr val="bg1">
                <a:lumMod val="50000"/>
              </a:schemeClr>
            </a:solidFill>
          </a:ln>
        </p:spPr>
      </p:pic>
    </p:spTree>
    <p:extLst>
      <p:ext uri="{BB962C8B-B14F-4D97-AF65-F5344CB8AC3E}">
        <p14:creationId xmlns:p14="http://schemas.microsoft.com/office/powerpoint/2010/main" val="838549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Optimizing CSOM Queries</a:t>
            </a:r>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4847002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Creating Lists and Document Libraries</a:t>
            </a:r>
          </a:p>
        </p:txBody>
      </p:sp>
    </p:spTree>
    <p:extLst>
      <p:ext uri="{BB962C8B-B14F-4D97-AF65-F5344CB8AC3E}">
        <p14:creationId xmlns:p14="http://schemas.microsoft.com/office/powerpoint/2010/main" val="20517602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Objects</a:t>
            </a:r>
            <a:endParaRPr lang="en-US" dirty="0"/>
          </a:p>
        </p:txBody>
      </p:sp>
      <p:sp>
        <p:nvSpPr>
          <p:cNvPr id="3" name="Content Placeholder 2"/>
          <p:cNvSpPr>
            <a:spLocks noGrp="1"/>
          </p:cNvSpPr>
          <p:nvPr>
            <p:ph idx="1"/>
          </p:nvPr>
        </p:nvSpPr>
        <p:spPr/>
        <p:txBody>
          <a:bodyPr>
            <a:normAutofit/>
          </a:bodyPr>
          <a:lstStyle/>
          <a:p>
            <a:r>
              <a:rPr lang="en-US" sz="2400" dirty="0"/>
              <a:t>CSOM uses pattern based on creation objects:</a:t>
            </a:r>
          </a:p>
          <a:p>
            <a:pPr lvl="2"/>
            <a:r>
              <a:rPr lang="en-US" sz="1600" dirty="0" err="1"/>
              <a:t>ListCreationInformation</a:t>
            </a:r>
            <a:r>
              <a:rPr lang="en-US" sz="1600" dirty="0"/>
              <a:t>()</a:t>
            </a:r>
          </a:p>
          <a:p>
            <a:pPr lvl="2"/>
            <a:r>
              <a:rPr lang="en-US" sz="1600" dirty="0" err="1"/>
              <a:t>ListItemCreationInformation</a:t>
            </a:r>
            <a:r>
              <a:rPr lang="en-US" sz="1600" dirty="0"/>
              <a:t>()</a:t>
            </a:r>
          </a:p>
          <a:p>
            <a:pPr lvl="2"/>
            <a:r>
              <a:rPr lang="en-US" sz="1600" dirty="0" err="1"/>
              <a:t>WebCreationInformation</a:t>
            </a:r>
            <a:r>
              <a:rPr lang="en-US" sz="1600" dirty="0"/>
              <a:t>()</a:t>
            </a:r>
          </a:p>
          <a:p>
            <a:pPr lvl="2"/>
            <a:r>
              <a:rPr lang="en-US" sz="1600" dirty="0" err="1"/>
              <a:t>NavigationNodeCreationInformation</a:t>
            </a:r>
            <a:r>
              <a:rPr lang="en-US" sz="1600" dirty="0"/>
              <a:t>()</a:t>
            </a:r>
          </a:p>
          <a:p>
            <a:pPr lvl="2"/>
            <a:r>
              <a:rPr lang="en-US" sz="1600" dirty="0"/>
              <a:t>…</a:t>
            </a:r>
          </a:p>
          <a:p>
            <a:endParaRPr lang="en-US" sz="2400" dirty="0"/>
          </a:p>
        </p:txBody>
      </p:sp>
    </p:spTree>
    <p:extLst>
      <p:ext uri="{BB962C8B-B14F-4D97-AF65-F5344CB8AC3E}">
        <p14:creationId xmlns:p14="http://schemas.microsoft.com/office/powerpoint/2010/main" val="2289052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List</a:t>
            </a:r>
            <a:endParaRPr lang="en-US" dirty="0"/>
          </a:p>
        </p:txBody>
      </p:sp>
      <p:pic>
        <p:nvPicPr>
          <p:cNvPr id="3" name="Picture 2"/>
          <p:cNvPicPr>
            <a:picLocks noChangeAspect="1"/>
          </p:cNvPicPr>
          <p:nvPr/>
        </p:nvPicPr>
        <p:blipFill>
          <a:blip r:embed="rId2"/>
          <a:stretch>
            <a:fillRect/>
          </a:stretch>
        </p:blipFill>
        <p:spPr>
          <a:xfrm>
            <a:off x="1979612" y="1600201"/>
            <a:ext cx="7353300" cy="3380919"/>
          </a:xfrm>
          <a:prstGeom prst="rect">
            <a:avLst/>
          </a:prstGeom>
          <a:ln>
            <a:solidFill>
              <a:schemeClr val="bg1">
                <a:lumMod val="50000"/>
              </a:schemeClr>
            </a:solidFill>
          </a:ln>
        </p:spPr>
      </p:pic>
    </p:spTree>
    <p:extLst>
      <p:ext uri="{BB962C8B-B14F-4D97-AF65-F5344CB8AC3E}">
        <p14:creationId xmlns:p14="http://schemas.microsoft.com/office/powerpoint/2010/main" val="1204366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O3656-4 Deep dive into SharePoint Lists with CSOM APIs</a:t>
            </a:r>
          </a:p>
        </p:txBody>
      </p:sp>
      <p:sp>
        <p:nvSpPr>
          <p:cNvPr id="5" name="Subtitle 4"/>
          <p:cNvSpPr>
            <a:spLocks noGrp="1"/>
          </p:cNvSpPr>
          <p:nvPr>
            <p:ph type="subTitle" idx="1"/>
          </p:nvPr>
        </p:nvSpPr>
        <p:spPr>
          <a:xfrm>
            <a:off x="532265" y="4735249"/>
            <a:ext cx="7640611" cy="1878025"/>
          </a:xfrm>
        </p:spPr>
        <p:txBody>
          <a:bodyPr/>
          <a:lstStyle/>
          <a:p>
            <a:r>
              <a:rPr lang="en-US" dirty="0" smtClean="0"/>
              <a:t>Ted Pattison</a:t>
            </a:r>
          </a:p>
          <a:p>
            <a:endParaRPr lang="en-US" dirty="0" smtClean="0"/>
          </a:p>
          <a:p>
            <a:r>
              <a:rPr lang="en-US" dirty="0" smtClean="0"/>
              <a:t>Andrew Connell</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Whether the List Already Exists</a:t>
            </a:r>
            <a:endParaRPr lang="en-US" dirty="0"/>
          </a:p>
        </p:txBody>
      </p:sp>
      <p:pic>
        <p:nvPicPr>
          <p:cNvPr id="5" name="Picture 4"/>
          <p:cNvPicPr>
            <a:picLocks noChangeAspect="1"/>
          </p:cNvPicPr>
          <p:nvPr/>
        </p:nvPicPr>
        <p:blipFill>
          <a:blip r:embed="rId2"/>
          <a:stretch>
            <a:fillRect/>
          </a:stretch>
        </p:blipFill>
        <p:spPr>
          <a:xfrm>
            <a:off x="1827212" y="1219201"/>
            <a:ext cx="8053388" cy="5219045"/>
          </a:xfrm>
          <a:prstGeom prst="rect">
            <a:avLst/>
          </a:prstGeom>
          <a:ln>
            <a:solidFill>
              <a:schemeClr val="bg1">
                <a:lumMod val="50000"/>
              </a:schemeClr>
            </a:solidFill>
          </a:ln>
        </p:spPr>
      </p:pic>
      <p:sp>
        <p:nvSpPr>
          <p:cNvPr id="6" name="Rectangle 5"/>
          <p:cNvSpPr/>
          <p:nvPr/>
        </p:nvSpPr>
        <p:spPr>
          <a:xfrm>
            <a:off x="1903412" y="2057400"/>
            <a:ext cx="6705600" cy="1447800"/>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6653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List Items</a:t>
            </a:r>
            <a:endParaRPr lang="en-US" dirty="0"/>
          </a:p>
        </p:txBody>
      </p:sp>
      <p:pic>
        <p:nvPicPr>
          <p:cNvPr id="3" name="Picture 2"/>
          <p:cNvPicPr>
            <a:picLocks noChangeAspect="1"/>
          </p:cNvPicPr>
          <p:nvPr/>
        </p:nvPicPr>
        <p:blipFill>
          <a:blip r:embed="rId2"/>
          <a:stretch>
            <a:fillRect/>
          </a:stretch>
        </p:blipFill>
        <p:spPr>
          <a:xfrm>
            <a:off x="1979612" y="1295400"/>
            <a:ext cx="7772922" cy="3614738"/>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1356444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Creating Content Types and Lists </a:t>
            </a:r>
            <a:r>
              <a:rPr lang="en-US" dirty="0" smtClean="0"/>
              <a:t>using CSOM</a:t>
            </a:r>
            <a:endParaRPr lang="en-US" dirty="0"/>
          </a:p>
        </p:txBody>
      </p:sp>
      <p:sp>
        <p:nvSpPr>
          <p:cNvPr id="4" name="Text Placeholder 3"/>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50665086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Registering Remote Event Receivers</a:t>
            </a:r>
          </a:p>
        </p:txBody>
      </p:sp>
    </p:spTree>
    <p:extLst>
      <p:ext uri="{BB962C8B-B14F-4D97-AF65-F5344CB8AC3E}">
        <p14:creationId xmlns:p14="http://schemas.microsoft.com/office/powerpoint/2010/main" val="86626680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Remote Event Receivers</a:t>
            </a:r>
            <a:endParaRPr lang="en-US" dirty="0"/>
          </a:p>
        </p:txBody>
      </p:sp>
      <p:sp>
        <p:nvSpPr>
          <p:cNvPr id="10" name="Content Placeholder 9"/>
          <p:cNvSpPr>
            <a:spLocks noGrp="1"/>
          </p:cNvSpPr>
          <p:nvPr>
            <p:ph idx="1"/>
          </p:nvPr>
        </p:nvSpPr>
        <p:spPr/>
        <p:txBody>
          <a:bodyPr>
            <a:normAutofit/>
          </a:bodyPr>
          <a:lstStyle/>
          <a:p>
            <a:r>
              <a:rPr lang="en-US" sz="2000" dirty="0"/>
              <a:t>Remote Event Receivers require registration</a:t>
            </a:r>
          </a:p>
          <a:p>
            <a:pPr lvl="1"/>
            <a:r>
              <a:rPr lang="en-US" sz="1600" dirty="0"/>
              <a:t>Declarative registration only possible in app web</a:t>
            </a:r>
          </a:p>
          <a:p>
            <a:pPr lvl="1"/>
            <a:r>
              <a:rPr lang="en-US" sz="1600" dirty="0"/>
              <a:t>Registration in host web requires CSOM code</a:t>
            </a:r>
          </a:p>
          <a:p>
            <a:pPr lvl="1"/>
            <a:r>
              <a:rPr lang="en-US" sz="1600" dirty="0"/>
              <a:t>Remote web must supply the required entry point (e.g. </a:t>
            </a:r>
            <a:r>
              <a:rPr lang="en-US" sz="1600" dirty="0" err="1"/>
              <a:t>MyEventReceiver.svc</a:t>
            </a:r>
            <a:r>
              <a:rPr lang="en-US" sz="1600" dirty="0"/>
              <a:t>)</a:t>
            </a:r>
          </a:p>
        </p:txBody>
      </p:sp>
      <p:pic>
        <p:nvPicPr>
          <p:cNvPr id="11" name="Picture 10"/>
          <p:cNvPicPr>
            <a:picLocks noChangeAspect="1"/>
          </p:cNvPicPr>
          <p:nvPr/>
        </p:nvPicPr>
        <p:blipFill>
          <a:blip r:embed="rId2"/>
          <a:stretch>
            <a:fillRect/>
          </a:stretch>
        </p:blipFill>
        <p:spPr>
          <a:xfrm>
            <a:off x="2055812" y="2879286"/>
            <a:ext cx="7239000" cy="2759514"/>
          </a:xfrm>
          <a:prstGeom prst="rect">
            <a:avLst/>
          </a:prstGeom>
          <a:ln>
            <a:solidFill>
              <a:schemeClr val="bg1">
                <a:lumMod val="50000"/>
              </a:schemeClr>
            </a:solidFill>
          </a:ln>
        </p:spPr>
      </p:pic>
      <p:pic>
        <p:nvPicPr>
          <p:cNvPr id="12" name="Content Placeholder 4"/>
          <p:cNvPicPr>
            <a:picLocks noChangeAspect="1"/>
          </p:cNvPicPr>
          <p:nvPr/>
        </p:nvPicPr>
        <p:blipFill>
          <a:blip r:embed="rId3"/>
          <a:stretch>
            <a:fillRect/>
          </a:stretch>
        </p:blipFill>
        <p:spPr>
          <a:xfrm>
            <a:off x="8228013" y="4594516"/>
            <a:ext cx="2275483" cy="2123784"/>
          </a:xfrm>
          <a:prstGeom prst="rect">
            <a:avLst/>
          </a:prstGeom>
          <a:ln>
            <a:solidFill>
              <a:schemeClr val="bg1">
                <a:lumMod val="50000"/>
              </a:schemeClr>
            </a:solidFill>
          </a:ln>
        </p:spPr>
      </p:pic>
      <p:cxnSp>
        <p:nvCxnSpPr>
          <p:cNvPr id="13" name="Straight Arrow Connector 12"/>
          <p:cNvCxnSpPr/>
          <p:nvPr/>
        </p:nvCxnSpPr>
        <p:spPr>
          <a:xfrm flipV="1">
            <a:off x="7548390" y="5932879"/>
            <a:ext cx="755822" cy="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986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9495" y="1814699"/>
            <a:ext cx="7166650" cy="2880360"/>
          </a:xfrm>
        </p:spPr>
        <p:txBody>
          <a:bodyPr/>
          <a:lstStyle/>
          <a:p>
            <a:pPr lvl="0"/>
            <a:r>
              <a:rPr lang="en-US" sz="2800" dirty="0" smtClean="0"/>
              <a:t>CSOM Overview</a:t>
            </a:r>
            <a:endParaRPr lang="en-US" sz="2800" dirty="0"/>
          </a:p>
          <a:p>
            <a:pPr lvl="0"/>
            <a:r>
              <a:rPr lang="en-US" sz="2800" dirty="0"/>
              <a:t>Optimizing the Execution of CSOM Queries</a:t>
            </a:r>
          </a:p>
          <a:p>
            <a:pPr lvl="0"/>
            <a:r>
              <a:rPr lang="en-US" sz="2800" dirty="0"/>
              <a:t>Creating Lists and Document Libraries</a:t>
            </a:r>
          </a:p>
          <a:p>
            <a:pPr lvl="0"/>
            <a:r>
              <a:rPr lang="en-US" sz="2800" dirty="0"/>
              <a:t>Registering Remote Event Receivers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1513" y="1906106"/>
            <a:ext cx="4300003" cy="2864463"/>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3037762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Developer Program Launch</a:t>
            </a:r>
            <a:endParaRPr lang="en-US" dirty="0"/>
          </a:p>
        </p:txBody>
      </p:sp>
      <p:sp>
        <p:nvSpPr>
          <p:cNvPr id="7" name="Content Placeholder 6"/>
          <p:cNvSpPr>
            <a:spLocks noGrp="1"/>
          </p:cNvSpPr>
          <p:nvPr>
            <p:ph type="body" sz="quarter" idx="4294967295"/>
          </p:nvPr>
        </p:nvSpPr>
        <p:spPr>
          <a:xfrm>
            <a:off x="0" y="5095357"/>
            <a:ext cx="11949218" cy="610552"/>
          </a:xfrm>
          <a:prstGeom prst="rect">
            <a:avLst/>
          </a:prstGeom>
        </p:spPr>
        <p:txBody>
          <a:bodyPr/>
          <a:lstStyle/>
          <a:p>
            <a:pPr marL="0" indent="0" algn="ctr">
              <a:buNone/>
            </a:pPr>
            <a:r>
              <a:rPr lang="en-US" sz="3075" dirty="0">
                <a:hlinkClick r:id="rId3"/>
              </a:rPr>
              <a:t>http://dev.office.com/devprogram</a:t>
            </a:r>
            <a:r>
              <a:rPr lang="en-US" sz="3075" dirty="0"/>
              <a:t> </a:t>
            </a:r>
          </a:p>
        </p:txBody>
      </p:sp>
      <p:grpSp>
        <p:nvGrpSpPr>
          <p:cNvPr id="83" name="Group 82"/>
          <p:cNvGrpSpPr/>
          <p:nvPr/>
        </p:nvGrpSpPr>
        <p:grpSpPr>
          <a:xfrm>
            <a:off x="4599617" y="3142245"/>
            <a:ext cx="2992644" cy="3668351"/>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endParaRPr lang="en-US" sz="1730">
                <a:noFill/>
                <a:latin typeface="Segoe UI"/>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7857" tIns="43928" rIns="87857" bIns="43928" numCol="1" anchor="t" anchorCtr="0" compatLnSpc="1">
              <a:prstTxWarp prst="textNoShape">
                <a:avLst/>
              </a:prstTxWarp>
            </a:bodyPr>
            <a:lstStyle/>
            <a:p>
              <a:pPr defTabSz="896171"/>
              <a:endParaRPr lang="en-US" sz="1730">
                <a:noFill/>
                <a:latin typeface="Segoe UI"/>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7857" tIns="43928" rIns="87857" bIns="43928" numCol="1" anchor="t" anchorCtr="0" compatLnSpc="1">
              <a:prstTxWarp prst="textNoShape">
                <a:avLst/>
              </a:prstTxWarp>
            </a:bodyPr>
            <a:lstStyle/>
            <a:p>
              <a:pPr defTabSz="896171"/>
              <a:endParaRPr lang="en-US" sz="1730">
                <a:noFill/>
                <a:latin typeface="Segoe UI"/>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7857" tIns="43928" rIns="87857" bIns="43928" numCol="1" anchor="t" anchorCtr="0" compatLnSpc="1">
              <a:prstTxWarp prst="textNoShape">
                <a:avLst/>
              </a:prstTxWarp>
            </a:bodyPr>
            <a:lstStyle/>
            <a:p>
              <a:pPr defTabSz="896171"/>
              <a:endParaRPr lang="en-US" sz="1730">
                <a:noFill/>
                <a:latin typeface="Segoe UI"/>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7857" tIns="43928" rIns="87857" bIns="43928" numCol="1" anchor="t" anchorCtr="0" compatLnSpc="1">
              <a:prstTxWarp prst="textNoShape">
                <a:avLst/>
              </a:prstTxWarp>
            </a:bodyPr>
            <a:lstStyle/>
            <a:p>
              <a:pPr defTabSz="896171"/>
              <a:endParaRPr lang="en-US" sz="1730">
                <a:noFill/>
                <a:latin typeface="Segoe UI"/>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7857" tIns="43928" rIns="87857" bIns="43928" numCol="1" anchor="t" anchorCtr="0" compatLnSpc="1">
              <a:prstTxWarp prst="textNoShape">
                <a:avLst/>
              </a:prstTxWarp>
            </a:bodyPr>
            <a:lstStyle/>
            <a:p>
              <a:pPr defTabSz="896171"/>
              <a:endParaRPr lang="en-US" sz="1730">
                <a:noFill/>
                <a:latin typeface="Segoe UI"/>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7857" tIns="43928" rIns="87857" bIns="43928" numCol="1" anchor="t" anchorCtr="0" compatLnSpc="1">
              <a:prstTxWarp prst="textNoShape">
                <a:avLst/>
              </a:prstTxWarp>
            </a:bodyPr>
            <a:lstStyle/>
            <a:p>
              <a:pPr defTabSz="896171"/>
              <a:endParaRPr lang="en-US" sz="1730">
                <a:noFill/>
                <a:latin typeface="Segoe UI"/>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7857" tIns="43928" rIns="87857" bIns="43928" numCol="1" anchor="t" anchorCtr="0" compatLnSpc="1">
              <a:prstTxWarp prst="textNoShape">
                <a:avLst/>
              </a:prstTxWarp>
            </a:bodyPr>
            <a:lstStyle/>
            <a:p>
              <a:pPr defTabSz="896171"/>
              <a:endParaRPr lang="en-US" sz="1730">
                <a:noFill/>
                <a:latin typeface="Segoe UI"/>
              </a:endParaRPr>
            </a:p>
          </p:txBody>
        </p:sp>
      </p:grpSp>
      <p:grpSp>
        <p:nvGrpSpPr>
          <p:cNvPr id="294" name="Group 293"/>
          <p:cNvGrpSpPr/>
          <p:nvPr/>
        </p:nvGrpSpPr>
        <p:grpSpPr>
          <a:xfrm>
            <a:off x="567900" y="2283703"/>
            <a:ext cx="2244709" cy="1862096"/>
            <a:chOff x="457200" y="2260433"/>
            <a:chExt cx="2290317" cy="1899930"/>
          </a:xfrm>
        </p:grpSpPr>
        <p:sp>
          <p:nvSpPr>
            <p:cNvPr id="67" name="Rectangle 66"/>
            <p:cNvSpPr/>
            <p:nvPr/>
          </p:nvSpPr>
          <p:spPr>
            <a:xfrm>
              <a:off x="457200" y="3466393"/>
              <a:ext cx="2290317" cy="693970"/>
            </a:xfrm>
            <a:prstGeom prst="rect">
              <a:avLst/>
            </a:prstGeom>
          </p:spPr>
          <p:txBody>
            <a:bodyPr wrap="square">
              <a:spAutoFit/>
            </a:bodyPr>
            <a:lstStyle/>
            <a:p>
              <a:pPr algn="ctr" defTabSz="896171"/>
              <a:r>
                <a:rPr lang="en-US" sz="1922" dirty="0">
                  <a:gradFill>
                    <a:gsLst>
                      <a:gs pos="28319">
                        <a:srgbClr val="000000"/>
                      </a:gs>
                      <a:gs pos="52212">
                        <a:srgbClr val="000000"/>
                      </a:gs>
                    </a:gsLst>
                    <a:lin ang="5400000" scaled="0"/>
                  </a:gradFill>
                  <a:latin typeface="Segoe UI"/>
                </a:rPr>
                <a:t>E-mail </a:t>
              </a:r>
              <a:br>
                <a:rPr lang="en-US" sz="1922" dirty="0">
                  <a:gradFill>
                    <a:gsLst>
                      <a:gs pos="28319">
                        <a:srgbClr val="000000"/>
                      </a:gs>
                      <a:gs pos="52212">
                        <a:srgbClr val="000000"/>
                      </a:gs>
                    </a:gsLst>
                    <a:lin ang="5400000" scaled="0"/>
                  </a:gradFill>
                  <a:latin typeface="Segoe UI"/>
                </a:rPr>
              </a:br>
              <a:r>
                <a:rPr lang="en-US" sz="1922" dirty="0">
                  <a:gradFill>
                    <a:gsLst>
                      <a:gs pos="28319">
                        <a:srgbClr val="000000"/>
                      </a:gs>
                      <a:gs pos="52212">
                        <a:srgbClr val="000000"/>
                      </a:gs>
                    </a:gsLst>
                    <a:lin ang="5400000" scaled="0"/>
                  </a:gradFill>
                  <a:latin typeface="Segoe UI"/>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endParaRPr lang="en-US" sz="1730">
                    <a:gradFill>
                      <a:gsLst>
                        <a:gs pos="28319">
                          <a:srgbClr val="000000"/>
                        </a:gs>
                        <a:gs pos="52212">
                          <a:srgbClr val="000000"/>
                        </a:gs>
                      </a:gsLst>
                      <a:lin ang="5400000" scaled="0"/>
                    </a:gradFill>
                    <a:latin typeface="Segoe UI"/>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endParaRPr lang="en-US" sz="1730">
                    <a:gradFill>
                      <a:gsLst>
                        <a:gs pos="28319">
                          <a:srgbClr val="000000"/>
                        </a:gs>
                        <a:gs pos="52212">
                          <a:srgbClr val="000000"/>
                        </a:gs>
                      </a:gsLst>
                      <a:lin ang="5400000" scaled="0"/>
                    </a:gradFill>
                    <a:latin typeface="Segoe UI"/>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endParaRPr lang="en-US" sz="1730">
                    <a:gradFill>
                      <a:gsLst>
                        <a:gs pos="28319">
                          <a:srgbClr val="000000"/>
                        </a:gs>
                        <a:gs pos="52212">
                          <a:srgbClr val="000000"/>
                        </a:gs>
                      </a:gsLst>
                      <a:lin ang="5400000" scaled="0"/>
                    </a:gradFill>
                    <a:latin typeface="Segoe UI"/>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endParaRPr lang="en-US" sz="1730">
                    <a:gradFill>
                      <a:gsLst>
                        <a:gs pos="28319">
                          <a:srgbClr val="000000"/>
                        </a:gs>
                        <a:gs pos="52212">
                          <a:srgbClr val="000000"/>
                        </a:gs>
                      </a:gsLst>
                      <a:lin ang="5400000" scaled="0"/>
                    </a:gradFill>
                    <a:latin typeface="Segoe UI"/>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336435" y="2305651"/>
            <a:ext cx="1578419" cy="2137715"/>
            <a:chOff x="3320378" y="2282825"/>
            <a:chExt cx="1610489" cy="2181149"/>
          </a:xfrm>
        </p:grpSpPr>
        <p:sp>
          <p:nvSpPr>
            <p:cNvPr id="1041" name="Rectangle 1040"/>
            <p:cNvSpPr/>
            <p:nvPr/>
          </p:nvSpPr>
          <p:spPr>
            <a:xfrm>
              <a:off x="3320378" y="3466393"/>
              <a:ext cx="1610489" cy="997581"/>
            </a:xfrm>
            <a:prstGeom prst="rect">
              <a:avLst/>
            </a:prstGeom>
          </p:spPr>
          <p:txBody>
            <a:bodyPr wrap="square">
              <a:spAutoFit/>
            </a:bodyPr>
            <a:lstStyle/>
            <a:p>
              <a:pPr algn="ctr" defTabSz="896171"/>
              <a:r>
                <a:rPr lang="en-US" sz="1922" dirty="0">
                  <a:gradFill>
                    <a:gsLst>
                      <a:gs pos="28319">
                        <a:srgbClr val="000000"/>
                      </a:gs>
                      <a:gs pos="52212">
                        <a:srgbClr val="000000"/>
                      </a:gs>
                    </a:gsLst>
                    <a:lin ang="5400000" scaled="0"/>
                  </a:gradFill>
                  <a:latin typeface="Segoe UI"/>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26" name="TextBox 1125"/>
              <p:cNvSpPr txBox="1"/>
              <p:nvPr/>
            </p:nvSpPr>
            <p:spPr>
              <a:xfrm>
                <a:off x="3534023" y="2405361"/>
                <a:ext cx="1223320" cy="489365"/>
              </a:xfrm>
              <a:prstGeom prst="rect">
                <a:avLst/>
              </a:prstGeom>
              <a:noFill/>
            </p:spPr>
            <p:txBody>
              <a:bodyPr wrap="square" lIns="0" tIns="143391" rIns="0" bIns="143391" rtlCol="0" anchor="ctr" anchorCtr="0">
                <a:spAutoFit/>
              </a:bodyPr>
              <a:lstStyle/>
              <a:p>
                <a:pPr algn="ctr" defTabSz="914128">
                  <a:lnSpc>
                    <a:spcPct val="90000"/>
                  </a:lnSpc>
                  <a:spcAft>
                    <a:spcPts val="588"/>
                  </a:spcAft>
                </a:pPr>
                <a:r>
                  <a:rPr lang="en-US" sz="1372" dirty="0">
                    <a:gradFill>
                      <a:gsLst>
                        <a:gs pos="28319">
                          <a:srgbClr val="000000"/>
                        </a:gs>
                        <a:gs pos="52212">
                          <a:srgbClr val="000000"/>
                        </a:gs>
                      </a:gsLst>
                      <a:lin ang="5400000" scaled="0"/>
                    </a:gradFill>
                    <a:latin typeface="Segoe UI"/>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grpSp>
        </p:grpSp>
      </p:grpSp>
      <p:grpSp>
        <p:nvGrpSpPr>
          <p:cNvPr id="302" name="Group 301"/>
          <p:cNvGrpSpPr/>
          <p:nvPr/>
        </p:nvGrpSpPr>
        <p:grpSpPr>
          <a:xfrm>
            <a:off x="5438681" y="2237731"/>
            <a:ext cx="1578419" cy="1908068"/>
            <a:chOff x="5503728" y="2213527"/>
            <a:chExt cx="1610489" cy="1946836"/>
          </a:xfrm>
        </p:grpSpPr>
        <p:sp>
          <p:nvSpPr>
            <p:cNvPr id="134" name="Rectangle 133"/>
            <p:cNvSpPr/>
            <p:nvPr/>
          </p:nvSpPr>
          <p:spPr>
            <a:xfrm>
              <a:off x="5503728" y="3466393"/>
              <a:ext cx="1610489" cy="693970"/>
            </a:xfrm>
            <a:prstGeom prst="rect">
              <a:avLst/>
            </a:prstGeom>
          </p:spPr>
          <p:txBody>
            <a:bodyPr wrap="square">
              <a:spAutoFit/>
            </a:bodyPr>
            <a:lstStyle/>
            <a:p>
              <a:pPr algn="ctr" defTabSz="896171"/>
              <a:r>
                <a:rPr lang="en-US" sz="1922" dirty="0">
                  <a:gradFill>
                    <a:gsLst>
                      <a:gs pos="28319">
                        <a:srgbClr val="000000"/>
                      </a:gs>
                      <a:gs pos="52212">
                        <a:srgbClr val="000000"/>
                      </a:gs>
                    </a:gsLst>
                    <a:lin ang="5400000" scaled="0"/>
                  </a:gradFill>
                  <a:latin typeface="Segoe UI"/>
                </a:rPr>
                <a:t>Free </a:t>
              </a:r>
              <a:br>
                <a:rPr lang="en-US" sz="1922" dirty="0">
                  <a:gradFill>
                    <a:gsLst>
                      <a:gs pos="28319">
                        <a:srgbClr val="000000"/>
                      </a:gs>
                      <a:gs pos="52212">
                        <a:srgbClr val="000000"/>
                      </a:gs>
                    </a:gsLst>
                    <a:lin ang="5400000" scaled="0"/>
                  </a:gradFill>
                  <a:latin typeface="Segoe UI"/>
                </a:rPr>
              </a:br>
              <a:r>
                <a:rPr lang="en-US" sz="1922" dirty="0">
                  <a:gradFill>
                    <a:gsLst>
                      <a:gs pos="28319">
                        <a:srgbClr val="000000"/>
                      </a:gs>
                      <a:gs pos="52212">
                        <a:srgbClr val="000000"/>
                      </a:gs>
                    </a:gsLst>
                    <a:lin ang="5400000" scaled="0"/>
                  </a:gradFill>
                  <a:latin typeface="Segoe UI"/>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540924" y="2237583"/>
            <a:ext cx="1710257" cy="1908218"/>
            <a:chOff x="7453007" y="2213374"/>
            <a:chExt cx="1745006" cy="1946989"/>
          </a:xfrm>
        </p:grpSpPr>
        <p:sp>
          <p:nvSpPr>
            <p:cNvPr id="142" name="Rectangle 141"/>
            <p:cNvSpPr/>
            <p:nvPr/>
          </p:nvSpPr>
          <p:spPr>
            <a:xfrm>
              <a:off x="7520266" y="3466393"/>
              <a:ext cx="1610489" cy="693970"/>
            </a:xfrm>
            <a:prstGeom prst="rect">
              <a:avLst/>
            </a:prstGeom>
          </p:spPr>
          <p:txBody>
            <a:bodyPr wrap="square">
              <a:spAutoFit/>
            </a:bodyPr>
            <a:lstStyle/>
            <a:p>
              <a:pPr algn="ctr" defTabSz="896171"/>
              <a:r>
                <a:rPr lang="en-US" sz="1922" dirty="0">
                  <a:gradFill>
                    <a:gsLst>
                      <a:gs pos="28319">
                        <a:srgbClr val="000000"/>
                      </a:gs>
                      <a:gs pos="52212">
                        <a:srgbClr val="000000"/>
                      </a:gs>
                    </a:gsLst>
                    <a:lin ang="5400000" scaled="0"/>
                  </a:gradFill>
                  <a:latin typeface="Segoe UI"/>
                </a:rPr>
                <a:t>Free </a:t>
              </a:r>
              <a:br>
                <a:rPr lang="en-US" sz="1922" dirty="0">
                  <a:gradFill>
                    <a:gsLst>
                      <a:gs pos="28319">
                        <a:srgbClr val="000000"/>
                      </a:gs>
                      <a:gs pos="52212">
                        <a:srgbClr val="000000"/>
                      </a:gs>
                    </a:gsLst>
                    <a:lin ang="5400000" scaled="0"/>
                  </a:gradFill>
                  <a:latin typeface="Segoe UI"/>
                </a:rPr>
              </a:br>
              <a:r>
                <a:rPr lang="en-US" sz="1922" dirty="0">
                  <a:gradFill>
                    <a:gsLst>
                      <a:gs pos="28319">
                        <a:srgbClr val="000000"/>
                      </a:gs>
                      <a:gs pos="52212">
                        <a:srgbClr val="000000"/>
                      </a:gs>
                    </a:gsLst>
                    <a:lin ang="5400000" scaled="0"/>
                  </a:gradFill>
                  <a:latin typeface="Segoe UI"/>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775009" y="2240303"/>
            <a:ext cx="1578419" cy="1757640"/>
            <a:chOff x="9851377" y="2216150"/>
            <a:chExt cx="1610489" cy="1793351"/>
          </a:xfrm>
        </p:grpSpPr>
        <p:sp>
          <p:nvSpPr>
            <p:cNvPr id="177" name="Rectangle 176"/>
            <p:cNvSpPr/>
            <p:nvPr/>
          </p:nvSpPr>
          <p:spPr>
            <a:xfrm>
              <a:off x="9851377" y="3617256"/>
              <a:ext cx="1610489" cy="392245"/>
            </a:xfrm>
            <a:prstGeom prst="rect">
              <a:avLst/>
            </a:prstGeom>
          </p:spPr>
          <p:txBody>
            <a:bodyPr wrap="square">
              <a:spAutoFit/>
            </a:bodyPr>
            <a:lstStyle/>
            <a:p>
              <a:pPr algn="ctr" defTabSz="896171"/>
              <a:r>
                <a:rPr lang="en-US" sz="1922" dirty="0">
                  <a:gradFill>
                    <a:gsLst>
                      <a:gs pos="28319">
                        <a:srgbClr val="000000"/>
                      </a:gs>
                      <a:gs pos="52212">
                        <a:srgbClr val="000000"/>
                      </a:gs>
                    </a:gsLst>
                    <a:lin ang="5400000" scaled="0"/>
                  </a:gradFill>
                  <a:latin typeface="Segoe UI"/>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grpSp>
        </p:grpSp>
      </p:grpSp>
    </p:spTree>
    <p:extLst>
      <p:ext uri="{BB962C8B-B14F-4D97-AF65-F5344CB8AC3E}">
        <p14:creationId xmlns:p14="http://schemas.microsoft.com/office/powerpoint/2010/main" val="18830116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297"/>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7981E-6 -0.08375 L -2.27981E-6 -2.00182E-6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Effect transition="in" filter="fade">
                                      <p:cBhvr>
                                        <p:cTn id="47" dur="1000"/>
                                        <p:tgtEl>
                                          <p:spTgt spid="7">
                                            <p:txEl>
                                              <p:pRg st="0" end="0"/>
                                            </p:txEl>
                                          </p:spTgt>
                                        </p:tgtEl>
                                      </p:cBhvr>
                                    </p:animEffect>
                                  </p:childTnLst>
                                </p:cTn>
                              </p:par>
                              <p:par>
                                <p:cTn id="48" presetID="42" presetClass="path" presetSubtype="0" accel="50000" decel="50000" fill="hold" grpId="1" nodeType="withEffect">
                                  <p:stCondLst>
                                    <p:cond delay="0"/>
                                  </p:stCondLst>
                                  <p:childTnLst>
                                    <p:animMotion origin="layout" path="M -2.27981E-6 -0.08375 L -2.27981E-6 -2.00182E-6 " pathEditMode="relative" rAng="0" ptsTypes="AA">
                                      <p:cBhvr>
                                        <p:cTn id="49" dur="1000" fill="hold"/>
                                        <p:tgtEl>
                                          <p:spTgt spid="7">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7" grpI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AutoShape 118"/>
          <p:cNvSpPr>
            <a:spLocks noChangeAspect="1" noChangeArrowheads="1" noTextEdit="1"/>
          </p:cNvSpPr>
          <p:nvPr/>
        </p:nvSpPr>
        <p:spPr bwMode="auto">
          <a:xfrm>
            <a:off x="8057477" y="1470513"/>
            <a:ext cx="3572258" cy="3259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167" name="AutoShape 151"/>
          <p:cNvSpPr>
            <a:spLocks noChangeAspect="1" noChangeArrowheads="1" noTextEdit="1"/>
          </p:cNvSpPr>
          <p:nvPr/>
        </p:nvSpPr>
        <p:spPr bwMode="auto">
          <a:xfrm>
            <a:off x="8046801" y="4823129"/>
            <a:ext cx="3582935" cy="1505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182" name="AutoShape 167"/>
          <p:cNvSpPr>
            <a:spLocks noChangeAspect="1" noChangeArrowheads="1" noTextEdit="1"/>
          </p:cNvSpPr>
          <p:nvPr/>
        </p:nvSpPr>
        <p:spPr bwMode="auto">
          <a:xfrm>
            <a:off x="6190507" y="4823129"/>
            <a:ext cx="1665630" cy="1505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191" name="AutoShape 177"/>
          <p:cNvSpPr>
            <a:spLocks noChangeAspect="1" noChangeArrowheads="1" noTextEdit="1"/>
          </p:cNvSpPr>
          <p:nvPr/>
        </p:nvSpPr>
        <p:spPr bwMode="auto">
          <a:xfrm>
            <a:off x="4312859" y="4823129"/>
            <a:ext cx="1676307" cy="1505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231" name="AutoShape 219"/>
          <p:cNvSpPr>
            <a:spLocks noChangeAspect="1" noChangeArrowheads="1" noTextEdit="1"/>
          </p:cNvSpPr>
          <p:nvPr/>
        </p:nvSpPr>
        <p:spPr bwMode="auto">
          <a:xfrm>
            <a:off x="2435214" y="3177326"/>
            <a:ext cx="1676308" cy="1505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268" name="AutoShape 257"/>
          <p:cNvSpPr>
            <a:spLocks noChangeAspect="1" noChangeArrowheads="1" noTextEdit="1"/>
          </p:cNvSpPr>
          <p:nvPr/>
        </p:nvSpPr>
        <p:spPr bwMode="auto">
          <a:xfrm>
            <a:off x="569770" y="3177326"/>
            <a:ext cx="1664104" cy="1505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9" name="AutoShape 3"/>
          <p:cNvSpPr>
            <a:spLocks noChangeAspect="1" noChangeArrowheads="1" noTextEdit="1"/>
          </p:cNvSpPr>
          <p:nvPr/>
        </p:nvSpPr>
        <p:spPr bwMode="auto">
          <a:xfrm>
            <a:off x="569769" y="1470512"/>
            <a:ext cx="1664105" cy="151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96" name="AutoShape 77"/>
          <p:cNvSpPr>
            <a:spLocks noChangeAspect="1" noChangeArrowheads="1" noTextEdit="1"/>
          </p:cNvSpPr>
          <p:nvPr/>
        </p:nvSpPr>
        <p:spPr bwMode="auto">
          <a:xfrm>
            <a:off x="4312861" y="1470515"/>
            <a:ext cx="1676306" cy="15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grpSp>
        <p:nvGrpSpPr>
          <p:cNvPr id="20" name="Group 19"/>
          <p:cNvGrpSpPr/>
          <p:nvPr/>
        </p:nvGrpSpPr>
        <p:grpSpPr>
          <a:xfrm>
            <a:off x="437800" y="1188523"/>
            <a:ext cx="5414822" cy="1828239"/>
            <a:chOff x="446695" y="1211263"/>
            <a:chExt cx="5524839" cy="1865385"/>
          </a:xfrm>
        </p:grpSpPr>
        <p:sp>
          <p:nvSpPr>
            <p:cNvPr id="25" name="Rectangle 5"/>
            <p:cNvSpPr>
              <a:spLocks noChangeArrowheads="1"/>
            </p:cNvSpPr>
            <p:nvPr/>
          </p:nvSpPr>
          <p:spPr bwMode="auto">
            <a:xfrm>
              <a:off x="446695" y="1211263"/>
              <a:ext cx="5524839" cy="1865385"/>
            </a:xfrm>
            <a:prstGeom prst="rect">
              <a:avLst/>
            </a:prstGeom>
            <a:solidFill>
              <a:schemeClr val="accent6"/>
            </a:solidFill>
            <a:ln>
              <a:noFill/>
            </a:ln>
          </p:spPr>
          <p:txBody>
            <a:bodyPr vert="horz" wrap="square" lIns="179238" tIns="43928" rIns="87857" bIns="43928" numCol="1" anchor="ctr" anchorCtr="0" compatLnSpc="1">
              <a:prstTxWarp prst="textNoShape">
                <a:avLst/>
              </a:prstTxWarp>
            </a:bodyPr>
            <a:lstStyle/>
            <a:p>
              <a:pPr defTabSz="896171">
                <a:lnSpc>
                  <a:spcPct val="80000"/>
                </a:lnSpc>
                <a:spcBef>
                  <a:spcPts val="576"/>
                </a:spcBef>
                <a:spcAft>
                  <a:spcPts val="576"/>
                </a:spcAft>
                <a:defRPr/>
              </a:pPr>
              <a:r>
                <a:rPr lang="en-US" sz="3920" b="1" dirty="0">
                  <a:gradFill>
                    <a:gsLst>
                      <a:gs pos="0">
                        <a:srgbClr val="FFFFFF"/>
                      </a:gs>
                      <a:gs pos="100000">
                        <a:srgbClr val="FFFFFF"/>
                      </a:gs>
                    </a:gsLst>
                    <a:lin ang="5400000" scaled="0"/>
                  </a:gradFill>
                  <a:latin typeface="Segoe UI Light"/>
                </a:rPr>
                <a:t>Office 365 </a:t>
              </a:r>
              <a:r>
                <a:rPr lang="en-US" sz="3920" b="1" dirty="0">
                  <a:gradFill>
                    <a:gsLst>
                      <a:gs pos="0">
                        <a:srgbClr val="FFFFFF"/>
                      </a:gs>
                      <a:gs pos="100000">
                        <a:srgbClr val="FFFFFF"/>
                      </a:gs>
                    </a:gsLst>
                    <a:lin ang="5400000" scaled="0"/>
                  </a:gradFill>
                  <a:latin typeface="Segoe UI Light"/>
                </a:rPr>
                <a:t>Network</a:t>
              </a:r>
            </a:p>
            <a:p>
              <a:pPr defTabSz="896171">
                <a:lnSpc>
                  <a:spcPct val="80000"/>
                </a:lnSpc>
                <a:spcBef>
                  <a:spcPts val="576"/>
                </a:spcBef>
                <a:spcAft>
                  <a:spcPts val="576"/>
                </a:spcAft>
                <a:defRPr/>
              </a:pPr>
              <a:r>
                <a:rPr lang="en-US" sz="1764" dirty="0">
                  <a:solidFill>
                    <a:srgbClr val="404040"/>
                  </a:solidFill>
                  <a:latin typeface="Segoe UI"/>
                  <a:hlinkClick r:id="rId3"/>
                </a:rPr>
                <a:t>https://www.yammer.com/itpronetwork</a:t>
              </a:r>
              <a:r>
                <a:rPr lang="en-US" sz="1764" dirty="0">
                  <a:solidFill>
                    <a:srgbClr val="404040"/>
                  </a:solidFill>
                  <a:latin typeface="Segoe UI"/>
                </a:rPr>
                <a:t> </a:t>
              </a:r>
            </a:p>
          </p:txBody>
        </p:sp>
        <p:sp>
          <p:nvSpPr>
            <p:cNvPr id="318"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7857" tIns="43928" rIns="87857" bIns="43928" numCol="1" anchor="t" anchorCtr="0" compatLnSpc="1">
              <a:prstTxWarp prst="textNoShape">
                <a:avLst/>
              </a:prstTxWarp>
            </a:bodyPr>
            <a:lstStyle/>
            <a:p>
              <a:pPr defTabSz="914128">
                <a:defRPr/>
              </a:pPr>
              <a:endParaRPr lang="en-US" sz="1730" kern="0" dirty="0">
                <a:solidFill>
                  <a:srgbClr val="505050"/>
                </a:solidFill>
                <a:latin typeface="Segoe UI"/>
              </a:endParaRPr>
            </a:p>
          </p:txBody>
        </p:sp>
      </p:grpSp>
      <p:grpSp>
        <p:nvGrpSpPr>
          <p:cNvPr id="22" name="Group 21"/>
          <p:cNvGrpSpPr/>
          <p:nvPr/>
        </p:nvGrpSpPr>
        <p:grpSpPr>
          <a:xfrm>
            <a:off x="8043208" y="1194773"/>
            <a:ext cx="3708597" cy="3550132"/>
            <a:chOff x="8206628" y="1217640"/>
            <a:chExt cx="3783948" cy="3622263"/>
          </a:xfrm>
        </p:grpSpPr>
        <p:grpSp>
          <p:nvGrpSpPr>
            <p:cNvPr id="14" name="Group 13"/>
            <p:cNvGrpSpPr/>
            <p:nvPr/>
          </p:nvGrpSpPr>
          <p:grpSpPr>
            <a:xfrm>
              <a:off x="10137980" y="1225066"/>
              <a:ext cx="1836984" cy="3614837"/>
              <a:chOff x="10137980" y="1225066"/>
              <a:chExt cx="1836984" cy="3614837"/>
            </a:xfrm>
          </p:grpSpPr>
          <p:sp>
            <p:nvSpPr>
              <p:cNvPr id="342"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48"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grpSp>
        <p:grpSp>
          <p:nvGrpSpPr>
            <p:cNvPr id="13" name="Group 12"/>
            <p:cNvGrpSpPr/>
            <p:nvPr/>
          </p:nvGrpSpPr>
          <p:grpSpPr>
            <a:xfrm>
              <a:off x="8206628" y="1217640"/>
              <a:ext cx="3783948" cy="1856191"/>
              <a:chOff x="8206628" y="1217640"/>
              <a:chExt cx="3783948" cy="1856191"/>
            </a:xfrm>
          </p:grpSpPr>
          <p:sp>
            <p:nvSpPr>
              <p:cNvPr id="136"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43" name="Rectangle 103"/>
              <p:cNvSpPr/>
              <p:nvPr/>
            </p:nvSpPr>
            <p:spPr>
              <a:xfrm>
                <a:off x="8232083" y="2240200"/>
                <a:ext cx="3633944" cy="358283"/>
              </a:xfrm>
              <a:prstGeom prst="rect">
                <a:avLst/>
              </a:prstGeom>
            </p:spPr>
            <p:txBody>
              <a:bodyPr wrap="square" lIns="0" rIns="0" bIns="87857" anchor="b" anchorCtr="0">
                <a:spAutoFit/>
              </a:bodyPr>
              <a:lstStyle/>
              <a:p>
                <a:pPr algn="ctr" defTabSz="896171">
                  <a:lnSpc>
                    <a:spcPct val="80000"/>
                  </a:lnSpc>
                  <a:spcBef>
                    <a:spcPts val="576"/>
                  </a:spcBef>
                  <a:spcAft>
                    <a:spcPts val="576"/>
                  </a:spcAft>
                  <a:defRPr/>
                </a:pPr>
                <a:r>
                  <a:rPr lang="en-US" sz="1764" dirty="0">
                    <a:solidFill>
                      <a:srgbClr val="404040"/>
                    </a:solidFill>
                    <a:latin typeface="Segoe UI"/>
                    <a:hlinkClick r:id="rId4"/>
                  </a:rPr>
                  <a:t>@</a:t>
                </a:r>
                <a:r>
                  <a:rPr lang="en-US" sz="1764" dirty="0" err="1">
                    <a:solidFill>
                      <a:srgbClr val="404040"/>
                    </a:solidFill>
                    <a:latin typeface="Segoe UI"/>
                    <a:hlinkClick r:id="rId4"/>
                  </a:rPr>
                  <a:t>OfficeDev</a:t>
                </a:r>
                <a:r>
                  <a:rPr lang="en-US" sz="1764" dirty="0">
                    <a:solidFill>
                      <a:srgbClr val="404040"/>
                    </a:solidFill>
                    <a:latin typeface="Segoe UI"/>
                  </a:rPr>
                  <a:t> </a:t>
                </a:r>
              </a:p>
            </p:txBody>
          </p:sp>
          <p:sp>
            <p:nvSpPr>
              <p:cNvPr id="344" name="Rectangle 104"/>
              <p:cNvSpPr/>
              <p:nvPr/>
            </p:nvSpPr>
            <p:spPr>
              <a:xfrm>
                <a:off x="8247644" y="1490659"/>
                <a:ext cx="3644837" cy="850899"/>
              </a:xfrm>
              <a:prstGeom prst="rect">
                <a:avLst/>
              </a:prstGeom>
            </p:spPr>
            <p:txBody>
              <a:bodyPr wrap="square" lIns="175715" tIns="140572" rIns="175715" bIns="87857">
                <a:spAutoFit/>
              </a:bodyPr>
              <a:lstStyle/>
              <a:p>
                <a:pPr algn="ctr" defTabSz="896171">
                  <a:spcBef>
                    <a:spcPts val="576"/>
                  </a:spcBef>
                  <a:spcAft>
                    <a:spcPts val="576"/>
                  </a:spcAft>
                  <a:defRPr/>
                </a:pPr>
                <a:r>
                  <a:rPr lang="en-US" sz="3920" b="1" dirty="0">
                    <a:gradFill>
                      <a:gsLst>
                        <a:gs pos="0">
                          <a:srgbClr val="FFFFFF"/>
                        </a:gs>
                        <a:gs pos="100000">
                          <a:srgbClr val="FFFFFF"/>
                        </a:gs>
                      </a:gsLst>
                      <a:lin ang="5400000" scaled="0"/>
                    </a:gradFill>
                    <a:latin typeface="Segoe UI Light"/>
                  </a:rPr>
                  <a:t>Twitter</a:t>
                </a:r>
              </a:p>
            </p:txBody>
          </p:sp>
        </p:grpSp>
      </p:grpSp>
      <p:grpSp>
        <p:nvGrpSpPr>
          <p:cNvPr id="566" name="Group 565"/>
          <p:cNvGrpSpPr/>
          <p:nvPr/>
        </p:nvGrpSpPr>
        <p:grpSpPr>
          <a:xfrm>
            <a:off x="8058456" y="3094333"/>
            <a:ext cx="1799649" cy="1650572"/>
            <a:chOff x="8272463" y="3235325"/>
            <a:chExt cx="1761331" cy="1615428"/>
          </a:xfrm>
        </p:grpSpPr>
        <p:sp>
          <p:nvSpPr>
            <p:cNvPr id="341"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grpSp>
          <p:nvGrpSpPr>
            <p:cNvPr id="455" name="Group 454"/>
            <p:cNvGrpSpPr/>
            <p:nvPr/>
          </p:nvGrpSpPr>
          <p:grpSpPr>
            <a:xfrm>
              <a:off x="8385175" y="3462338"/>
              <a:ext cx="1535113" cy="1117599"/>
              <a:chOff x="8385175" y="3462338"/>
              <a:chExt cx="1535113" cy="1117599"/>
            </a:xfrm>
          </p:grpSpPr>
          <p:sp>
            <p:nvSpPr>
              <p:cNvPr id="370"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71"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72"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73"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74"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75"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76"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77"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84"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85"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86"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87"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88"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89"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90"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91"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92"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93"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94"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pic>
            <p:nvPicPr>
              <p:cNvPr id="409" name="Picture 408"/>
              <p:cNvPicPr>
                <a:picLocks noChangeAspect="1"/>
              </p:cNvPicPr>
              <p:nvPr/>
            </p:nvPicPr>
            <p:blipFill>
              <a:blip r:embed="rId5"/>
              <a:stretch>
                <a:fillRect/>
              </a:stretch>
            </p:blipFill>
            <p:spPr>
              <a:xfrm>
                <a:off x="8749942" y="3693929"/>
                <a:ext cx="307105" cy="443035"/>
              </a:xfrm>
              <a:prstGeom prst="rect">
                <a:avLst/>
              </a:prstGeom>
            </p:spPr>
          </p:pic>
          <p:grpSp>
            <p:nvGrpSpPr>
              <p:cNvPr id="454" name="Group 453"/>
              <p:cNvGrpSpPr/>
              <p:nvPr/>
            </p:nvGrpSpPr>
            <p:grpSpPr>
              <a:xfrm rot="5400000">
                <a:off x="9166188" y="3758283"/>
                <a:ext cx="306387" cy="444499"/>
                <a:chOff x="6878638" y="-701675"/>
                <a:chExt cx="306387" cy="444499"/>
              </a:xfrm>
            </p:grpSpPr>
            <p:sp>
              <p:nvSpPr>
                <p:cNvPr id="412"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13"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14"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15"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16"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17"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18"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19"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20"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21"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22"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23"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24"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25"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26"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27"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28"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29"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30"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31"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32"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33"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34"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35"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36"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37"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38"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39"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40"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41"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42"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43"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44"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45"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46"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47"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48"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49"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50"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51"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52"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53"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grpSp>
        </p:grpSp>
      </p:grpSp>
      <p:grpSp>
        <p:nvGrpSpPr>
          <p:cNvPr id="558" name="Group 557"/>
          <p:cNvGrpSpPr/>
          <p:nvPr/>
        </p:nvGrpSpPr>
        <p:grpSpPr>
          <a:xfrm>
            <a:off x="4334289" y="4820514"/>
            <a:ext cx="1742326" cy="1573663"/>
            <a:chOff x="4362450" y="4945063"/>
            <a:chExt cx="1738312" cy="1570037"/>
          </a:xfrm>
        </p:grpSpPr>
        <p:sp>
          <p:nvSpPr>
            <p:cNvPr id="192"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pic>
          <p:nvPicPr>
            <p:cNvPr id="456" name="Picture 455"/>
            <p:cNvPicPr>
              <a:picLocks noChangeAspect="1"/>
            </p:cNvPicPr>
            <p:nvPr/>
          </p:nvPicPr>
          <p:blipFill>
            <a:blip r:embed="rId6"/>
            <a:stretch>
              <a:fillRect/>
            </a:stretch>
          </p:blipFill>
          <p:spPr>
            <a:xfrm>
              <a:off x="4411773" y="5203812"/>
              <a:ext cx="1639667" cy="1052538"/>
            </a:xfrm>
            <a:prstGeom prst="rect">
              <a:avLst/>
            </a:prstGeom>
          </p:spPr>
        </p:pic>
      </p:grpSp>
      <p:grpSp>
        <p:nvGrpSpPr>
          <p:cNvPr id="565" name="Group 564"/>
          <p:cNvGrpSpPr/>
          <p:nvPr/>
        </p:nvGrpSpPr>
        <p:grpSpPr>
          <a:xfrm>
            <a:off x="5934494" y="1188524"/>
            <a:ext cx="2031964" cy="1827226"/>
            <a:chOff x="6312693" y="1447156"/>
            <a:chExt cx="1766094" cy="1588144"/>
          </a:xfrm>
        </p:grpSpPr>
        <p:sp>
          <p:nvSpPr>
            <p:cNvPr id="115"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grpSp>
          <p:nvGrpSpPr>
            <p:cNvPr id="549" name="Group 548"/>
            <p:cNvGrpSpPr/>
            <p:nvPr/>
          </p:nvGrpSpPr>
          <p:grpSpPr>
            <a:xfrm>
              <a:off x="6318250" y="1458913"/>
              <a:ext cx="1733550" cy="1576387"/>
              <a:chOff x="6318250" y="1458913"/>
              <a:chExt cx="1733550" cy="1576387"/>
            </a:xfrm>
          </p:grpSpPr>
          <p:sp>
            <p:nvSpPr>
              <p:cNvPr id="11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60"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61"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62"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63"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64"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65"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66"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67"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68"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69"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70"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71"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72"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73"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74"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75"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76"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77"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78"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79"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80"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81"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82"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83"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84"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85"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86"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87"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88"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89"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90"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91"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92"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93"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94"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95"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96"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97"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98"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99"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00"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01" name="Rectangle 461"/>
              <p:cNvSpPr>
                <a:spLocks noChangeArrowheads="1"/>
              </p:cNvSpPr>
              <p:nvPr/>
            </p:nvSpPr>
            <p:spPr bwMode="auto">
              <a:xfrm>
                <a:off x="6865938" y="1868488"/>
                <a:ext cx="20900"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128">
                  <a:defRPr/>
                </a:pPr>
                <a:r>
                  <a:rPr lang="en-US" altLang="en-US" sz="288">
                    <a:solidFill>
                      <a:srgbClr val="FFFFFF"/>
                    </a:solidFill>
                    <a:latin typeface="Segoe Light" charset="0"/>
                  </a:rPr>
                  <a:t>S</a:t>
                </a:r>
                <a:endParaRPr lang="en-US" altLang="en-US" sz="1730">
                  <a:solidFill>
                    <a:srgbClr val="404040"/>
                  </a:solidFill>
                </a:endParaRPr>
              </a:p>
            </p:txBody>
          </p:sp>
          <p:sp>
            <p:nvSpPr>
              <p:cNvPr id="502" name="Rectangle 462"/>
              <p:cNvSpPr>
                <a:spLocks noChangeArrowheads="1"/>
              </p:cNvSpPr>
              <p:nvPr/>
            </p:nvSpPr>
            <p:spPr bwMode="auto">
              <a:xfrm>
                <a:off x="6888163" y="1868488"/>
                <a:ext cx="8360"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128">
                  <a:defRPr/>
                </a:pPr>
                <a:r>
                  <a:rPr lang="en-US" altLang="en-US" sz="288">
                    <a:solidFill>
                      <a:srgbClr val="FFFFFF"/>
                    </a:solidFill>
                    <a:latin typeface="Segoe Light" charset="0"/>
                  </a:rPr>
                  <a:t>t</a:t>
                </a:r>
                <a:endParaRPr lang="en-US" altLang="en-US" sz="1730">
                  <a:solidFill>
                    <a:srgbClr val="404040"/>
                  </a:solidFill>
                </a:endParaRPr>
              </a:p>
            </p:txBody>
          </p:sp>
          <p:sp>
            <p:nvSpPr>
              <p:cNvPr id="503" name="Rectangle 463"/>
              <p:cNvSpPr>
                <a:spLocks noChangeArrowheads="1"/>
              </p:cNvSpPr>
              <p:nvPr/>
            </p:nvSpPr>
            <p:spPr bwMode="auto">
              <a:xfrm>
                <a:off x="6902451" y="1868488"/>
                <a:ext cx="18113"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128">
                  <a:defRPr/>
                </a:pPr>
                <a:r>
                  <a:rPr lang="en-US" altLang="en-US" sz="288">
                    <a:solidFill>
                      <a:srgbClr val="FFFFFF"/>
                    </a:solidFill>
                    <a:latin typeface="Segoe Light" charset="0"/>
                  </a:rPr>
                  <a:t>a</a:t>
                </a:r>
                <a:endParaRPr lang="en-US" altLang="en-US" sz="1730">
                  <a:solidFill>
                    <a:srgbClr val="404040"/>
                  </a:solidFill>
                </a:endParaRPr>
              </a:p>
            </p:txBody>
          </p:sp>
          <p:sp>
            <p:nvSpPr>
              <p:cNvPr id="504" name="Rectangle 464"/>
              <p:cNvSpPr>
                <a:spLocks noChangeArrowheads="1"/>
              </p:cNvSpPr>
              <p:nvPr/>
            </p:nvSpPr>
            <p:spPr bwMode="auto">
              <a:xfrm>
                <a:off x="6923088" y="1868488"/>
                <a:ext cx="11146"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128">
                  <a:defRPr/>
                </a:pPr>
                <a:r>
                  <a:rPr lang="en-US" altLang="en-US" sz="288">
                    <a:solidFill>
                      <a:srgbClr val="FFFFFF"/>
                    </a:solidFill>
                    <a:latin typeface="Segoe Light" charset="0"/>
                  </a:rPr>
                  <a:t>r</a:t>
                </a:r>
                <a:endParaRPr lang="en-US" altLang="en-US" sz="1730">
                  <a:solidFill>
                    <a:srgbClr val="404040"/>
                  </a:solidFill>
                </a:endParaRPr>
              </a:p>
            </p:txBody>
          </p:sp>
          <p:sp>
            <p:nvSpPr>
              <p:cNvPr id="505" name="Rectangle 465"/>
              <p:cNvSpPr>
                <a:spLocks noChangeArrowheads="1"/>
              </p:cNvSpPr>
              <p:nvPr/>
            </p:nvSpPr>
            <p:spPr bwMode="auto">
              <a:xfrm>
                <a:off x="6940551" y="1868488"/>
                <a:ext cx="8360"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128">
                  <a:defRPr/>
                </a:pPr>
                <a:r>
                  <a:rPr lang="en-US" altLang="en-US" sz="288">
                    <a:solidFill>
                      <a:srgbClr val="FFFFFF"/>
                    </a:solidFill>
                    <a:latin typeface="Segoe Light" charset="0"/>
                  </a:rPr>
                  <a:t>t</a:t>
                </a:r>
                <a:endParaRPr lang="en-US" altLang="en-US" sz="1730">
                  <a:solidFill>
                    <a:srgbClr val="404040"/>
                  </a:solidFill>
                </a:endParaRPr>
              </a:p>
            </p:txBody>
          </p:sp>
          <p:sp>
            <p:nvSpPr>
              <p:cNvPr id="506"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07"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08"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09"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10"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11"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12"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13"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14"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15"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16"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17"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18"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19"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20"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21"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22"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23"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24"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25"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26"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27"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28"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29"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30"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31"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32"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33"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34"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35"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36"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37"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38"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39" name="Rectangle 499"/>
              <p:cNvSpPr>
                <a:spLocks noChangeArrowheads="1"/>
              </p:cNvSpPr>
              <p:nvPr/>
            </p:nvSpPr>
            <p:spPr bwMode="auto">
              <a:xfrm>
                <a:off x="6865938" y="1868488"/>
                <a:ext cx="20900"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128">
                  <a:defRPr/>
                </a:pPr>
                <a:r>
                  <a:rPr lang="en-US" altLang="en-US" sz="288">
                    <a:solidFill>
                      <a:srgbClr val="FFFFFF"/>
                    </a:solidFill>
                    <a:latin typeface="Segoe Light" charset="0"/>
                  </a:rPr>
                  <a:t>S</a:t>
                </a:r>
                <a:endParaRPr lang="en-US" altLang="en-US" sz="1730">
                  <a:solidFill>
                    <a:srgbClr val="404040"/>
                  </a:solidFill>
                </a:endParaRPr>
              </a:p>
            </p:txBody>
          </p:sp>
          <p:sp>
            <p:nvSpPr>
              <p:cNvPr id="540" name="Rectangle 500"/>
              <p:cNvSpPr>
                <a:spLocks noChangeArrowheads="1"/>
              </p:cNvSpPr>
              <p:nvPr/>
            </p:nvSpPr>
            <p:spPr bwMode="auto">
              <a:xfrm>
                <a:off x="6888163" y="1868488"/>
                <a:ext cx="8360"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128">
                  <a:defRPr/>
                </a:pPr>
                <a:r>
                  <a:rPr lang="en-US" altLang="en-US" sz="288">
                    <a:solidFill>
                      <a:srgbClr val="FFFFFF"/>
                    </a:solidFill>
                    <a:latin typeface="Segoe Light" charset="0"/>
                  </a:rPr>
                  <a:t>t</a:t>
                </a:r>
                <a:endParaRPr lang="en-US" altLang="en-US" sz="1730">
                  <a:solidFill>
                    <a:srgbClr val="404040"/>
                  </a:solidFill>
                </a:endParaRPr>
              </a:p>
            </p:txBody>
          </p:sp>
          <p:sp>
            <p:nvSpPr>
              <p:cNvPr id="541" name="Rectangle 501"/>
              <p:cNvSpPr>
                <a:spLocks noChangeArrowheads="1"/>
              </p:cNvSpPr>
              <p:nvPr/>
            </p:nvSpPr>
            <p:spPr bwMode="auto">
              <a:xfrm>
                <a:off x="6902451" y="1868488"/>
                <a:ext cx="18113"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128">
                  <a:defRPr/>
                </a:pPr>
                <a:r>
                  <a:rPr lang="en-US" altLang="en-US" sz="288">
                    <a:solidFill>
                      <a:srgbClr val="FFFFFF"/>
                    </a:solidFill>
                    <a:latin typeface="Segoe Light" charset="0"/>
                  </a:rPr>
                  <a:t>a</a:t>
                </a:r>
                <a:endParaRPr lang="en-US" altLang="en-US" sz="1730">
                  <a:solidFill>
                    <a:srgbClr val="404040"/>
                  </a:solidFill>
                </a:endParaRPr>
              </a:p>
            </p:txBody>
          </p:sp>
          <p:sp>
            <p:nvSpPr>
              <p:cNvPr id="542" name="Rectangle 502"/>
              <p:cNvSpPr>
                <a:spLocks noChangeArrowheads="1"/>
              </p:cNvSpPr>
              <p:nvPr/>
            </p:nvSpPr>
            <p:spPr bwMode="auto">
              <a:xfrm>
                <a:off x="6923088" y="1868488"/>
                <a:ext cx="11146"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128">
                  <a:defRPr/>
                </a:pPr>
                <a:r>
                  <a:rPr lang="en-US" altLang="en-US" sz="288">
                    <a:solidFill>
                      <a:srgbClr val="FFFFFF"/>
                    </a:solidFill>
                    <a:latin typeface="Segoe Light" charset="0"/>
                  </a:rPr>
                  <a:t>r</a:t>
                </a:r>
                <a:endParaRPr lang="en-US" altLang="en-US" sz="1730">
                  <a:solidFill>
                    <a:srgbClr val="404040"/>
                  </a:solidFill>
                </a:endParaRPr>
              </a:p>
            </p:txBody>
          </p:sp>
          <p:sp>
            <p:nvSpPr>
              <p:cNvPr id="543" name="Rectangle 503"/>
              <p:cNvSpPr>
                <a:spLocks noChangeArrowheads="1"/>
              </p:cNvSpPr>
              <p:nvPr/>
            </p:nvSpPr>
            <p:spPr bwMode="auto">
              <a:xfrm>
                <a:off x="6940551" y="1868488"/>
                <a:ext cx="8360"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128">
                  <a:defRPr/>
                </a:pPr>
                <a:r>
                  <a:rPr lang="en-US" altLang="en-US" sz="288">
                    <a:solidFill>
                      <a:srgbClr val="FFFFFF"/>
                    </a:solidFill>
                    <a:latin typeface="Segoe Light" charset="0"/>
                  </a:rPr>
                  <a:t>t</a:t>
                </a:r>
                <a:endParaRPr lang="en-US" altLang="en-US" sz="1730">
                  <a:solidFill>
                    <a:srgbClr val="404040"/>
                  </a:solidFill>
                </a:endParaRPr>
              </a:p>
            </p:txBody>
          </p:sp>
          <p:sp>
            <p:nvSpPr>
              <p:cNvPr id="544"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45"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46"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47"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48"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grpSp>
      </p:grpSp>
      <p:grpSp>
        <p:nvGrpSpPr>
          <p:cNvPr id="21" name="Group 20"/>
          <p:cNvGrpSpPr/>
          <p:nvPr/>
        </p:nvGrpSpPr>
        <p:grpSpPr>
          <a:xfrm>
            <a:off x="437800" y="3094333"/>
            <a:ext cx="3817193" cy="3290455"/>
            <a:chOff x="446695" y="3155795"/>
            <a:chExt cx="3894750" cy="3357310"/>
          </a:xfrm>
        </p:grpSpPr>
        <p:grpSp>
          <p:nvGrpSpPr>
            <p:cNvPr id="19" name="Group 18"/>
            <p:cNvGrpSpPr/>
            <p:nvPr/>
          </p:nvGrpSpPr>
          <p:grpSpPr>
            <a:xfrm>
              <a:off x="446695" y="3155795"/>
              <a:ext cx="1862135" cy="3357310"/>
              <a:chOff x="446695" y="3155795"/>
              <a:chExt cx="1862135" cy="3357310"/>
            </a:xfrm>
          </p:grpSpPr>
          <p:sp>
            <p:nvSpPr>
              <p:cNvPr id="227" name="Rectangle 203"/>
              <p:cNvSpPr>
                <a:spLocks noChangeArrowheads="1"/>
              </p:cNvSpPr>
              <p:nvPr/>
            </p:nvSpPr>
            <p:spPr bwMode="auto">
              <a:xfrm>
                <a:off x="446695" y="3155795"/>
                <a:ext cx="1862135" cy="3357310"/>
              </a:xfrm>
              <a:prstGeom prst="rect">
                <a:avLst/>
              </a:prstGeom>
              <a:solidFill>
                <a:srgbClr val="8346C6"/>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grpSp>
            <p:nvGrpSpPr>
              <p:cNvPr id="359" name="Group 120"/>
              <p:cNvGrpSpPr/>
              <p:nvPr/>
            </p:nvGrpSpPr>
            <p:grpSpPr>
              <a:xfrm>
                <a:off x="882393" y="3526501"/>
                <a:ext cx="1006676" cy="1102030"/>
                <a:chOff x="4924425" y="-1920875"/>
                <a:chExt cx="1173163" cy="1284287"/>
              </a:xfrm>
              <a:solidFill>
                <a:schemeClr val="bg1"/>
              </a:solidFill>
            </p:grpSpPr>
            <p:sp>
              <p:nvSpPr>
                <p:cNvPr id="353"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54"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55"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56"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57"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58"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grpSp>
        </p:grpSp>
        <p:sp>
          <p:nvSpPr>
            <p:cNvPr id="215" name="Rectangle 203"/>
            <p:cNvSpPr>
              <a:spLocks noChangeArrowheads="1"/>
            </p:cNvSpPr>
            <p:nvPr/>
          </p:nvSpPr>
          <p:spPr bwMode="auto">
            <a:xfrm>
              <a:off x="461603" y="4916603"/>
              <a:ext cx="3879842" cy="1596502"/>
            </a:xfrm>
            <a:prstGeom prst="rect">
              <a:avLst/>
            </a:prstGeom>
            <a:solidFill>
              <a:srgbClr val="8346C6"/>
            </a:solidFill>
            <a:ln>
              <a:noFill/>
            </a:ln>
          </p:spPr>
          <p:txBody>
            <a:bodyPr vert="horz" wrap="square" lIns="87857" tIns="43928" rIns="87857" bIns="43928" numCol="1" anchor="ctr" anchorCtr="0" compatLnSpc="1">
              <a:prstTxWarp prst="textNoShape">
                <a:avLst/>
              </a:prstTxWarp>
            </a:bodyPr>
            <a:lstStyle/>
            <a:p>
              <a:pPr algn="ctr" defTabSz="896171">
                <a:defRPr/>
              </a:pPr>
              <a:r>
                <a:rPr lang="en-US" sz="3920" b="1" dirty="0">
                  <a:gradFill>
                    <a:gsLst>
                      <a:gs pos="0">
                        <a:srgbClr val="FFFFFF"/>
                      </a:gs>
                      <a:gs pos="100000">
                        <a:srgbClr val="FFFFFF"/>
                      </a:gs>
                    </a:gsLst>
                    <a:lin ang="5400000" scaled="0"/>
                  </a:gradFill>
                  <a:latin typeface="Segoe UI Light"/>
                </a:rPr>
                <a:t>Podcasts</a:t>
              </a:r>
              <a:r>
                <a:rPr lang="en-US" sz="1730" dirty="0">
                  <a:solidFill>
                    <a:srgbClr val="404040"/>
                  </a:solidFill>
                  <a:latin typeface="Segoe UI"/>
                </a:rPr>
                <a:t/>
              </a:r>
              <a:br>
                <a:rPr lang="en-US" sz="1730" dirty="0">
                  <a:solidFill>
                    <a:srgbClr val="404040"/>
                  </a:solidFill>
                  <a:latin typeface="Segoe UI"/>
                </a:rPr>
              </a:br>
              <a:r>
                <a:rPr lang="en-US" sz="1764" spc="-49" dirty="0">
                  <a:solidFill>
                    <a:srgbClr val="404040"/>
                  </a:solidFill>
                  <a:latin typeface="Segoe UI"/>
                  <a:hlinkClick r:id="rId7"/>
                </a:rPr>
                <a:t>http://</a:t>
              </a:r>
              <a:r>
                <a:rPr lang="en-US" sz="1764" dirty="0">
                  <a:solidFill>
                    <a:srgbClr val="404040"/>
                  </a:solidFill>
                  <a:latin typeface="Segoe UI"/>
                  <a:hlinkClick r:id="rId7"/>
                </a:rPr>
                <a:t>dev.office.com/podcasts</a:t>
              </a:r>
              <a:r>
                <a:rPr lang="en-US" sz="1764" spc="-49" dirty="0">
                  <a:solidFill>
                    <a:srgbClr val="404040"/>
                  </a:solidFill>
                  <a:latin typeface="Segoe UI"/>
                </a:rPr>
                <a:t> </a:t>
              </a:r>
            </a:p>
            <a:p>
              <a:pPr algn="ctr" defTabSz="896171">
                <a:defRPr/>
              </a:pPr>
              <a:endParaRPr lang="en-US" sz="1730" dirty="0">
                <a:solidFill>
                  <a:srgbClr val="404040"/>
                </a:solidFill>
                <a:latin typeface="Segoe UI"/>
              </a:endParaRPr>
            </a:p>
          </p:txBody>
        </p:sp>
      </p:grpSp>
      <p:grpSp>
        <p:nvGrpSpPr>
          <p:cNvPr id="15" name="Group 14"/>
          <p:cNvGrpSpPr/>
          <p:nvPr/>
        </p:nvGrpSpPr>
        <p:grpSpPr>
          <a:xfrm>
            <a:off x="9932489" y="4820078"/>
            <a:ext cx="1808241" cy="1566666"/>
            <a:chOff x="10134295" y="4916603"/>
            <a:chExt cx="1844980" cy="1598497"/>
          </a:xfrm>
        </p:grpSpPr>
        <p:sp>
          <p:nvSpPr>
            <p:cNvPr id="222" name="Rectangle 153"/>
            <p:cNvSpPr>
              <a:spLocks noChangeArrowheads="1"/>
            </p:cNvSpPr>
            <p:nvPr/>
          </p:nvSpPr>
          <p:spPr bwMode="auto">
            <a:xfrm>
              <a:off x="10134295" y="4916603"/>
              <a:ext cx="1844980" cy="1598497"/>
            </a:xfrm>
            <a:prstGeom prst="rect">
              <a:avLst/>
            </a:prstGeom>
            <a:solidFill>
              <a:srgbClr val="008272"/>
            </a:solidFill>
            <a:ln>
              <a:noFill/>
            </a:ln>
          </p:spPr>
          <p:txBody>
            <a:bodyPr vert="horz" wrap="square" lIns="87857" tIns="43928" rIns="87857" bIns="43928" numCol="1" anchor="t" anchorCtr="0" compatLnSpc="1">
              <a:prstTxWarp prst="textNoShape">
                <a:avLst/>
              </a:prstTxWarp>
            </a:bodyPr>
            <a:lstStyle/>
            <a:p>
              <a:pPr defTabSz="896171">
                <a:defRPr/>
              </a:pPr>
              <a:r>
                <a:rPr lang="en-US" sz="1764" b="1" dirty="0" err="1">
                  <a:gradFill>
                    <a:gsLst>
                      <a:gs pos="0">
                        <a:srgbClr val="FFFFFF"/>
                      </a:gs>
                      <a:gs pos="100000">
                        <a:srgbClr val="FFFFFF"/>
                      </a:gs>
                    </a:gsLst>
                    <a:lin ang="5400000" scaled="0"/>
                  </a:gradFill>
                  <a:latin typeface="Segoe UI Light"/>
                </a:rPr>
                <a:t>UserVoice</a:t>
              </a:r>
              <a:endParaRPr lang="en-US" sz="1764" b="1" dirty="0">
                <a:gradFill>
                  <a:gsLst>
                    <a:gs pos="0">
                      <a:srgbClr val="FFFFFF"/>
                    </a:gs>
                    <a:gs pos="100000">
                      <a:srgbClr val="FFFFFF"/>
                    </a:gs>
                  </a:gsLst>
                  <a:lin ang="5400000" scaled="0"/>
                </a:gradFill>
                <a:latin typeface="Segoe UI Light"/>
              </a:endParaRPr>
            </a:p>
            <a:p>
              <a:pPr defTabSz="896171">
                <a:defRPr/>
              </a:pPr>
              <a:endParaRPr lang="en-US" sz="1764" b="1" dirty="0">
                <a:gradFill>
                  <a:gsLst>
                    <a:gs pos="0">
                      <a:srgbClr val="FFFFFF"/>
                    </a:gs>
                    <a:gs pos="100000">
                      <a:srgbClr val="FFFFFF"/>
                    </a:gs>
                  </a:gsLst>
                  <a:lin ang="5400000" scaled="0"/>
                </a:gradFill>
                <a:latin typeface="Segoe UI Light"/>
              </a:endParaRPr>
            </a:p>
            <a:p>
              <a:pPr defTabSz="896171">
                <a:defRPr/>
              </a:pPr>
              <a:endParaRPr lang="en-US" sz="1764" b="1" dirty="0">
                <a:gradFill>
                  <a:gsLst>
                    <a:gs pos="0">
                      <a:srgbClr val="FFFFFF"/>
                    </a:gs>
                    <a:gs pos="100000">
                      <a:srgbClr val="FFFFFF"/>
                    </a:gs>
                  </a:gsLst>
                  <a:lin ang="5400000" scaled="0"/>
                </a:gradFill>
                <a:latin typeface="Segoe UI Light"/>
              </a:endParaRPr>
            </a:p>
            <a:p>
              <a:pPr defTabSz="896171">
                <a:defRPr/>
              </a:pPr>
              <a:endParaRPr lang="en-US" sz="1764" b="1" dirty="0">
                <a:gradFill>
                  <a:gsLst>
                    <a:gs pos="0">
                      <a:srgbClr val="FFFFFF"/>
                    </a:gs>
                    <a:gs pos="100000">
                      <a:srgbClr val="FFFFFF"/>
                    </a:gs>
                  </a:gsLst>
                  <a:lin ang="5400000" scaled="0"/>
                </a:gradFill>
                <a:latin typeface="Segoe UI Light"/>
              </a:endParaRPr>
            </a:p>
            <a:p>
              <a:pPr defTabSz="896171">
                <a:defRPr/>
              </a:pPr>
              <a:r>
                <a:rPr lang="en-US" sz="1176" dirty="0">
                  <a:solidFill>
                    <a:srgbClr val="404040"/>
                  </a:solidFill>
                  <a:latin typeface="Segoe UI"/>
                  <a:hlinkClick r:id="rId8"/>
                </a:rPr>
                <a:t>http://officespdev.uservoice.com/</a:t>
              </a:r>
              <a:r>
                <a:rPr lang="en-US" sz="1176" dirty="0">
                  <a:solidFill>
                    <a:srgbClr val="404040"/>
                  </a:solidFill>
                  <a:latin typeface="Segoe UI"/>
                </a:rPr>
                <a:t> </a:t>
              </a:r>
            </a:p>
            <a:p>
              <a:pPr defTabSz="896171">
                <a:defRPr/>
              </a:pPr>
              <a:endParaRPr lang="en-US" sz="1764" b="1" dirty="0">
                <a:gradFill>
                  <a:gsLst>
                    <a:gs pos="0">
                      <a:srgbClr val="FFFFFF"/>
                    </a:gs>
                    <a:gs pos="100000">
                      <a:srgbClr val="FFFFFF"/>
                    </a:gs>
                  </a:gsLst>
                  <a:lin ang="5400000" scaled="0"/>
                </a:gradFill>
                <a:latin typeface="Segoe UI Light"/>
              </a:endParaRPr>
            </a:p>
          </p:txBody>
        </p:sp>
        <p:sp>
          <p:nvSpPr>
            <p:cNvPr id="234"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0666" tIns="40334" rIns="80666" bIns="40334" numCol="1" anchor="t" anchorCtr="0" compatLnSpc="1">
              <a:prstTxWarp prst="textNoShape">
                <a:avLst/>
              </a:prstTxWarp>
            </a:bodyPr>
            <a:lstStyle/>
            <a:p>
              <a:pPr defTabSz="914128">
                <a:defRPr/>
              </a:pPr>
              <a:endParaRPr lang="en-US" sz="1568">
                <a:solidFill>
                  <a:srgbClr val="000000"/>
                </a:solidFill>
                <a:latin typeface="Segoe UI"/>
              </a:endParaRPr>
            </a:p>
          </p:txBody>
        </p:sp>
      </p:grpSp>
      <p:grpSp>
        <p:nvGrpSpPr>
          <p:cNvPr id="18" name="Group 17"/>
          <p:cNvGrpSpPr/>
          <p:nvPr/>
        </p:nvGrpSpPr>
        <p:grpSpPr>
          <a:xfrm>
            <a:off x="2350123" y="3093748"/>
            <a:ext cx="1904870" cy="1648758"/>
            <a:chOff x="2397872" y="3155198"/>
            <a:chExt cx="1943573" cy="1682257"/>
          </a:xfrm>
        </p:grpSpPr>
        <p:sp>
          <p:nvSpPr>
            <p:cNvPr id="275" name="Rectangle 266"/>
            <p:cNvSpPr>
              <a:spLocks noChangeArrowheads="1"/>
            </p:cNvSpPr>
            <p:nvPr/>
          </p:nvSpPr>
          <p:spPr bwMode="auto">
            <a:xfrm>
              <a:off x="2397872" y="3155198"/>
              <a:ext cx="1943573" cy="1682257"/>
            </a:xfrm>
            <a:prstGeom prst="rect">
              <a:avLst/>
            </a:prstGeom>
            <a:solidFill>
              <a:schemeClr val="accent5"/>
            </a:solidFill>
            <a:ln>
              <a:noFill/>
            </a:ln>
          </p:spPr>
          <p:txBody>
            <a:bodyPr vert="horz" wrap="square" lIns="87857" tIns="43928" rIns="87857" bIns="43928" numCol="1" anchor="t" anchorCtr="0" compatLnSpc="1">
              <a:prstTxWarp prst="textNoShape">
                <a:avLst/>
              </a:prstTxWarp>
            </a:bodyPr>
            <a:lstStyle/>
            <a:p>
              <a:pPr defTabSz="896171">
                <a:lnSpc>
                  <a:spcPct val="95000"/>
                </a:lnSpc>
                <a:defRPr/>
              </a:pPr>
              <a:r>
                <a:rPr lang="en-US" sz="1730" dirty="0">
                  <a:gradFill>
                    <a:gsLst>
                      <a:gs pos="0">
                        <a:srgbClr val="505050"/>
                      </a:gs>
                      <a:gs pos="100000">
                        <a:srgbClr val="505050"/>
                      </a:gs>
                    </a:gsLst>
                    <a:lin ang="5400000" scaled="0"/>
                  </a:gradFill>
                  <a:latin typeface="Segoe UI"/>
                </a:rPr>
                <a:t>Stack overflow</a:t>
              </a:r>
            </a:p>
            <a:p>
              <a:pPr defTabSz="896171">
                <a:lnSpc>
                  <a:spcPct val="95000"/>
                </a:lnSpc>
                <a:defRPr/>
              </a:pPr>
              <a:endParaRPr lang="en-US" sz="1730" dirty="0">
                <a:gradFill>
                  <a:gsLst>
                    <a:gs pos="0">
                      <a:srgbClr val="505050"/>
                    </a:gs>
                    <a:gs pos="100000">
                      <a:srgbClr val="505050"/>
                    </a:gs>
                  </a:gsLst>
                  <a:lin ang="5400000" scaled="0"/>
                </a:gradFill>
                <a:latin typeface="Segoe UI"/>
              </a:endParaRPr>
            </a:p>
            <a:p>
              <a:pPr defTabSz="896171">
                <a:lnSpc>
                  <a:spcPct val="95000"/>
                </a:lnSpc>
                <a:defRPr/>
              </a:pPr>
              <a:endParaRPr lang="en-US" sz="1730" dirty="0">
                <a:gradFill>
                  <a:gsLst>
                    <a:gs pos="0">
                      <a:srgbClr val="505050"/>
                    </a:gs>
                    <a:gs pos="100000">
                      <a:srgbClr val="505050"/>
                    </a:gs>
                  </a:gsLst>
                  <a:lin ang="5400000" scaled="0"/>
                </a:gradFill>
                <a:latin typeface="Segoe UI"/>
              </a:endParaRPr>
            </a:p>
            <a:p>
              <a:pPr defTabSz="896171">
                <a:lnSpc>
                  <a:spcPct val="95000"/>
                </a:lnSpc>
                <a:defRPr/>
              </a:pPr>
              <a:endParaRPr lang="en-US" sz="1730" dirty="0">
                <a:gradFill>
                  <a:gsLst>
                    <a:gs pos="0">
                      <a:srgbClr val="505050"/>
                    </a:gs>
                    <a:gs pos="100000">
                      <a:srgbClr val="505050"/>
                    </a:gs>
                  </a:gsLst>
                  <a:lin ang="5400000" scaled="0"/>
                </a:gradFill>
                <a:latin typeface="Segoe UI"/>
              </a:endParaRPr>
            </a:p>
            <a:p>
              <a:pPr defTabSz="896171">
                <a:lnSpc>
                  <a:spcPct val="95000"/>
                </a:lnSpc>
                <a:defRPr/>
              </a:pPr>
              <a:endParaRPr lang="en-US" sz="1730" dirty="0">
                <a:gradFill>
                  <a:gsLst>
                    <a:gs pos="0">
                      <a:srgbClr val="505050"/>
                    </a:gs>
                    <a:gs pos="100000">
                      <a:srgbClr val="505050"/>
                    </a:gs>
                  </a:gsLst>
                  <a:lin ang="5400000" scaled="0"/>
                </a:gradFill>
                <a:latin typeface="Segoe UI"/>
              </a:endParaRPr>
            </a:p>
            <a:p>
              <a:pPr defTabSz="896171">
                <a:lnSpc>
                  <a:spcPct val="95000"/>
                </a:lnSpc>
                <a:defRPr/>
              </a:pPr>
              <a:r>
                <a:rPr lang="en-US" sz="1730" dirty="0">
                  <a:gradFill>
                    <a:gsLst>
                      <a:gs pos="0">
                        <a:srgbClr val="505050"/>
                      </a:gs>
                      <a:gs pos="100000">
                        <a:srgbClr val="505050"/>
                      </a:gs>
                    </a:gsLst>
                    <a:lin ang="5400000" scaled="0"/>
                  </a:gradFill>
                  <a:latin typeface="Segoe UI"/>
                </a:rPr>
                <a:t>[</a:t>
              </a:r>
              <a:r>
                <a:rPr lang="en-US" sz="1730" dirty="0" err="1">
                  <a:gradFill>
                    <a:gsLst>
                      <a:gs pos="0">
                        <a:srgbClr val="505050"/>
                      </a:gs>
                      <a:gs pos="100000">
                        <a:srgbClr val="505050"/>
                      </a:gs>
                    </a:gsLst>
                    <a:lin ang="5400000" scaled="0"/>
                  </a:gradFill>
                  <a:latin typeface="Segoe UI"/>
                </a:rPr>
                <a:t>ms</a:t>
              </a:r>
              <a:r>
                <a:rPr lang="en-US" sz="1730" dirty="0">
                  <a:gradFill>
                    <a:gsLst>
                      <a:gs pos="0">
                        <a:srgbClr val="505050"/>
                      </a:gs>
                      <a:gs pos="100000">
                        <a:srgbClr val="505050"/>
                      </a:gs>
                    </a:gsLst>
                    <a:lin ang="5400000" scaled="0"/>
                  </a:gradFill>
                  <a:latin typeface="Segoe UI"/>
                </a:rPr>
                <a:t>-office]</a:t>
              </a:r>
            </a:p>
          </p:txBody>
        </p:sp>
        <p:sp>
          <p:nvSpPr>
            <p:cNvPr id="235"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0334" rIns="80666" bIns="40334" numCol="1" anchor="t" anchorCtr="0" compatLnSpc="1">
              <a:prstTxWarp prst="textNoShape">
                <a:avLst/>
              </a:prstTxWarp>
            </a:bodyPr>
            <a:lstStyle/>
            <a:p>
              <a:pPr algn="ctr" defTabSz="896167">
                <a:defRPr/>
              </a:pPr>
              <a:endParaRPr lang="en-US" sz="1568">
                <a:gradFill>
                  <a:gsLst>
                    <a:gs pos="0">
                      <a:srgbClr val="FFFFFF"/>
                    </a:gs>
                    <a:gs pos="100000">
                      <a:srgbClr val="FFFFFF"/>
                    </a:gs>
                  </a:gsLst>
                  <a:lin ang="5400000" scaled="0"/>
                </a:gradFill>
                <a:latin typeface="Segoe UI"/>
              </a:endParaRPr>
            </a:p>
          </p:txBody>
        </p:sp>
      </p:grpSp>
      <p:grpSp>
        <p:nvGrpSpPr>
          <p:cNvPr id="17" name="Group 16"/>
          <p:cNvGrpSpPr/>
          <p:nvPr/>
        </p:nvGrpSpPr>
        <p:grpSpPr>
          <a:xfrm>
            <a:off x="4337780" y="3098955"/>
            <a:ext cx="3629956" cy="1645950"/>
            <a:chOff x="4425913" y="3160511"/>
            <a:chExt cx="3703709" cy="1679392"/>
          </a:xfrm>
        </p:grpSpPr>
        <p:sp>
          <p:nvSpPr>
            <p:cNvPr id="168"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65049" tIns="43928" rIns="87857" bIns="43928" numCol="1" anchor="ctr" anchorCtr="0" compatLnSpc="1">
              <a:prstTxWarp prst="textNoShape">
                <a:avLst/>
              </a:prstTxWarp>
            </a:bodyPr>
            <a:lstStyle/>
            <a:p>
              <a:pPr defTabSz="896171">
                <a:lnSpc>
                  <a:spcPct val="90000"/>
                </a:lnSpc>
                <a:spcBef>
                  <a:spcPts val="576"/>
                </a:spcBef>
                <a:spcAft>
                  <a:spcPts val="576"/>
                </a:spcAft>
                <a:defRPr/>
              </a:pPr>
              <a:r>
                <a:rPr lang="en-US" sz="3920" b="1" dirty="0">
                  <a:gradFill>
                    <a:gsLst>
                      <a:gs pos="0">
                        <a:srgbClr val="FFFFFF"/>
                      </a:gs>
                      <a:gs pos="100000">
                        <a:srgbClr val="FFFFFF"/>
                      </a:gs>
                    </a:gsLst>
                    <a:lin ang="5400000" scaled="0"/>
                  </a:gradFill>
                  <a:latin typeface="Segoe UI Light"/>
                </a:rPr>
                <a:t>Channel 9 </a:t>
              </a:r>
              <a:br>
                <a:rPr lang="en-US" sz="3920" b="1" dirty="0">
                  <a:gradFill>
                    <a:gsLst>
                      <a:gs pos="0">
                        <a:srgbClr val="FFFFFF"/>
                      </a:gs>
                      <a:gs pos="100000">
                        <a:srgbClr val="FFFFFF"/>
                      </a:gs>
                    </a:gsLst>
                    <a:lin ang="5400000" scaled="0"/>
                  </a:gradFill>
                  <a:latin typeface="Segoe UI Light"/>
                </a:rPr>
              </a:br>
              <a:r>
                <a:rPr lang="en-US" sz="3920" b="1" dirty="0">
                  <a:gradFill>
                    <a:gsLst>
                      <a:gs pos="0">
                        <a:srgbClr val="FFFFFF"/>
                      </a:gs>
                      <a:gs pos="100000">
                        <a:srgbClr val="FFFFFF"/>
                      </a:gs>
                    </a:gsLst>
                    <a:lin ang="5400000" scaled="0"/>
                  </a:gradFill>
                  <a:latin typeface="Segoe UI Light"/>
                </a:rPr>
                <a:t>Dev Show</a:t>
              </a:r>
            </a:p>
            <a:p>
              <a:pPr defTabSz="896171">
                <a:lnSpc>
                  <a:spcPct val="90000"/>
                </a:lnSpc>
                <a:spcBef>
                  <a:spcPts val="576"/>
                </a:spcBef>
                <a:spcAft>
                  <a:spcPts val="576"/>
                </a:spcAft>
                <a:defRPr/>
              </a:pPr>
              <a:r>
                <a:rPr lang="en-US" sz="1372" dirty="0">
                  <a:solidFill>
                    <a:srgbClr val="FFFFFF"/>
                  </a:solidFill>
                  <a:latin typeface="Segoe UI"/>
                  <a:hlinkClick r:id="rId9"/>
                </a:rPr>
                <a:t>http://aka.ms/O365DevShow</a:t>
              </a:r>
              <a:r>
                <a:rPr lang="en-US" sz="1372" dirty="0">
                  <a:solidFill>
                    <a:srgbClr val="FFFFFF"/>
                  </a:solidFill>
                  <a:latin typeface="Segoe UI"/>
                </a:rPr>
                <a:t> </a:t>
              </a:r>
            </a:p>
          </p:txBody>
        </p:sp>
        <p:pic>
          <p:nvPicPr>
            <p:cNvPr id="2" name="Picture 1"/>
            <p:cNvPicPr>
              <a:picLocks noChangeAspect="1"/>
            </p:cNvPicPr>
            <p:nvPr/>
          </p:nvPicPr>
          <p:blipFill rotWithShape="1">
            <a:blip r:embed="rId10"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16" name="Group 15"/>
          <p:cNvGrpSpPr/>
          <p:nvPr/>
        </p:nvGrpSpPr>
        <p:grpSpPr>
          <a:xfrm>
            <a:off x="6150999" y="4820078"/>
            <a:ext cx="3707107" cy="1566665"/>
            <a:chOff x="6275973" y="4916604"/>
            <a:chExt cx="3782427" cy="1598496"/>
          </a:xfrm>
        </p:grpSpPr>
        <p:sp>
          <p:nvSpPr>
            <p:cNvPr id="229" name="Rectangle 153"/>
            <p:cNvSpPr>
              <a:spLocks noChangeArrowheads="1"/>
            </p:cNvSpPr>
            <p:nvPr/>
          </p:nvSpPr>
          <p:spPr bwMode="auto">
            <a:xfrm>
              <a:off x="6275973" y="4916604"/>
              <a:ext cx="3782427" cy="1598496"/>
            </a:xfrm>
            <a:prstGeom prst="rect">
              <a:avLst/>
            </a:prstGeom>
            <a:solidFill>
              <a:schemeClr val="accent5"/>
            </a:solidFill>
            <a:ln>
              <a:noFill/>
            </a:ln>
          </p:spPr>
          <p:txBody>
            <a:bodyPr vert="horz" wrap="square" lIns="87857" tIns="43928" rIns="87857" bIns="43928" numCol="1" anchor="t" anchorCtr="0" compatLnSpc="1">
              <a:prstTxWarp prst="textNoShape">
                <a:avLst/>
              </a:prstTxWarp>
            </a:bodyPr>
            <a:lstStyle/>
            <a:p>
              <a:pPr defTabSz="896171">
                <a:defRPr/>
              </a:pPr>
              <a:r>
                <a:rPr lang="en-US" sz="3136" b="1" dirty="0">
                  <a:gradFill>
                    <a:gsLst>
                      <a:gs pos="0">
                        <a:srgbClr val="505050"/>
                      </a:gs>
                      <a:gs pos="100000">
                        <a:srgbClr val="505050"/>
                      </a:gs>
                    </a:gsLst>
                    <a:lin ang="5400000" scaled="0"/>
                  </a:gradFill>
                  <a:latin typeface="Segoe UI Light"/>
                </a:rPr>
                <a:t>Snack </a:t>
              </a:r>
              <a:r>
                <a:rPr lang="en-US" sz="3136" b="1" dirty="0">
                  <a:gradFill>
                    <a:gsLst>
                      <a:gs pos="0">
                        <a:srgbClr val="505050"/>
                      </a:gs>
                      <a:gs pos="100000">
                        <a:srgbClr val="505050"/>
                      </a:gs>
                    </a:gsLst>
                    <a:lin ang="5400000" scaled="0"/>
                  </a:gradFill>
                  <a:latin typeface="Segoe UI Light"/>
                </a:rPr>
                <a:t>Demos</a:t>
              </a:r>
            </a:p>
            <a:p>
              <a:pPr defTabSz="896171">
                <a:defRPr/>
              </a:pPr>
              <a:endParaRPr lang="en-US" sz="3136" b="1" dirty="0">
                <a:gradFill>
                  <a:gsLst>
                    <a:gs pos="0">
                      <a:srgbClr val="505050"/>
                    </a:gs>
                    <a:gs pos="100000">
                      <a:srgbClr val="505050"/>
                    </a:gs>
                  </a:gsLst>
                  <a:lin ang="5400000" scaled="0"/>
                </a:gradFill>
                <a:latin typeface="Segoe UI Light"/>
              </a:endParaRPr>
            </a:p>
            <a:p>
              <a:pPr defTabSz="896171">
                <a:defRPr/>
              </a:pPr>
              <a:endParaRPr lang="en-US" sz="1568" u="sng" dirty="0">
                <a:gradFill>
                  <a:gsLst>
                    <a:gs pos="0">
                      <a:srgbClr val="505050"/>
                    </a:gs>
                    <a:gs pos="100000">
                      <a:srgbClr val="505050"/>
                    </a:gs>
                  </a:gsLst>
                  <a:lin ang="5400000" scaled="0"/>
                </a:gradFill>
                <a:latin typeface="Segoe UI"/>
              </a:endParaRPr>
            </a:p>
            <a:p>
              <a:pPr defTabSz="896171">
                <a:defRPr/>
              </a:pPr>
              <a:r>
                <a:rPr lang="en-US" sz="1568" u="sng" dirty="0">
                  <a:gradFill>
                    <a:gsLst>
                      <a:gs pos="0">
                        <a:srgbClr val="505050"/>
                      </a:gs>
                      <a:gs pos="100000">
                        <a:srgbClr val="505050"/>
                      </a:gs>
                    </a:gsLst>
                    <a:lin ang="5400000" scaled="0"/>
                  </a:gradFill>
                  <a:latin typeface="Segoe UI"/>
                </a:rPr>
                <a:t>http</a:t>
              </a:r>
              <a:r>
                <a:rPr lang="en-US" sz="1568" u="sng" dirty="0">
                  <a:gradFill>
                    <a:gsLst>
                      <a:gs pos="0">
                        <a:srgbClr val="505050"/>
                      </a:gs>
                      <a:gs pos="100000">
                        <a:srgbClr val="505050"/>
                      </a:gs>
                    </a:gsLst>
                    <a:lin ang="5400000" scaled="0"/>
                  </a:gradFill>
                  <a:latin typeface="Segoe UI"/>
                </a:rPr>
                <a:t>://aka.ms/o365DevSnackDemos </a:t>
              </a:r>
            </a:p>
          </p:txBody>
        </p:sp>
        <p:pic>
          <p:nvPicPr>
            <p:cNvPr id="12" name="Picture 11"/>
            <p:cNvPicPr>
              <a:picLocks noChangeAspect="1"/>
            </p:cNvPicPr>
            <p:nvPr/>
          </p:nvPicPr>
          <p:blipFill rotWithShape="1">
            <a:blip r:embed="rId11" cstate="print">
              <a:extLst>
                <a:ext uri="{28A0092B-C50C-407E-A947-70E740481C1C}">
                  <a14:useLocalDpi xmlns:a14="http://schemas.microsoft.com/office/drawing/2010/main" val="0"/>
                </a:ext>
              </a:extLst>
            </a:blip>
            <a:srcRect t="23734" b="21850"/>
            <a:stretch/>
          </p:blipFill>
          <p:spPr>
            <a:xfrm>
              <a:off x="7214100" y="5441795"/>
              <a:ext cx="1883962" cy="724830"/>
            </a:xfrm>
            <a:prstGeom prst="rect">
              <a:avLst/>
            </a:prstGeom>
          </p:spPr>
        </p:pic>
      </p:grpSp>
      <p:sp>
        <p:nvSpPr>
          <p:cNvPr id="561" name="Rectangle 560"/>
          <p:cNvSpPr/>
          <p:nvPr/>
        </p:nvSpPr>
        <p:spPr bwMode="auto">
          <a:xfrm>
            <a:off x="-21481" y="-4453"/>
            <a:ext cx="12233388" cy="1196206"/>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7857" tIns="87857" rIns="32951" bIns="32951" numCol="1" spcCol="0" rtlCol="0" fromWordArt="0" anchor="b" anchorCtr="0" forceAA="0" compatLnSpc="1">
            <a:prstTxWarp prst="textNoShape">
              <a:avLst/>
            </a:prstTxWarp>
            <a:noAutofit/>
          </a:bodyPr>
          <a:lstStyle/>
          <a:p>
            <a:pPr algn="ctr" defTabSz="895849">
              <a:defRPr/>
            </a:pPr>
            <a:endParaRPr lang="en-US" sz="76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2" name="Rectangle 561"/>
          <p:cNvSpPr/>
          <p:nvPr/>
        </p:nvSpPr>
        <p:spPr bwMode="auto">
          <a:xfrm>
            <a:off x="-21480" y="6386463"/>
            <a:ext cx="12233387" cy="549062"/>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7857" tIns="87857" rIns="32951" bIns="32951" numCol="1" spcCol="0" rtlCol="0" fromWordArt="0" anchor="b" anchorCtr="0" forceAA="0" compatLnSpc="1">
            <a:prstTxWarp prst="textNoShape">
              <a:avLst/>
            </a:prstTxWarp>
            <a:noAutofit/>
          </a:bodyPr>
          <a:lstStyle/>
          <a:p>
            <a:pPr algn="ctr" defTabSz="895849">
              <a:defRPr/>
            </a:pPr>
            <a:endParaRPr lang="en-US" sz="76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4" name="Rectangle 563"/>
          <p:cNvSpPr/>
          <p:nvPr/>
        </p:nvSpPr>
        <p:spPr bwMode="auto">
          <a:xfrm>
            <a:off x="11737536" y="974024"/>
            <a:ext cx="474370" cy="5739480"/>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7857" tIns="87857" rIns="32951" bIns="32951" numCol="1" spcCol="0" rtlCol="0" fromWordArt="0" anchor="b" anchorCtr="0" forceAA="0" compatLnSpc="1">
            <a:prstTxWarp prst="textNoShape">
              <a:avLst/>
            </a:prstTxWarp>
            <a:noAutofit/>
          </a:bodyPr>
          <a:lstStyle/>
          <a:p>
            <a:pPr algn="ctr" defTabSz="895849">
              <a:defRPr/>
            </a:pPr>
            <a:endParaRPr lang="en-US" sz="76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 name="Title 2"/>
          <p:cNvSpPr>
            <a:spLocks noGrp="1"/>
          </p:cNvSpPr>
          <p:nvPr>
            <p:ph type="title"/>
          </p:nvPr>
        </p:nvSpPr>
        <p:spPr/>
        <p:txBody>
          <a:bodyPr/>
          <a:lstStyle/>
          <a:p>
            <a:r>
              <a:rPr lang="en-US" dirty="0" smtClean="0"/>
              <a:t>Engage</a:t>
            </a:r>
            <a:endParaRPr lang="en-US" dirty="0"/>
          </a:p>
        </p:txBody>
      </p:sp>
      <p:sp>
        <p:nvSpPr>
          <p:cNvPr id="233" name="Rectangle 232"/>
          <p:cNvSpPr/>
          <p:nvPr/>
        </p:nvSpPr>
        <p:spPr bwMode="auto">
          <a:xfrm>
            <a:off x="-21481" y="974024"/>
            <a:ext cx="474370" cy="5739480"/>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7857" tIns="87857" rIns="32951" bIns="32951" numCol="1" spcCol="0" rtlCol="0" fromWordArt="0" anchor="b" anchorCtr="0" forceAA="0" compatLnSpc="1">
            <a:prstTxWarp prst="textNoShape">
              <a:avLst/>
            </a:prstTxWarp>
            <a:noAutofit/>
          </a:bodyPr>
          <a:lstStyle/>
          <a:p>
            <a:pPr algn="ctr" defTabSz="895849">
              <a:defRPr/>
            </a:pPr>
            <a:endParaRPr lang="en-US" sz="768" dirty="0">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826517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565"/>
                                        </p:tgtEl>
                                        <p:attrNameLst>
                                          <p:attrName>style.visibility</p:attrName>
                                        </p:attrNameLst>
                                      </p:cBhvr>
                                      <p:to>
                                        <p:strVal val="visible"/>
                                      </p:to>
                                    </p:set>
                                    <p:anim calcmode="lin" valueType="num">
                                      <p:cBhvr additive="base">
                                        <p:cTn id="11" dur="750" fill="hold"/>
                                        <p:tgtEl>
                                          <p:spTgt spid="565"/>
                                        </p:tgtEl>
                                        <p:attrNameLst>
                                          <p:attrName>ppt_x</p:attrName>
                                        </p:attrNameLst>
                                      </p:cBhvr>
                                      <p:tavLst>
                                        <p:tav tm="0">
                                          <p:val>
                                            <p:strVal val="#ppt_x"/>
                                          </p:val>
                                        </p:tav>
                                        <p:tav tm="100000">
                                          <p:val>
                                            <p:strVal val="#ppt_x"/>
                                          </p:val>
                                        </p:tav>
                                      </p:tavLst>
                                    </p:anim>
                                    <p:anim calcmode="lin" valueType="num">
                                      <p:cBhvr additive="base">
                                        <p:cTn id="12" dur="750" fill="hold"/>
                                        <p:tgtEl>
                                          <p:spTgt spid="565"/>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558"/>
                                        </p:tgtEl>
                                        <p:attrNameLst>
                                          <p:attrName>style.visibility</p:attrName>
                                        </p:attrNameLst>
                                      </p:cBhvr>
                                      <p:to>
                                        <p:strVal val="visible"/>
                                      </p:to>
                                    </p:set>
                                    <p:anim calcmode="lin" valueType="num">
                                      <p:cBhvr additive="base">
                                        <p:cTn id="15" dur="750" fill="hold"/>
                                        <p:tgtEl>
                                          <p:spTgt spid="558"/>
                                        </p:tgtEl>
                                        <p:attrNameLst>
                                          <p:attrName>ppt_x</p:attrName>
                                        </p:attrNameLst>
                                      </p:cBhvr>
                                      <p:tavLst>
                                        <p:tav tm="0">
                                          <p:val>
                                            <p:strVal val="#ppt_x"/>
                                          </p:val>
                                        </p:tav>
                                        <p:tav tm="100000">
                                          <p:val>
                                            <p:strVal val="#ppt_x"/>
                                          </p:val>
                                        </p:tav>
                                      </p:tavLst>
                                    </p:anim>
                                    <p:anim calcmode="lin" valueType="num">
                                      <p:cBhvr additive="base">
                                        <p:cTn id="16" dur="750" fill="hold"/>
                                        <p:tgtEl>
                                          <p:spTgt spid="55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566"/>
                                        </p:tgtEl>
                                        <p:attrNameLst>
                                          <p:attrName>style.visibility</p:attrName>
                                        </p:attrNameLst>
                                      </p:cBhvr>
                                      <p:to>
                                        <p:strVal val="visible"/>
                                      </p:to>
                                    </p:set>
                                    <p:anim calcmode="lin" valueType="num">
                                      <p:cBhvr additive="base">
                                        <p:cTn id="19" dur="750" fill="hold"/>
                                        <p:tgtEl>
                                          <p:spTgt spid="566"/>
                                        </p:tgtEl>
                                        <p:attrNameLst>
                                          <p:attrName>ppt_x</p:attrName>
                                        </p:attrNameLst>
                                      </p:cBhvr>
                                      <p:tavLst>
                                        <p:tav tm="0">
                                          <p:val>
                                            <p:strVal val="1+#ppt_w/2"/>
                                          </p:val>
                                        </p:tav>
                                        <p:tav tm="100000">
                                          <p:val>
                                            <p:strVal val="#ppt_x"/>
                                          </p:val>
                                        </p:tav>
                                      </p:tavLst>
                                    </p:anim>
                                    <p:anim calcmode="lin" valueType="num">
                                      <p:cBhvr additive="base">
                                        <p:cTn id="20" dur="750" fill="hold"/>
                                        <p:tgtEl>
                                          <p:spTgt spid="566"/>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750" fill="hold"/>
                                        <p:tgtEl>
                                          <p:spTgt spid="18"/>
                                        </p:tgtEl>
                                        <p:attrNameLst>
                                          <p:attrName>ppt_x</p:attrName>
                                        </p:attrNameLst>
                                      </p:cBhvr>
                                      <p:tavLst>
                                        <p:tav tm="0">
                                          <p:val>
                                            <p:strVal val="0-#ppt_w/2"/>
                                          </p:val>
                                        </p:tav>
                                        <p:tav tm="100000">
                                          <p:val>
                                            <p:strVal val="#ppt_x"/>
                                          </p:val>
                                        </p:tav>
                                      </p:tavLst>
                                    </p:anim>
                                    <p:anim calcmode="lin" valueType="num">
                                      <p:cBhvr additive="base">
                                        <p:cTn id="24" dur="75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750" fill="hold"/>
                                        <p:tgtEl>
                                          <p:spTgt spid="15"/>
                                        </p:tgtEl>
                                        <p:attrNameLst>
                                          <p:attrName>ppt_x</p:attrName>
                                        </p:attrNameLst>
                                      </p:cBhvr>
                                      <p:tavLst>
                                        <p:tav tm="0">
                                          <p:val>
                                            <p:strVal val="1+#ppt_w/2"/>
                                          </p:val>
                                        </p:tav>
                                        <p:tav tm="100000">
                                          <p:val>
                                            <p:strVal val="#ppt_x"/>
                                          </p:val>
                                        </p:tav>
                                      </p:tavLst>
                                    </p:anim>
                                    <p:anim calcmode="lin" valueType="num">
                                      <p:cBhvr additive="base">
                                        <p:cTn id="28" dur="75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750" fill="hold"/>
                                        <p:tgtEl>
                                          <p:spTgt spid="16"/>
                                        </p:tgtEl>
                                        <p:attrNameLst>
                                          <p:attrName>ppt_x</p:attrName>
                                        </p:attrNameLst>
                                      </p:cBhvr>
                                      <p:tavLst>
                                        <p:tav tm="0">
                                          <p:val>
                                            <p:strVal val="#ppt_x"/>
                                          </p:val>
                                        </p:tav>
                                        <p:tav tm="100000">
                                          <p:val>
                                            <p:strVal val="#ppt_x"/>
                                          </p:val>
                                        </p:tav>
                                      </p:tavLst>
                                    </p:anim>
                                    <p:anim calcmode="lin" valueType="num">
                                      <p:cBhvr additive="base">
                                        <p:cTn id="32" dur="75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750" fill="hold"/>
                                        <p:tgtEl>
                                          <p:spTgt spid="20"/>
                                        </p:tgtEl>
                                        <p:attrNameLst>
                                          <p:attrName>ppt_x</p:attrName>
                                        </p:attrNameLst>
                                      </p:cBhvr>
                                      <p:tavLst>
                                        <p:tav tm="0">
                                          <p:val>
                                            <p:strVal val="0-#ppt_w/2"/>
                                          </p:val>
                                        </p:tav>
                                        <p:tav tm="100000">
                                          <p:val>
                                            <p:strVal val="#ppt_x"/>
                                          </p:val>
                                        </p:tav>
                                      </p:tavLst>
                                    </p:anim>
                                    <p:anim calcmode="lin" valueType="num">
                                      <p:cBhvr additive="base">
                                        <p:cTn id="36" dur="75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750" fill="hold"/>
                                        <p:tgtEl>
                                          <p:spTgt spid="21"/>
                                        </p:tgtEl>
                                        <p:attrNameLst>
                                          <p:attrName>ppt_x</p:attrName>
                                        </p:attrNameLst>
                                      </p:cBhvr>
                                      <p:tavLst>
                                        <p:tav tm="0">
                                          <p:val>
                                            <p:strVal val="0-#ppt_w/2"/>
                                          </p:val>
                                        </p:tav>
                                        <p:tav tm="100000">
                                          <p:val>
                                            <p:strVal val="#ppt_x"/>
                                          </p:val>
                                        </p:tav>
                                      </p:tavLst>
                                    </p:anim>
                                    <p:anim calcmode="lin" valueType="num">
                                      <p:cBhvr additive="base">
                                        <p:cTn id="40" dur="750" fill="hold"/>
                                        <p:tgtEl>
                                          <p:spTgt spid="21"/>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750" fill="hold"/>
                                        <p:tgtEl>
                                          <p:spTgt spid="22"/>
                                        </p:tgtEl>
                                        <p:attrNameLst>
                                          <p:attrName>ppt_x</p:attrName>
                                        </p:attrNameLst>
                                      </p:cBhvr>
                                      <p:tavLst>
                                        <p:tav tm="0">
                                          <p:val>
                                            <p:strVal val="1+#ppt_w/2"/>
                                          </p:val>
                                        </p:tav>
                                        <p:tav tm="100000">
                                          <p:val>
                                            <p:strVal val="#ppt_x"/>
                                          </p:val>
                                        </p:tav>
                                      </p:tavLst>
                                    </p:anim>
                                    <p:anim calcmode="lin" valueType="num">
                                      <p:cBhvr additive="base">
                                        <p:cTn id="44" dur="75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032484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9495" y="1814699"/>
            <a:ext cx="7166650" cy="2880360"/>
          </a:xfrm>
        </p:spPr>
        <p:txBody>
          <a:bodyPr/>
          <a:lstStyle/>
          <a:p>
            <a:pPr lvl="0"/>
            <a:r>
              <a:rPr lang="en-US" sz="2800" dirty="0" smtClean="0"/>
              <a:t>Motivation</a:t>
            </a:r>
          </a:p>
          <a:p>
            <a:pPr lvl="0"/>
            <a:r>
              <a:rPr lang="en-US" sz="2800" dirty="0" smtClean="0"/>
              <a:t>CSOM Overview</a:t>
            </a:r>
            <a:endParaRPr lang="en-US" sz="2800" dirty="0"/>
          </a:p>
          <a:p>
            <a:pPr lvl="0"/>
            <a:r>
              <a:rPr lang="en-US" sz="2800" dirty="0"/>
              <a:t>Optimizing the Execution of CSOM Queries</a:t>
            </a:r>
          </a:p>
          <a:p>
            <a:pPr lvl="0"/>
            <a:r>
              <a:rPr lang="en-US" sz="2800" dirty="0"/>
              <a:t>Creating Lists and Document Libraries</a:t>
            </a:r>
          </a:p>
          <a:p>
            <a:pPr lvl="0"/>
            <a:r>
              <a:rPr lang="en-US" sz="2800" dirty="0"/>
              <a:t>Registering Remote Event Receivers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1513" y="1906106"/>
            <a:ext cx="4300003" cy="2864463"/>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59134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6545806" y="2156691"/>
            <a:ext cx="5162062" cy="1007860"/>
          </a:xfrm>
          <a:prstGeom prst="rect">
            <a:avLst/>
          </a:prstGeom>
          <a:solidFill>
            <a:schemeClr val="bg2">
              <a:lumMod val="85000"/>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Developer vision</a:t>
            </a:r>
            <a:endParaRPr lang="en-US" dirty="0"/>
          </a:p>
        </p:txBody>
      </p:sp>
      <p:sp>
        <p:nvSpPr>
          <p:cNvPr id="1210" name="Data"/>
          <p:cNvSpPr/>
          <p:nvPr/>
        </p:nvSpPr>
        <p:spPr bwMode="auto">
          <a:xfrm>
            <a:off x="6348429" y="1267873"/>
            <a:ext cx="5520539" cy="7125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3391" rIns="175643" bIns="140516" numCol="1" spcCol="0" rtlCol="0" fromWordArt="0" anchor="ctr" anchorCtr="0" forceAA="0" compatLnSpc="1">
            <a:prstTxWarp prst="textNoShape">
              <a:avLst/>
            </a:prstTxWarp>
            <a:noAutofit/>
          </a:bodyPr>
          <a:lstStyle/>
          <a:p>
            <a:pPr algn="ctr" defTabSz="895470" fontAlgn="base">
              <a:lnSpc>
                <a:spcPct val="90000"/>
              </a:lnSpc>
              <a:spcBef>
                <a:spcPct val="0"/>
              </a:spcBef>
              <a:spcAft>
                <a:spcPct val="0"/>
              </a:spcAft>
            </a:pPr>
            <a:r>
              <a:rPr lang="en-US" sz="5293" b="1" spc="-2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DATA</a:t>
            </a:r>
            <a:endParaRPr lang="en-US" sz="5293"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1277" name="USER"/>
          <p:cNvSpPr/>
          <p:nvPr/>
        </p:nvSpPr>
        <p:spPr bwMode="auto">
          <a:xfrm>
            <a:off x="567899" y="1267873"/>
            <a:ext cx="5521178" cy="7125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3391" rIns="175643" bIns="140516" numCol="1" spcCol="0" rtlCol="0" fromWordArt="0" anchor="ctr" anchorCtr="0" forceAA="0" compatLnSpc="1">
            <a:prstTxWarp prst="textNoShape">
              <a:avLst/>
            </a:prstTxWarp>
            <a:noAutofit/>
          </a:bodyPr>
          <a:lstStyle/>
          <a:p>
            <a:pPr algn="ctr" defTabSz="895470" fontAlgn="base">
              <a:lnSpc>
                <a:spcPct val="90000"/>
              </a:lnSpc>
              <a:spcBef>
                <a:spcPct val="0"/>
              </a:spcBef>
              <a:spcAft>
                <a:spcPct val="0"/>
              </a:spcAft>
            </a:pPr>
            <a:r>
              <a:rPr lang="en-US" sz="5293"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USERS</a:t>
            </a:r>
          </a:p>
        </p:txBody>
      </p:sp>
      <p:grpSp>
        <p:nvGrpSpPr>
          <p:cNvPr id="1284" name="Group 1283"/>
          <p:cNvGrpSpPr/>
          <p:nvPr/>
        </p:nvGrpSpPr>
        <p:grpSpPr>
          <a:xfrm>
            <a:off x="649224" y="2863046"/>
            <a:ext cx="5157546" cy="2708828"/>
            <a:chOff x="540178" y="2851546"/>
            <a:chExt cx="5262336" cy="2763865"/>
          </a:xfrm>
        </p:grpSpPr>
        <p:sp>
          <p:nvSpPr>
            <p:cNvPr id="478"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619" name="Rounded Rectangle 618"/>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20" name="Rounded Rectangle 619"/>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21" name="Oval 620"/>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7" name="Rectangle 606"/>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1363" tIns="45682" rIns="91363" bIns="45682" rtlCol="0" anchor="ctr"/>
            <a:lstStyle/>
            <a:p>
              <a:pPr algn="ctr" defTabSz="913912"/>
              <a:endParaRPr lang="en-US" sz="1798">
                <a:solidFill>
                  <a:srgbClr val="000000"/>
                </a:solidFill>
                <a:latin typeface="Segoe UI"/>
              </a:endParaRPr>
            </a:p>
          </p:txBody>
        </p:sp>
        <p:sp>
          <p:nvSpPr>
            <p:cNvPr id="608" name="Rectangle 607"/>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1363" tIns="45682" rIns="91363" bIns="45682" rtlCol="0" anchor="ctr"/>
            <a:lstStyle/>
            <a:p>
              <a:pPr algn="ctr" defTabSz="913912"/>
              <a:endParaRPr lang="en-US" sz="1798">
                <a:solidFill>
                  <a:srgbClr val="000000"/>
                </a:solidFill>
                <a:latin typeface="Segoe UI"/>
              </a:endParaRPr>
            </a:p>
          </p:txBody>
        </p:sp>
        <p:cxnSp>
          <p:nvCxnSpPr>
            <p:cNvPr id="612" name="Straight Connector 611"/>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3" name="Straight Connector 612"/>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4" name="Straight Connector 613"/>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5" name="Straight Connector 614"/>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7" name="Straight Connector 616"/>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8" name="Straight Connector 617"/>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11"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63"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64"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65"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66"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67"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68"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69"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89619" tIns="44810" rIns="89619" bIns="44810" numCol="1" anchor="t" anchorCtr="0" compatLnSpc="1">
              <a:prstTxWarp prst="textNoShape">
                <a:avLst/>
              </a:prstTxWarp>
            </a:bodyPr>
            <a:lstStyle/>
            <a:p>
              <a:pPr defTabSz="914180">
                <a:defRPr/>
              </a:pPr>
              <a:endParaRPr lang="en-US" sz="1799" kern="0">
                <a:solidFill>
                  <a:srgbClr val="505050"/>
                </a:solidFill>
                <a:latin typeface="Segoe UI"/>
              </a:endParaRPr>
            </a:p>
          </p:txBody>
        </p:sp>
        <p:sp>
          <p:nvSpPr>
            <p:cNvPr id="571" name="Rectangle 57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1363" tIns="45682" rIns="91363" bIns="45682" rtlCol="0" anchor="ctr"/>
            <a:lstStyle/>
            <a:p>
              <a:pPr algn="ctr" defTabSz="913912"/>
              <a:endParaRPr lang="en-US" sz="1798">
                <a:solidFill>
                  <a:srgbClr val="000000"/>
                </a:solidFill>
                <a:latin typeface="Segoe UI"/>
              </a:endParaRPr>
            </a:p>
          </p:txBody>
        </p:sp>
        <p:sp>
          <p:nvSpPr>
            <p:cNvPr id="572" name="Rectangle 57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1363" tIns="45682" rIns="91363" bIns="45682" rtlCol="0" anchor="ctr"/>
            <a:lstStyle/>
            <a:p>
              <a:pPr algn="ctr" defTabSz="913912"/>
              <a:endParaRPr lang="en-US" sz="1798">
                <a:solidFill>
                  <a:srgbClr val="000000"/>
                </a:solidFill>
                <a:latin typeface="Segoe UI"/>
              </a:endParaRPr>
            </a:p>
          </p:txBody>
        </p:sp>
        <p:grpSp>
          <p:nvGrpSpPr>
            <p:cNvPr id="573" name="Group 572"/>
            <p:cNvGrpSpPr/>
            <p:nvPr/>
          </p:nvGrpSpPr>
          <p:grpSpPr>
            <a:xfrm>
              <a:off x="2786888" y="3533161"/>
              <a:ext cx="1165218" cy="775768"/>
              <a:chOff x="1536522" y="2097832"/>
              <a:chExt cx="830830" cy="553142"/>
            </a:xfrm>
          </p:grpSpPr>
          <p:sp>
            <p:nvSpPr>
              <p:cNvPr id="576" name="Rectangle 575"/>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77" name="Rectangle 576"/>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78" name="Rectangle 577"/>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79" name="Rectangle 578"/>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0" name="Rectangle 579"/>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1" name="Rectangle 580"/>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2" name="Rectangle 581"/>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3" name="Rectangle 582"/>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4" name="Rectangle 583"/>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5" name="Rectangle 584"/>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6" name="Rectangle 585"/>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7" name="Rectangle 586"/>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8" name="Rectangle 587"/>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9" name="Rectangle 588"/>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0" name="Rectangle 589"/>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1" name="Rectangle 590"/>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2" name="Rectangle 591"/>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3" name="Rectangle 592"/>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4" name="Rectangle 593"/>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5" name="Rectangle 594"/>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6" name="Rectangle 595"/>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7" name="Rectangle 596"/>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8" name="Rectangle 597"/>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9" name="Rectangle 598"/>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0" name="Rectangle 599"/>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1" name="Rectangle 600"/>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2" name="Rectangle 601"/>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3" name="Rectangle 602"/>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4" name="Rectangle 603"/>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5" name="Rectangle 604"/>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547"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48"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49"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50"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51"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52" name="Rectangle 551"/>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1363" tIns="45682" rIns="91363" bIns="45682" rtlCol="0" anchor="ctr"/>
            <a:lstStyle/>
            <a:p>
              <a:pPr algn="ctr" defTabSz="913912"/>
              <a:endParaRPr lang="en-US" sz="1798">
                <a:solidFill>
                  <a:srgbClr val="000000"/>
                </a:solidFill>
                <a:latin typeface="Segoe UI"/>
              </a:endParaRPr>
            </a:p>
          </p:txBody>
        </p:sp>
        <p:sp>
          <p:nvSpPr>
            <p:cNvPr id="553" name="Rectangle 552"/>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1363" tIns="45682" rIns="91363" bIns="45682" rtlCol="0" anchor="ctr"/>
            <a:lstStyle/>
            <a:p>
              <a:pPr algn="ctr" defTabSz="913912"/>
              <a:endParaRPr lang="en-US" sz="1798">
                <a:solidFill>
                  <a:srgbClr val="000000"/>
                </a:solidFill>
                <a:latin typeface="Segoe UI"/>
              </a:endParaRPr>
            </a:p>
          </p:txBody>
        </p:sp>
        <p:cxnSp>
          <p:nvCxnSpPr>
            <p:cNvPr id="560" name="Straight Connector 559"/>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61" name="Straight Connector 560"/>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62" name="Straight Connector 561"/>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55" name="Straight Connector 554"/>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56" name="Straight Connector 555"/>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57" name="Straight Connector 556"/>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558"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89619" tIns="44810" rIns="89619" bIns="44810" numCol="1" anchor="t" anchorCtr="0" compatLnSpc="1">
              <a:prstTxWarp prst="textNoShape">
                <a:avLst/>
              </a:prstTxWarp>
            </a:bodyPr>
            <a:lstStyle/>
            <a:p>
              <a:pPr defTabSz="914180">
                <a:defRPr/>
              </a:pPr>
              <a:endParaRPr lang="en-US" sz="1799" kern="0">
                <a:solidFill>
                  <a:srgbClr val="505050"/>
                </a:solidFill>
                <a:latin typeface="Segoe UI"/>
              </a:endParaRPr>
            </a:p>
          </p:txBody>
        </p:sp>
        <p:sp>
          <p:nvSpPr>
            <p:cNvPr id="530"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7822" tIns="43911" rIns="87822" bIns="43911" numCol="1" anchor="t" anchorCtr="0" compatLnSpc="1">
              <a:prstTxWarp prst="textNoShape">
                <a:avLst/>
              </a:prstTxWarp>
            </a:bodyPr>
            <a:lstStyle/>
            <a:p>
              <a:pPr defTabSz="895730"/>
              <a:endParaRPr lang="en-US" sz="1729">
                <a:solidFill>
                  <a:srgbClr val="FFFFFF"/>
                </a:solidFill>
                <a:latin typeface="Segoe UI"/>
              </a:endParaRPr>
            </a:p>
          </p:txBody>
        </p:sp>
        <p:sp>
          <p:nvSpPr>
            <p:cNvPr id="531" name="Rectangle 530"/>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2" name="Round Same Side Corner Rectangle 531"/>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3" name="Oval 532"/>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3"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44"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45"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46"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35"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36"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39" name="Rectangle 538"/>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0" name="Rectangle 539"/>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1" name="Rectangle 540"/>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2" name="Rectangle 541"/>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525" name="Straight Connector 524"/>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6" name="Straight Connector 525"/>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7" name="Straight Connector 526"/>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18"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7822" tIns="43911" rIns="87822" bIns="43911" numCol="1" anchor="t" anchorCtr="0" compatLnSpc="1">
              <a:prstTxWarp prst="textNoShape">
                <a:avLst/>
              </a:prstTxWarp>
            </a:bodyPr>
            <a:lstStyle/>
            <a:p>
              <a:pPr defTabSz="895730"/>
              <a:endParaRPr lang="en-US" sz="1729">
                <a:solidFill>
                  <a:srgbClr val="FFFFFF"/>
                </a:solidFill>
                <a:latin typeface="Segoe UI"/>
              </a:endParaRPr>
            </a:p>
          </p:txBody>
        </p:sp>
        <p:sp>
          <p:nvSpPr>
            <p:cNvPr id="519" name="Rounded Rectangle 518"/>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20" name="Group 519"/>
            <p:cNvGrpSpPr/>
            <p:nvPr/>
          </p:nvGrpSpPr>
          <p:grpSpPr>
            <a:xfrm>
              <a:off x="751181" y="4641194"/>
              <a:ext cx="134394" cy="15647"/>
              <a:chOff x="5596078" y="2180378"/>
              <a:chExt cx="138544" cy="16130"/>
            </a:xfrm>
            <a:solidFill>
              <a:schemeClr val="tx1">
                <a:lumMod val="50000"/>
              </a:schemeClr>
            </a:solidFill>
          </p:grpSpPr>
          <p:sp>
            <p:nvSpPr>
              <p:cNvPr id="523" name="Rounded Rectangle 522"/>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24" name="Oval 523"/>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521" name="Oval 520"/>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22" name="Oval 521"/>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8" name="Rectangle 507"/>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9" name="Rectangle 508"/>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510" name="Straight Connector 509"/>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1" name="Straight Connector 510"/>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2" name="Straight Connector 511"/>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3" name="Straight Connector 512"/>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4" name="Straight Connector 513"/>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6" name="Straight Connector 515"/>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7" name="Straight Connector 516"/>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8" name="Group 497"/>
            <p:cNvGrpSpPr/>
            <p:nvPr/>
          </p:nvGrpSpPr>
          <p:grpSpPr>
            <a:xfrm>
              <a:off x="1022496" y="4379028"/>
              <a:ext cx="651017" cy="1236383"/>
              <a:chOff x="5651685" y="-476444"/>
              <a:chExt cx="1669255" cy="2809977"/>
            </a:xfrm>
          </p:grpSpPr>
          <p:sp>
            <p:nvSpPr>
              <p:cNvPr id="500" name="Rectangle 49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1" name="Freeform 50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02" name="Group 501"/>
              <p:cNvGrpSpPr/>
              <p:nvPr/>
            </p:nvGrpSpPr>
            <p:grpSpPr>
              <a:xfrm>
                <a:off x="6124436" y="2123612"/>
                <a:ext cx="723752" cy="98117"/>
                <a:chOff x="6147223" y="2123612"/>
                <a:chExt cx="723752" cy="98117"/>
              </a:xfrm>
            </p:grpSpPr>
            <p:sp>
              <p:nvSpPr>
                <p:cNvPr id="503" name="Rounded Rectangle 50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4" name="Oval 50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5" name="Oval 50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sp>
          <p:nvSpPr>
            <p:cNvPr id="499" name="Rounded Rectangle 498"/>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19" tIns="140495" rIns="175619" bIns="140495" numCol="1" spcCol="0" rtlCol="0" fromWordArt="0" anchor="t" anchorCtr="0" forceAA="0" compatLnSpc="1">
              <a:prstTxWarp prst="textNoShape">
                <a:avLst/>
              </a:prstTxWarp>
              <a:noAutofit/>
            </a:bodyPr>
            <a:lstStyle/>
            <a:p>
              <a:pPr algn="ctr" defTabSz="89530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0" name="Rectangle 489"/>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1" name="Rectangle 490"/>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492" name="Straight Connector 491"/>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3" name="Straight Connector 492"/>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4" name="Straight Connector 493"/>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5" name="Straight Connector 494"/>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6" name="Straight Connector 495"/>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10" name="Rectangle 609"/>
          <p:cNvSpPr/>
          <p:nvPr/>
        </p:nvSpPr>
        <p:spPr>
          <a:xfrm>
            <a:off x="5126322" y="5032011"/>
            <a:ext cx="485920" cy="226315"/>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363" tIns="45682" rIns="91363" bIns="45682" rtlCol="0" anchor="ctr"/>
          <a:lstStyle/>
          <a:p>
            <a:pPr algn="ctr" defTabSz="913912"/>
            <a:endParaRPr lang="en-US" sz="1798">
              <a:solidFill>
                <a:srgbClr val="000000"/>
              </a:solidFill>
              <a:latin typeface="Segoe UI"/>
            </a:endParaRPr>
          </a:p>
        </p:txBody>
      </p:sp>
      <p:sp>
        <p:nvSpPr>
          <p:cNvPr id="574" name="Rectangle 573"/>
          <p:cNvSpPr/>
          <p:nvPr/>
        </p:nvSpPr>
        <p:spPr bwMode="auto">
          <a:xfrm>
            <a:off x="2847512" y="3525280"/>
            <a:ext cx="418525" cy="235869"/>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75" name="Rectangle 574"/>
          <p:cNvSpPr/>
          <p:nvPr/>
        </p:nvSpPr>
        <p:spPr bwMode="auto">
          <a:xfrm>
            <a:off x="3325409" y="3790513"/>
            <a:ext cx="418525" cy="235869"/>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9" name="Rectangle 558"/>
          <p:cNvSpPr/>
          <p:nvPr/>
        </p:nvSpPr>
        <p:spPr>
          <a:xfrm>
            <a:off x="3983404" y="4330577"/>
            <a:ext cx="835443" cy="202750"/>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363" tIns="45682" rIns="91363" bIns="45682" rtlCol="0" anchor="ctr"/>
          <a:lstStyle/>
          <a:p>
            <a:pPr algn="ctr" defTabSz="913912"/>
            <a:endParaRPr lang="en-US" sz="1798">
              <a:solidFill>
                <a:srgbClr val="000000"/>
              </a:solidFill>
              <a:latin typeface="Segoe UI"/>
            </a:endParaRPr>
          </a:p>
        </p:txBody>
      </p:sp>
      <p:sp>
        <p:nvSpPr>
          <p:cNvPr id="537" name="Rectangle 536"/>
          <p:cNvSpPr/>
          <p:nvPr/>
        </p:nvSpPr>
        <p:spPr bwMode="auto">
          <a:xfrm flipH="1">
            <a:off x="1758417" y="4602946"/>
            <a:ext cx="207970" cy="268267"/>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15" name="Rectangle 514"/>
          <p:cNvSpPr/>
          <p:nvPr/>
        </p:nvSpPr>
        <p:spPr bwMode="auto">
          <a:xfrm>
            <a:off x="1028773" y="4877910"/>
            <a:ext cx="90492" cy="476655"/>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7" name="Rectangle 496"/>
          <p:cNvSpPr/>
          <p:nvPr/>
        </p:nvSpPr>
        <p:spPr bwMode="auto">
          <a:xfrm>
            <a:off x="1252942" y="4971155"/>
            <a:ext cx="211207" cy="154865"/>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 name="Oval 23"/>
          <p:cNvSpPr/>
          <p:nvPr/>
        </p:nvSpPr>
        <p:spPr bwMode="auto">
          <a:xfrm>
            <a:off x="6890629" y="2236744"/>
            <a:ext cx="836157" cy="83615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2" name="Freeform 18"/>
          <p:cNvSpPr>
            <a:spLocks noChangeAspect="1" noEditPoints="1"/>
          </p:cNvSpPr>
          <p:nvPr/>
        </p:nvSpPr>
        <p:spPr bwMode="auto">
          <a:xfrm>
            <a:off x="7035406" y="2453068"/>
            <a:ext cx="546607" cy="403514"/>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049" tIns="43888" rIns="0" bIns="43888" numCol="1" spcCol="0" rtlCol="0" fromWordArt="0" anchor="ctr" anchorCtr="0" forceAA="0" compatLnSpc="1">
            <a:prstTxWarp prst="textNoShape">
              <a:avLst/>
            </a:prstTxWarp>
            <a:noAutofit/>
          </a:bodyPr>
          <a:lstStyle/>
          <a:p>
            <a:pPr defTabSz="895119">
              <a:lnSpc>
                <a:spcPct val="90000"/>
              </a:lnSpc>
              <a:spcAft>
                <a:spcPts val="576"/>
              </a:spcAft>
            </a:pPr>
            <a:endParaRPr lang="en-US" sz="1342" b="1" dirty="0">
              <a:gradFill>
                <a:gsLst>
                  <a:gs pos="50427">
                    <a:srgbClr val="FFFFFF"/>
                  </a:gs>
                  <a:gs pos="30000">
                    <a:srgbClr val="FFFFFF"/>
                  </a:gs>
                </a:gsLst>
                <a:lin ang="5400000" scaled="0"/>
              </a:gradFill>
              <a:latin typeface="Segoe UI"/>
            </a:endParaRPr>
          </a:p>
        </p:txBody>
      </p:sp>
      <p:sp>
        <p:nvSpPr>
          <p:cNvPr id="333" name="Oval 332"/>
          <p:cNvSpPr/>
          <p:nvPr/>
        </p:nvSpPr>
        <p:spPr bwMode="auto">
          <a:xfrm>
            <a:off x="8093680" y="2236744"/>
            <a:ext cx="836157" cy="83615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4" name="Freeform 17"/>
          <p:cNvSpPr>
            <a:spLocks noEditPoints="1"/>
          </p:cNvSpPr>
          <p:nvPr/>
        </p:nvSpPr>
        <p:spPr bwMode="auto">
          <a:xfrm>
            <a:off x="8281458" y="2362151"/>
            <a:ext cx="460602" cy="585348"/>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337" name="Oval 336"/>
          <p:cNvSpPr/>
          <p:nvPr/>
        </p:nvSpPr>
        <p:spPr bwMode="auto">
          <a:xfrm>
            <a:off x="9296732" y="2236744"/>
            <a:ext cx="836157" cy="83615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8" name="Freeform 337"/>
          <p:cNvSpPr>
            <a:spLocks noEditPoints="1"/>
          </p:cNvSpPr>
          <p:nvPr/>
        </p:nvSpPr>
        <p:spPr bwMode="auto">
          <a:xfrm>
            <a:off x="9425667" y="2406876"/>
            <a:ext cx="578291" cy="495893"/>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340" name="Oval 339"/>
          <p:cNvSpPr/>
          <p:nvPr/>
        </p:nvSpPr>
        <p:spPr bwMode="auto">
          <a:xfrm>
            <a:off x="10499783" y="2236744"/>
            <a:ext cx="836157" cy="83615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1" name="Group 10"/>
          <p:cNvGrpSpPr/>
          <p:nvPr/>
        </p:nvGrpSpPr>
        <p:grpSpPr>
          <a:xfrm>
            <a:off x="10645472" y="2417361"/>
            <a:ext cx="544782" cy="474928"/>
            <a:chOff x="10450695" y="2384201"/>
            <a:chExt cx="683568" cy="595918"/>
          </a:xfrm>
        </p:grpSpPr>
        <p:sp>
          <p:nvSpPr>
            <p:cNvPr id="10" name="Rectangle 9"/>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grpSp>
      <p:grpSp>
        <p:nvGrpSpPr>
          <p:cNvPr id="679" name="Group 678"/>
          <p:cNvGrpSpPr/>
          <p:nvPr/>
        </p:nvGrpSpPr>
        <p:grpSpPr>
          <a:xfrm>
            <a:off x="10199756" y="4530966"/>
            <a:ext cx="1317611" cy="1040907"/>
            <a:chOff x="9972097" y="4402078"/>
            <a:chExt cx="1344382" cy="1062056"/>
          </a:xfrm>
        </p:grpSpPr>
        <p:grpSp>
          <p:nvGrpSpPr>
            <p:cNvPr id="678" name="Group 677"/>
            <p:cNvGrpSpPr/>
            <p:nvPr/>
          </p:nvGrpSpPr>
          <p:grpSpPr>
            <a:xfrm>
              <a:off x="9973234" y="4402078"/>
              <a:ext cx="1342109" cy="1062056"/>
              <a:chOff x="10031532" y="4402078"/>
              <a:chExt cx="1342109" cy="1062056"/>
            </a:xfrm>
          </p:grpSpPr>
          <p:sp>
            <p:nvSpPr>
              <p:cNvPr id="677" name="Rectangle 676"/>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41"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1363" tIns="45682" rIns="91363" bIns="45682" rtlCol="0" anchor="ctr"/>
              <a:lstStyle/>
              <a:p>
                <a:pPr algn="ctr" defTabSz="913912"/>
                <a:endParaRPr lang="en-US" sz="1798">
                  <a:solidFill>
                    <a:srgbClr val="000000"/>
                  </a:solidFill>
                  <a:latin typeface="Segoe UI"/>
                </a:endParaRPr>
              </a:p>
            </p:txBody>
          </p:sp>
          <p:sp>
            <p:nvSpPr>
              <p:cNvPr id="639" name="Rectangle 638"/>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1363" tIns="45682" rIns="91363" bIns="45682" rtlCol="0" anchor="ctr"/>
              <a:lstStyle/>
              <a:p>
                <a:pPr algn="ctr" defTabSz="913912"/>
                <a:endParaRPr lang="en-US" sz="1798">
                  <a:solidFill>
                    <a:srgbClr val="000000"/>
                  </a:solidFill>
                  <a:latin typeface="Segoe UI"/>
                </a:endParaRPr>
              </a:p>
            </p:txBody>
          </p:sp>
          <p:sp>
            <p:nvSpPr>
              <p:cNvPr id="638" name="Rectangle 637"/>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1363" tIns="45682" rIns="91363" bIns="45682" rtlCol="0" anchor="ctr"/>
              <a:lstStyle/>
              <a:p>
                <a:pPr algn="ctr" defTabSz="913912"/>
                <a:endParaRPr lang="en-US" sz="1798">
                  <a:solidFill>
                    <a:srgbClr val="000000"/>
                  </a:solidFill>
                  <a:latin typeface="Segoe UI"/>
                </a:endParaRPr>
              </a:p>
            </p:txBody>
          </p:sp>
        </p:grpSp>
        <p:sp>
          <p:nvSpPr>
            <p:cNvPr id="673" name="TextBox 672"/>
            <p:cNvSpPr txBox="1"/>
            <p:nvPr/>
          </p:nvSpPr>
          <p:spPr>
            <a:xfrm>
              <a:off x="9972097" y="4577624"/>
              <a:ext cx="1344382" cy="859622"/>
            </a:xfrm>
            <a:prstGeom prst="rect">
              <a:avLst/>
            </a:prstGeom>
            <a:noFill/>
          </p:spPr>
          <p:txBody>
            <a:bodyPr wrap="square" lIns="179238" tIns="143391" rIns="179238" bIns="143391" rtlCol="0" anchor="ctr" anchorCtr="0">
              <a:noAutofit/>
            </a:bodyPr>
            <a:lstStyle/>
            <a:p>
              <a:pPr algn="ctr" defTabSz="914128">
                <a:lnSpc>
                  <a:spcPct val="90000"/>
                </a:lnSpc>
                <a:spcAft>
                  <a:spcPts val="588"/>
                </a:spcAft>
              </a:pPr>
              <a:r>
                <a:rPr lang="en-US" sz="2940" dirty="0">
                  <a:gradFill>
                    <a:gsLst>
                      <a:gs pos="2917">
                        <a:srgbClr val="404040"/>
                      </a:gs>
                      <a:gs pos="30000">
                        <a:srgbClr val="404040"/>
                      </a:gs>
                    </a:gsLst>
                    <a:lin ang="5400000" scaled="0"/>
                  </a:gradFill>
                  <a:latin typeface="Segoe UI Light"/>
                </a:rPr>
                <a:t>HTML</a:t>
              </a:r>
            </a:p>
          </p:txBody>
        </p:sp>
      </p:grpSp>
      <p:grpSp>
        <p:nvGrpSpPr>
          <p:cNvPr id="675" name="Group 674"/>
          <p:cNvGrpSpPr/>
          <p:nvPr/>
        </p:nvGrpSpPr>
        <p:grpSpPr>
          <a:xfrm>
            <a:off x="6936952" y="4284025"/>
            <a:ext cx="881657" cy="1287848"/>
            <a:chOff x="6803259" y="4273052"/>
            <a:chExt cx="899570" cy="1314014"/>
          </a:xfrm>
        </p:grpSpPr>
        <p:sp>
          <p:nvSpPr>
            <p:cNvPr id="328" name="Rounded Rectangle 327"/>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9" name="Rounded Rectangle 328"/>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0" name="Oval 329"/>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40"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652" name="AutoShape 165"/>
          <p:cNvSpPr>
            <a:spLocks noChangeAspect="1" noChangeArrowheads="1" noTextEdit="1"/>
          </p:cNvSpPr>
          <p:nvPr/>
        </p:nvSpPr>
        <p:spPr bwMode="auto">
          <a:xfrm>
            <a:off x="8386237" y="3082039"/>
            <a:ext cx="1036221" cy="804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grpSp>
        <p:nvGrpSpPr>
          <p:cNvPr id="668" name="Group 667"/>
          <p:cNvGrpSpPr/>
          <p:nvPr/>
        </p:nvGrpSpPr>
        <p:grpSpPr>
          <a:xfrm>
            <a:off x="8387290" y="3126432"/>
            <a:ext cx="857796" cy="694958"/>
            <a:chOff x="8283062" y="3056784"/>
            <a:chExt cx="875225" cy="709078"/>
          </a:xfrm>
        </p:grpSpPr>
        <p:sp>
          <p:nvSpPr>
            <p:cNvPr id="653"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654"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grpSp>
      <p:grpSp>
        <p:nvGrpSpPr>
          <p:cNvPr id="669" name="Group 668"/>
          <p:cNvGrpSpPr/>
          <p:nvPr/>
        </p:nvGrpSpPr>
        <p:grpSpPr>
          <a:xfrm>
            <a:off x="9245082" y="3126432"/>
            <a:ext cx="594199" cy="701685"/>
            <a:chOff x="9158285" y="3056784"/>
            <a:chExt cx="606272" cy="715942"/>
          </a:xfrm>
        </p:grpSpPr>
        <p:sp>
          <p:nvSpPr>
            <p:cNvPr id="655"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658"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grpSp>
      <p:grpSp>
        <p:nvGrpSpPr>
          <p:cNvPr id="680" name="Group 679"/>
          <p:cNvGrpSpPr/>
          <p:nvPr/>
        </p:nvGrpSpPr>
        <p:grpSpPr>
          <a:xfrm>
            <a:off x="8251820" y="3756911"/>
            <a:ext cx="1304935" cy="1814962"/>
            <a:chOff x="8144842" y="4004140"/>
            <a:chExt cx="1331448" cy="1851838"/>
          </a:xfrm>
        </p:grpSpPr>
        <p:pic>
          <p:nvPicPr>
            <p:cNvPr id="636" name="Picture 635"/>
            <p:cNvPicPr>
              <a:picLocks noChangeAspect="1"/>
            </p:cNvPicPr>
            <p:nvPr/>
          </p:nvPicPr>
          <p:blipFill>
            <a:blip r:embed="rId3"/>
            <a:stretch>
              <a:fillRect/>
            </a:stretch>
          </p:blipFill>
          <p:spPr>
            <a:xfrm>
              <a:off x="8843731" y="4004140"/>
              <a:ext cx="632559" cy="1851838"/>
            </a:xfrm>
            <a:prstGeom prst="rect">
              <a:avLst/>
            </a:prstGeom>
          </p:spPr>
        </p:pic>
        <p:pic>
          <p:nvPicPr>
            <p:cNvPr id="637" name="Picture 636"/>
            <p:cNvPicPr>
              <a:picLocks noChangeAspect="1"/>
            </p:cNvPicPr>
            <p:nvPr/>
          </p:nvPicPr>
          <p:blipFill>
            <a:blip r:embed="rId4"/>
            <a:stretch>
              <a:fillRect/>
            </a:stretch>
          </p:blipFill>
          <p:spPr>
            <a:xfrm>
              <a:off x="8144842" y="4762867"/>
              <a:ext cx="1080760" cy="1093111"/>
            </a:xfrm>
            <a:prstGeom prst="rect">
              <a:avLst/>
            </a:prstGeom>
          </p:spPr>
        </p:pic>
      </p:grpSp>
      <p:grpSp>
        <p:nvGrpSpPr>
          <p:cNvPr id="670" name="Group 669"/>
          <p:cNvGrpSpPr/>
          <p:nvPr/>
        </p:nvGrpSpPr>
        <p:grpSpPr>
          <a:xfrm>
            <a:off x="10695370" y="3126432"/>
            <a:ext cx="444984" cy="1415835"/>
            <a:chOff x="10638038" y="3056784"/>
            <a:chExt cx="454025" cy="1444602"/>
          </a:xfrm>
        </p:grpSpPr>
        <p:sp>
          <p:nvSpPr>
            <p:cNvPr id="660"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664"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grpSp>
      <p:grpSp>
        <p:nvGrpSpPr>
          <p:cNvPr id="671" name="Group 670"/>
          <p:cNvGrpSpPr/>
          <p:nvPr/>
        </p:nvGrpSpPr>
        <p:grpSpPr>
          <a:xfrm>
            <a:off x="7121298" y="3126432"/>
            <a:ext cx="374969" cy="1777550"/>
            <a:chOff x="6991350" y="3056784"/>
            <a:chExt cx="382588" cy="1813666"/>
          </a:xfrm>
        </p:grpSpPr>
        <p:grpSp>
          <p:nvGrpSpPr>
            <p:cNvPr id="667" name="Group 666"/>
            <p:cNvGrpSpPr/>
            <p:nvPr/>
          </p:nvGrpSpPr>
          <p:grpSpPr>
            <a:xfrm>
              <a:off x="6991350" y="3092450"/>
              <a:ext cx="382588" cy="1778000"/>
              <a:chOff x="6991350" y="3092450"/>
              <a:chExt cx="382588" cy="1778000"/>
            </a:xfrm>
          </p:grpSpPr>
          <p:sp>
            <p:nvSpPr>
              <p:cNvPr id="646"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647"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grpSp>
        <p:sp>
          <p:nvSpPr>
            <p:cNvPr id="666"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grpSp>
    </p:spTree>
    <p:extLst>
      <p:ext uri="{BB962C8B-B14F-4D97-AF65-F5344CB8AC3E}">
        <p14:creationId xmlns:p14="http://schemas.microsoft.com/office/powerpoint/2010/main" val="24352663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1277"/>
                                        </p:tgtEl>
                                        <p:attrNameLst>
                                          <p:attrName>style.visibility</p:attrName>
                                        </p:attrNameLst>
                                      </p:cBhvr>
                                      <p:to>
                                        <p:strVal val="visible"/>
                                      </p:to>
                                    </p:set>
                                    <p:anim calcmode="lin" valueType="num">
                                      <p:cBhvr additive="base">
                                        <p:cTn id="7" dur="640" fill="hold"/>
                                        <p:tgtEl>
                                          <p:spTgt spid="1277"/>
                                        </p:tgtEl>
                                        <p:attrNameLst>
                                          <p:attrName>ppt_x</p:attrName>
                                        </p:attrNameLst>
                                      </p:cBhvr>
                                      <p:tavLst>
                                        <p:tav tm="0">
                                          <p:val>
                                            <p:strVal val="0-#ppt_w/2"/>
                                          </p:val>
                                        </p:tav>
                                        <p:tav tm="100000">
                                          <p:val>
                                            <p:strVal val="#ppt_x"/>
                                          </p:val>
                                        </p:tav>
                                      </p:tavLst>
                                    </p:anim>
                                    <p:anim calcmode="lin" valueType="num">
                                      <p:cBhvr additive="base">
                                        <p:cTn id="8" dur="640" fill="hold"/>
                                        <p:tgtEl>
                                          <p:spTgt spid="1277"/>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1210"/>
                                        </p:tgtEl>
                                        <p:attrNameLst>
                                          <p:attrName>style.visibility</p:attrName>
                                        </p:attrNameLst>
                                      </p:cBhvr>
                                      <p:to>
                                        <p:strVal val="visible"/>
                                      </p:to>
                                    </p:set>
                                    <p:anim calcmode="lin" valueType="num">
                                      <p:cBhvr additive="base">
                                        <p:cTn id="12" dur="640" fill="hold"/>
                                        <p:tgtEl>
                                          <p:spTgt spid="1210"/>
                                        </p:tgtEl>
                                        <p:attrNameLst>
                                          <p:attrName>ppt_x</p:attrName>
                                        </p:attrNameLst>
                                      </p:cBhvr>
                                      <p:tavLst>
                                        <p:tav tm="0">
                                          <p:val>
                                            <p:strVal val="1+#ppt_w/2"/>
                                          </p:val>
                                        </p:tav>
                                        <p:tav tm="100000">
                                          <p:val>
                                            <p:strVal val="#ppt_x"/>
                                          </p:val>
                                        </p:tav>
                                      </p:tavLst>
                                    </p:anim>
                                    <p:anim calcmode="lin" valueType="num">
                                      <p:cBhvr additive="base">
                                        <p:cTn id="13" dur="640" fill="hold"/>
                                        <p:tgtEl>
                                          <p:spTgt spid="121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610"/>
                                        </p:tgtEl>
                                        <p:attrNameLst>
                                          <p:attrName>style.visibility</p:attrName>
                                        </p:attrNameLst>
                                      </p:cBhvr>
                                      <p:to>
                                        <p:strVal val="visible"/>
                                      </p:to>
                                    </p:set>
                                    <p:animEffect transition="in" filter="fade">
                                      <p:cBhvr>
                                        <p:cTn id="18" dur="500"/>
                                        <p:tgtEl>
                                          <p:spTgt spid="610"/>
                                        </p:tgtEl>
                                      </p:cBhvr>
                                    </p:animEffect>
                                    <p:anim calcmode="lin" valueType="num">
                                      <p:cBhvr>
                                        <p:cTn id="19" dur="500" fill="hold"/>
                                        <p:tgtEl>
                                          <p:spTgt spid="610"/>
                                        </p:tgtEl>
                                        <p:attrNameLst>
                                          <p:attrName>ppt_x</p:attrName>
                                        </p:attrNameLst>
                                      </p:cBhvr>
                                      <p:tavLst>
                                        <p:tav tm="0">
                                          <p:val>
                                            <p:strVal val="#ppt_x"/>
                                          </p:val>
                                        </p:tav>
                                        <p:tav tm="100000">
                                          <p:val>
                                            <p:strVal val="#ppt_x"/>
                                          </p:val>
                                        </p:tav>
                                      </p:tavLst>
                                    </p:anim>
                                    <p:anim calcmode="lin" valueType="num">
                                      <p:cBhvr>
                                        <p:cTn id="20" dur="500" fill="hold"/>
                                        <p:tgtEl>
                                          <p:spTgt spid="610"/>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574"/>
                                        </p:tgtEl>
                                        <p:attrNameLst>
                                          <p:attrName>style.visibility</p:attrName>
                                        </p:attrNameLst>
                                      </p:cBhvr>
                                      <p:to>
                                        <p:strVal val="visible"/>
                                      </p:to>
                                    </p:set>
                                    <p:animEffect transition="in" filter="fade">
                                      <p:cBhvr>
                                        <p:cTn id="24" dur="500"/>
                                        <p:tgtEl>
                                          <p:spTgt spid="574"/>
                                        </p:tgtEl>
                                      </p:cBhvr>
                                    </p:animEffect>
                                    <p:anim calcmode="lin" valueType="num">
                                      <p:cBhvr>
                                        <p:cTn id="25" dur="500" fill="hold"/>
                                        <p:tgtEl>
                                          <p:spTgt spid="574"/>
                                        </p:tgtEl>
                                        <p:attrNameLst>
                                          <p:attrName>ppt_x</p:attrName>
                                        </p:attrNameLst>
                                      </p:cBhvr>
                                      <p:tavLst>
                                        <p:tav tm="0">
                                          <p:val>
                                            <p:strVal val="#ppt_x"/>
                                          </p:val>
                                        </p:tav>
                                        <p:tav tm="100000">
                                          <p:val>
                                            <p:strVal val="#ppt_x"/>
                                          </p:val>
                                        </p:tav>
                                      </p:tavLst>
                                    </p:anim>
                                    <p:anim calcmode="lin" valueType="num">
                                      <p:cBhvr>
                                        <p:cTn id="26" dur="500" fill="hold"/>
                                        <p:tgtEl>
                                          <p:spTgt spid="574"/>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575"/>
                                        </p:tgtEl>
                                        <p:attrNameLst>
                                          <p:attrName>style.visibility</p:attrName>
                                        </p:attrNameLst>
                                      </p:cBhvr>
                                      <p:to>
                                        <p:strVal val="visible"/>
                                      </p:to>
                                    </p:set>
                                    <p:animEffect transition="in" filter="fade">
                                      <p:cBhvr>
                                        <p:cTn id="30" dur="500"/>
                                        <p:tgtEl>
                                          <p:spTgt spid="575"/>
                                        </p:tgtEl>
                                      </p:cBhvr>
                                    </p:animEffect>
                                    <p:anim calcmode="lin" valueType="num">
                                      <p:cBhvr>
                                        <p:cTn id="31" dur="500" fill="hold"/>
                                        <p:tgtEl>
                                          <p:spTgt spid="575"/>
                                        </p:tgtEl>
                                        <p:attrNameLst>
                                          <p:attrName>ppt_x</p:attrName>
                                        </p:attrNameLst>
                                      </p:cBhvr>
                                      <p:tavLst>
                                        <p:tav tm="0">
                                          <p:val>
                                            <p:strVal val="#ppt_x"/>
                                          </p:val>
                                        </p:tav>
                                        <p:tav tm="100000">
                                          <p:val>
                                            <p:strVal val="#ppt_x"/>
                                          </p:val>
                                        </p:tav>
                                      </p:tavLst>
                                    </p:anim>
                                    <p:anim calcmode="lin" valueType="num">
                                      <p:cBhvr>
                                        <p:cTn id="32" dur="500" fill="hold"/>
                                        <p:tgtEl>
                                          <p:spTgt spid="575"/>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559"/>
                                        </p:tgtEl>
                                        <p:attrNameLst>
                                          <p:attrName>style.visibility</p:attrName>
                                        </p:attrNameLst>
                                      </p:cBhvr>
                                      <p:to>
                                        <p:strVal val="visible"/>
                                      </p:to>
                                    </p:set>
                                    <p:animEffect transition="in" filter="fade">
                                      <p:cBhvr>
                                        <p:cTn id="36" dur="500"/>
                                        <p:tgtEl>
                                          <p:spTgt spid="559"/>
                                        </p:tgtEl>
                                      </p:cBhvr>
                                    </p:animEffect>
                                    <p:anim calcmode="lin" valueType="num">
                                      <p:cBhvr>
                                        <p:cTn id="37" dur="500" fill="hold"/>
                                        <p:tgtEl>
                                          <p:spTgt spid="559"/>
                                        </p:tgtEl>
                                        <p:attrNameLst>
                                          <p:attrName>ppt_x</p:attrName>
                                        </p:attrNameLst>
                                      </p:cBhvr>
                                      <p:tavLst>
                                        <p:tav tm="0">
                                          <p:val>
                                            <p:strVal val="#ppt_x"/>
                                          </p:val>
                                        </p:tav>
                                        <p:tav tm="100000">
                                          <p:val>
                                            <p:strVal val="#ppt_x"/>
                                          </p:val>
                                        </p:tav>
                                      </p:tavLst>
                                    </p:anim>
                                    <p:anim calcmode="lin" valueType="num">
                                      <p:cBhvr>
                                        <p:cTn id="38" dur="500" fill="hold"/>
                                        <p:tgtEl>
                                          <p:spTgt spid="559"/>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537"/>
                                        </p:tgtEl>
                                        <p:attrNameLst>
                                          <p:attrName>style.visibility</p:attrName>
                                        </p:attrNameLst>
                                      </p:cBhvr>
                                      <p:to>
                                        <p:strVal val="visible"/>
                                      </p:to>
                                    </p:set>
                                    <p:animEffect transition="in" filter="fade">
                                      <p:cBhvr>
                                        <p:cTn id="42" dur="500"/>
                                        <p:tgtEl>
                                          <p:spTgt spid="537"/>
                                        </p:tgtEl>
                                      </p:cBhvr>
                                    </p:animEffect>
                                    <p:anim calcmode="lin" valueType="num">
                                      <p:cBhvr>
                                        <p:cTn id="43" dur="500" fill="hold"/>
                                        <p:tgtEl>
                                          <p:spTgt spid="537"/>
                                        </p:tgtEl>
                                        <p:attrNameLst>
                                          <p:attrName>ppt_x</p:attrName>
                                        </p:attrNameLst>
                                      </p:cBhvr>
                                      <p:tavLst>
                                        <p:tav tm="0">
                                          <p:val>
                                            <p:strVal val="#ppt_x"/>
                                          </p:val>
                                        </p:tav>
                                        <p:tav tm="100000">
                                          <p:val>
                                            <p:strVal val="#ppt_x"/>
                                          </p:val>
                                        </p:tav>
                                      </p:tavLst>
                                    </p:anim>
                                    <p:anim calcmode="lin" valueType="num">
                                      <p:cBhvr>
                                        <p:cTn id="44" dur="500" fill="hold"/>
                                        <p:tgtEl>
                                          <p:spTgt spid="537"/>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515"/>
                                        </p:tgtEl>
                                        <p:attrNameLst>
                                          <p:attrName>style.visibility</p:attrName>
                                        </p:attrNameLst>
                                      </p:cBhvr>
                                      <p:to>
                                        <p:strVal val="visible"/>
                                      </p:to>
                                    </p:set>
                                    <p:animEffect transition="in" filter="fade">
                                      <p:cBhvr>
                                        <p:cTn id="48" dur="500"/>
                                        <p:tgtEl>
                                          <p:spTgt spid="515"/>
                                        </p:tgtEl>
                                      </p:cBhvr>
                                    </p:animEffect>
                                    <p:anim calcmode="lin" valueType="num">
                                      <p:cBhvr>
                                        <p:cTn id="49" dur="500" fill="hold"/>
                                        <p:tgtEl>
                                          <p:spTgt spid="515"/>
                                        </p:tgtEl>
                                        <p:attrNameLst>
                                          <p:attrName>ppt_x</p:attrName>
                                        </p:attrNameLst>
                                      </p:cBhvr>
                                      <p:tavLst>
                                        <p:tav tm="0">
                                          <p:val>
                                            <p:strVal val="#ppt_x"/>
                                          </p:val>
                                        </p:tav>
                                        <p:tav tm="100000">
                                          <p:val>
                                            <p:strVal val="#ppt_x"/>
                                          </p:val>
                                        </p:tav>
                                      </p:tavLst>
                                    </p:anim>
                                    <p:anim calcmode="lin" valueType="num">
                                      <p:cBhvr>
                                        <p:cTn id="50" dur="500" fill="hold"/>
                                        <p:tgtEl>
                                          <p:spTgt spid="515"/>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497"/>
                                        </p:tgtEl>
                                        <p:attrNameLst>
                                          <p:attrName>style.visibility</p:attrName>
                                        </p:attrNameLst>
                                      </p:cBhvr>
                                      <p:to>
                                        <p:strVal val="visible"/>
                                      </p:to>
                                    </p:set>
                                    <p:animEffect transition="in" filter="fade">
                                      <p:cBhvr>
                                        <p:cTn id="54" dur="500"/>
                                        <p:tgtEl>
                                          <p:spTgt spid="497"/>
                                        </p:tgtEl>
                                      </p:cBhvr>
                                    </p:animEffect>
                                    <p:anim calcmode="lin" valueType="num">
                                      <p:cBhvr>
                                        <p:cTn id="55" dur="500" fill="hold"/>
                                        <p:tgtEl>
                                          <p:spTgt spid="497"/>
                                        </p:tgtEl>
                                        <p:attrNameLst>
                                          <p:attrName>ppt_x</p:attrName>
                                        </p:attrNameLst>
                                      </p:cBhvr>
                                      <p:tavLst>
                                        <p:tav tm="0">
                                          <p:val>
                                            <p:strVal val="#ppt_x"/>
                                          </p:val>
                                        </p:tav>
                                        <p:tav tm="100000">
                                          <p:val>
                                            <p:strVal val="#ppt_x"/>
                                          </p:val>
                                        </p:tav>
                                      </p:tavLst>
                                    </p:anim>
                                    <p:anim calcmode="lin" valueType="num">
                                      <p:cBhvr>
                                        <p:cTn id="56" dur="500" fill="hold"/>
                                        <p:tgtEl>
                                          <p:spTgt spid="497"/>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671"/>
                                        </p:tgtEl>
                                        <p:attrNameLst>
                                          <p:attrName>style.visibility</p:attrName>
                                        </p:attrNameLst>
                                      </p:cBhvr>
                                      <p:to>
                                        <p:strVal val="visible"/>
                                      </p:to>
                                    </p:set>
                                    <p:animEffect transition="in" filter="wipe(down)">
                                      <p:cBhvr>
                                        <p:cTn id="61" dur="1000"/>
                                        <p:tgtEl>
                                          <p:spTgt spid="671"/>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24"/>
                                        </p:tgtEl>
                                        <p:attrNameLst>
                                          <p:attrName>style.color</p:attrName>
                                        </p:attrNameLst>
                                      </p:cBhvr>
                                      <p:to>
                                        <a:srgbClr val="0078D7"/>
                                      </p:to>
                                    </p:animClr>
                                    <p:animClr clrSpc="rgb" dir="cw">
                                      <p:cBhvr>
                                        <p:cTn id="65" dur="500" fill="hold"/>
                                        <p:tgtEl>
                                          <p:spTgt spid="24"/>
                                        </p:tgtEl>
                                        <p:attrNameLst>
                                          <p:attrName>fillcolor</p:attrName>
                                        </p:attrNameLst>
                                      </p:cBhvr>
                                      <p:to>
                                        <a:srgbClr val="0078D7"/>
                                      </p:to>
                                    </p:animClr>
                                    <p:set>
                                      <p:cBhvr>
                                        <p:cTn id="66" dur="500" fill="hold"/>
                                        <p:tgtEl>
                                          <p:spTgt spid="24"/>
                                        </p:tgtEl>
                                        <p:attrNameLst>
                                          <p:attrName>fill.type</p:attrName>
                                        </p:attrNameLst>
                                      </p:cBhvr>
                                      <p:to>
                                        <p:strVal val="solid"/>
                                      </p:to>
                                    </p:set>
                                    <p:set>
                                      <p:cBhvr>
                                        <p:cTn id="67" dur="500" fill="hold"/>
                                        <p:tgtEl>
                                          <p:spTgt spid="24"/>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668"/>
                                        </p:tgtEl>
                                        <p:attrNameLst>
                                          <p:attrName>style.visibility</p:attrName>
                                        </p:attrNameLst>
                                      </p:cBhvr>
                                      <p:to>
                                        <p:strVal val="visible"/>
                                      </p:to>
                                    </p:set>
                                    <p:animEffect transition="in" filter="wipe(down)">
                                      <p:cBhvr>
                                        <p:cTn id="71" dur="600"/>
                                        <p:tgtEl>
                                          <p:spTgt spid="66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333"/>
                                        </p:tgtEl>
                                        <p:attrNameLst>
                                          <p:attrName>style.color</p:attrName>
                                        </p:attrNameLst>
                                      </p:cBhvr>
                                      <p:to>
                                        <a:srgbClr val="FF8C00"/>
                                      </p:to>
                                    </p:animClr>
                                    <p:animClr clrSpc="rgb" dir="cw">
                                      <p:cBhvr>
                                        <p:cTn id="75" dur="500" fill="hold"/>
                                        <p:tgtEl>
                                          <p:spTgt spid="333"/>
                                        </p:tgtEl>
                                        <p:attrNameLst>
                                          <p:attrName>fillcolor</p:attrName>
                                        </p:attrNameLst>
                                      </p:cBhvr>
                                      <p:to>
                                        <a:srgbClr val="FF8C00"/>
                                      </p:to>
                                    </p:animClr>
                                    <p:set>
                                      <p:cBhvr>
                                        <p:cTn id="76" dur="500" fill="hold"/>
                                        <p:tgtEl>
                                          <p:spTgt spid="333"/>
                                        </p:tgtEl>
                                        <p:attrNameLst>
                                          <p:attrName>fill.type</p:attrName>
                                        </p:attrNameLst>
                                      </p:cBhvr>
                                      <p:to>
                                        <p:strVal val="solid"/>
                                      </p:to>
                                    </p:set>
                                    <p:set>
                                      <p:cBhvr>
                                        <p:cTn id="77" dur="500" fill="hold"/>
                                        <p:tgtEl>
                                          <p:spTgt spid="333"/>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669"/>
                                        </p:tgtEl>
                                        <p:attrNameLst>
                                          <p:attrName>style.visibility</p:attrName>
                                        </p:attrNameLst>
                                      </p:cBhvr>
                                      <p:to>
                                        <p:strVal val="visible"/>
                                      </p:to>
                                    </p:set>
                                    <p:animEffect transition="in" filter="wipe(down)">
                                      <p:cBhvr>
                                        <p:cTn id="81" dur="600"/>
                                        <p:tgtEl>
                                          <p:spTgt spid="669"/>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337"/>
                                        </p:tgtEl>
                                        <p:attrNameLst>
                                          <p:attrName>style.color</p:attrName>
                                        </p:attrNameLst>
                                      </p:cBhvr>
                                      <p:to>
                                        <a:srgbClr val="5C2D91"/>
                                      </p:to>
                                    </p:animClr>
                                    <p:animClr clrSpc="rgb" dir="cw">
                                      <p:cBhvr>
                                        <p:cTn id="85" dur="500" fill="hold"/>
                                        <p:tgtEl>
                                          <p:spTgt spid="337"/>
                                        </p:tgtEl>
                                        <p:attrNameLst>
                                          <p:attrName>fillcolor</p:attrName>
                                        </p:attrNameLst>
                                      </p:cBhvr>
                                      <p:to>
                                        <a:srgbClr val="5C2D91"/>
                                      </p:to>
                                    </p:animClr>
                                    <p:set>
                                      <p:cBhvr>
                                        <p:cTn id="86" dur="500" fill="hold"/>
                                        <p:tgtEl>
                                          <p:spTgt spid="337"/>
                                        </p:tgtEl>
                                        <p:attrNameLst>
                                          <p:attrName>fill.type</p:attrName>
                                        </p:attrNameLst>
                                      </p:cBhvr>
                                      <p:to>
                                        <p:strVal val="solid"/>
                                      </p:to>
                                    </p:set>
                                    <p:set>
                                      <p:cBhvr>
                                        <p:cTn id="87" dur="500" fill="hold"/>
                                        <p:tgtEl>
                                          <p:spTgt spid="337"/>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670"/>
                                        </p:tgtEl>
                                        <p:attrNameLst>
                                          <p:attrName>style.visibility</p:attrName>
                                        </p:attrNameLst>
                                      </p:cBhvr>
                                      <p:to>
                                        <p:strVal val="visible"/>
                                      </p:to>
                                    </p:set>
                                    <p:animEffect transition="in" filter="wipe(down)">
                                      <p:cBhvr>
                                        <p:cTn id="91" dur="1000"/>
                                        <p:tgtEl>
                                          <p:spTgt spid="670"/>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340"/>
                                        </p:tgtEl>
                                        <p:attrNameLst>
                                          <p:attrName>style.color</p:attrName>
                                        </p:attrNameLst>
                                      </p:cBhvr>
                                      <p:to>
                                        <a:srgbClr val="D83B01"/>
                                      </p:to>
                                    </p:animClr>
                                    <p:animClr clrSpc="rgb" dir="cw">
                                      <p:cBhvr>
                                        <p:cTn id="95" dur="500" fill="hold"/>
                                        <p:tgtEl>
                                          <p:spTgt spid="340"/>
                                        </p:tgtEl>
                                        <p:attrNameLst>
                                          <p:attrName>fillcolor</p:attrName>
                                        </p:attrNameLst>
                                      </p:cBhvr>
                                      <p:to>
                                        <a:srgbClr val="D83B01"/>
                                      </p:to>
                                    </p:animClr>
                                    <p:set>
                                      <p:cBhvr>
                                        <p:cTn id="96" dur="500" fill="hold"/>
                                        <p:tgtEl>
                                          <p:spTgt spid="340"/>
                                        </p:tgtEl>
                                        <p:attrNameLst>
                                          <p:attrName>fill.type</p:attrName>
                                        </p:attrNameLst>
                                      </p:cBhvr>
                                      <p:to>
                                        <p:strVal val="solid"/>
                                      </p:to>
                                    </p:set>
                                    <p:set>
                                      <p:cBhvr>
                                        <p:cTn id="97" dur="500" fill="hold"/>
                                        <p:tgtEl>
                                          <p:spTgt spid="340"/>
                                        </p:tgtEl>
                                        <p:attrNameLst>
                                          <p:attrName>fill.on</p:attrName>
                                        </p:attrNameLst>
                                      </p:cBhvr>
                                      <p:to>
                                        <p:strVal val="true"/>
                                      </p:to>
                                    </p:set>
                                  </p:childTnLst>
                                </p:cTn>
                              </p:par>
                            </p:childTnLst>
                          </p:cTn>
                        </p:par>
                        <p:par>
                          <p:cTn id="98" fill="hold">
                            <p:stCondLst>
                              <p:cond delay="5200"/>
                            </p:stCondLst>
                            <p:childTnLst>
                              <p:par>
                                <p:cTn id="99" presetID="24" presetClass="emph" presetSubtype="0" fill="hold" grpId="0" nodeType="afterEffect">
                                  <p:stCondLst>
                                    <p:cond delay="0"/>
                                  </p:stCondLst>
                                  <p:childTnLst>
                                    <p:animClr clrSpc="hsl" dir="cw">
                                      <p:cBhvr override="childStyle">
                                        <p:cTn id="100" dur="500" fill="hold"/>
                                        <p:tgtEl>
                                          <p:spTgt spid="29"/>
                                        </p:tgtEl>
                                        <p:attrNameLst>
                                          <p:attrName>style.color</p:attrName>
                                        </p:attrNameLst>
                                      </p:cBhvr>
                                      <p:by>
                                        <p:hsl h="0" s="-12549" l="-25098"/>
                                      </p:by>
                                    </p:animClr>
                                    <p:animClr clrSpc="hsl" dir="cw">
                                      <p:cBhvr>
                                        <p:cTn id="101" dur="500" fill="hold"/>
                                        <p:tgtEl>
                                          <p:spTgt spid="29"/>
                                        </p:tgtEl>
                                        <p:attrNameLst>
                                          <p:attrName>fillcolor</p:attrName>
                                        </p:attrNameLst>
                                      </p:cBhvr>
                                      <p:by>
                                        <p:hsl h="0" s="-12549" l="-25098"/>
                                      </p:by>
                                    </p:animClr>
                                    <p:animClr clrSpc="hsl" dir="cw">
                                      <p:cBhvr>
                                        <p:cTn id="102" dur="500" fill="hold"/>
                                        <p:tgtEl>
                                          <p:spTgt spid="29"/>
                                        </p:tgtEl>
                                        <p:attrNameLst>
                                          <p:attrName>stroke.color</p:attrName>
                                        </p:attrNameLst>
                                      </p:cBhvr>
                                      <p:by>
                                        <p:hsl h="0" s="-12549" l="-25098"/>
                                      </p:by>
                                    </p:animClr>
                                    <p:set>
                                      <p:cBhvr>
                                        <p:cTn id="103" dur="500" fill="hold"/>
                                        <p:tgtEl>
                                          <p:spTgt spid="2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210" grpId="0" animBg="1"/>
      <p:bldP spid="1277" grpId="0" animBg="1"/>
      <p:bldP spid="610" grpId="0" animBg="1"/>
      <p:bldP spid="574" grpId="0" animBg="1"/>
      <p:bldP spid="575" grpId="0" animBg="1"/>
      <p:bldP spid="559" grpId="0" animBg="1"/>
      <p:bldP spid="537" grpId="0" animBg="1"/>
      <p:bldP spid="515" grpId="0" animBg="1"/>
      <p:bldP spid="497" grpId="0" animBg="1"/>
      <p:bldP spid="24" grpId="0" animBg="1"/>
      <p:bldP spid="333" grpId="0" animBg="1"/>
      <p:bldP spid="337" grpId="0" animBg="1"/>
      <p:bldP spid="34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Tree>
    <p:extLst>
      <p:ext uri="{BB962C8B-B14F-4D97-AF65-F5344CB8AC3E}">
        <p14:creationId xmlns:p14="http://schemas.microsoft.com/office/powerpoint/2010/main" val="296830649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012156" y="1099293"/>
            <a:ext cx="9600880" cy="5458038"/>
            <a:chOff x="307618" y="490906"/>
            <a:chExt cx="10773538" cy="6124686"/>
          </a:xfrm>
        </p:grpSpPr>
        <p:grpSp>
          <p:nvGrpSpPr>
            <p:cNvPr id="5" name="Group 4"/>
            <p:cNvGrpSpPr/>
            <p:nvPr/>
          </p:nvGrpSpPr>
          <p:grpSpPr>
            <a:xfrm>
              <a:off x="9681522" y="1939983"/>
              <a:ext cx="1399634" cy="878557"/>
              <a:chOff x="10169960" y="3361847"/>
              <a:chExt cx="1399999" cy="878786"/>
            </a:xfrm>
          </p:grpSpPr>
          <p:pic>
            <p:nvPicPr>
              <p:cNvPr id="6" name="Picture 5"/>
              <p:cNvPicPr>
                <a:picLocks noChangeAspect="1"/>
              </p:cNvPicPr>
              <p:nvPr/>
            </p:nvPicPr>
            <p:blipFill>
              <a:blip r:embed="rId2"/>
              <a:stretch>
                <a:fillRect/>
              </a:stretch>
            </p:blipFill>
            <p:spPr>
              <a:xfrm>
                <a:off x="10571003" y="3361847"/>
                <a:ext cx="597915" cy="598560"/>
              </a:xfrm>
              <a:prstGeom prst="rect">
                <a:avLst/>
              </a:prstGeom>
            </p:spPr>
          </p:pic>
          <p:sp>
            <p:nvSpPr>
              <p:cNvPr id="7" name="TextBox 6"/>
              <p:cNvSpPr txBox="1"/>
              <p:nvPr/>
            </p:nvSpPr>
            <p:spPr>
              <a:xfrm>
                <a:off x="10169960" y="3932985"/>
                <a:ext cx="1399999" cy="307648"/>
              </a:xfrm>
              <a:prstGeom prst="rect">
                <a:avLst/>
              </a:prstGeom>
              <a:noFill/>
            </p:spPr>
            <p:txBody>
              <a:bodyPr wrap="none" lIns="0" tIns="0" rIns="0" bIns="0" rtlCol="0">
                <a:spAutoFit/>
              </a:bodyPr>
              <a:lstStyle/>
              <a:p>
                <a:r>
                  <a:rPr lang="en-US" sz="1999" spc="-70" dirty="0">
                    <a:solidFill>
                      <a:schemeClr val="bg1">
                        <a:lumMod val="50000"/>
                      </a:schemeClr>
                    </a:solidFill>
                  </a:rPr>
                  <a:t>Web Services</a:t>
                </a:r>
              </a:p>
            </p:txBody>
          </p:sp>
        </p:grpSp>
        <p:grpSp>
          <p:nvGrpSpPr>
            <p:cNvPr id="8" name="Group 7"/>
            <p:cNvGrpSpPr/>
            <p:nvPr/>
          </p:nvGrpSpPr>
          <p:grpSpPr>
            <a:xfrm>
              <a:off x="8539694" y="490906"/>
              <a:ext cx="1074501" cy="1257959"/>
              <a:chOff x="5533729" y="1219725"/>
              <a:chExt cx="1074781" cy="1258287"/>
            </a:xfrm>
          </p:grpSpPr>
          <p:pic>
            <p:nvPicPr>
              <p:cNvPr id="9" name="Picture 8"/>
              <p:cNvPicPr>
                <a:picLocks noChangeAspect="1"/>
              </p:cNvPicPr>
              <p:nvPr/>
            </p:nvPicPr>
            <p:blipFill>
              <a:blip r:embed="rId3"/>
              <a:stretch>
                <a:fillRect/>
              </a:stretch>
            </p:blipFill>
            <p:spPr>
              <a:xfrm>
                <a:off x="5533729" y="1292597"/>
                <a:ext cx="465830" cy="863861"/>
              </a:xfrm>
              <a:prstGeom prst="rect">
                <a:avLst/>
              </a:prstGeom>
            </p:spPr>
          </p:pic>
          <p:pic>
            <p:nvPicPr>
              <p:cNvPr id="10" name="Picture 9"/>
              <p:cNvPicPr>
                <a:picLocks noChangeAspect="1"/>
              </p:cNvPicPr>
              <p:nvPr/>
            </p:nvPicPr>
            <p:blipFill>
              <a:blip r:embed="rId4"/>
              <a:stretch>
                <a:fillRect/>
              </a:stretch>
            </p:blipFill>
            <p:spPr>
              <a:xfrm>
                <a:off x="5835073" y="1219725"/>
                <a:ext cx="730013" cy="911760"/>
              </a:xfrm>
              <a:prstGeom prst="rect">
                <a:avLst/>
              </a:prstGeom>
            </p:spPr>
          </p:pic>
          <p:sp>
            <p:nvSpPr>
              <p:cNvPr id="11" name="TextBox 10"/>
              <p:cNvSpPr txBox="1"/>
              <p:nvPr/>
            </p:nvSpPr>
            <p:spPr>
              <a:xfrm>
                <a:off x="5533729" y="2170364"/>
                <a:ext cx="1074781" cy="307648"/>
              </a:xfrm>
              <a:prstGeom prst="rect">
                <a:avLst/>
              </a:prstGeom>
              <a:noFill/>
            </p:spPr>
            <p:txBody>
              <a:bodyPr wrap="none" lIns="0" tIns="0" rIns="0" bIns="0" rtlCol="0">
                <a:spAutoFit/>
              </a:bodyPr>
              <a:lstStyle/>
              <a:p>
                <a:r>
                  <a:rPr lang="en-US" sz="1999" spc="-70" dirty="0">
                    <a:solidFill>
                      <a:schemeClr val="bg1">
                        <a:lumMod val="50000"/>
                      </a:schemeClr>
                    </a:solidFill>
                  </a:rPr>
                  <a:t>Databases</a:t>
                </a:r>
              </a:p>
            </p:txBody>
          </p:sp>
        </p:grpSp>
        <p:sp>
          <p:nvSpPr>
            <p:cNvPr id="33" name="Rectangle 32"/>
            <p:cNvSpPr/>
            <p:nvPr/>
          </p:nvSpPr>
          <p:spPr bwMode="auto">
            <a:xfrm>
              <a:off x="3297723" y="761020"/>
              <a:ext cx="4544692" cy="1869704"/>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7972"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999" dirty="0">
                  <a:solidFill>
                    <a:schemeClr val="tx1">
                      <a:lumMod val="65000"/>
                      <a:lumOff val="35000"/>
                    </a:schemeClr>
                  </a:solidFill>
                  <a:ea typeface="Segoe UI" pitchFamily="34" charset="0"/>
                  <a:cs typeface="Segoe UI" pitchFamily="34" charset="0"/>
                </a:rPr>
                <a:t>SharePoint Apps</a:t>
              </a:r>
            </a:p>
          </p:txBody>
        </p:sp>
        <p:grpSp>
          <p:nvGrpSpPr>
            <p:cNvPr id="34" name="Group 33"/>
            <p:cNvGrpSpPr/>
            <p:nvPr/>
          </p:nvGrpSpPr>
          <p:grpSpPr>
            <a:xfrm>
              <a:off x="4687636" y="1259738"/>
              <a:ext cx="2037983" cy="1120028"/>
              <a:chOff x="1929148" y="3558828"/>
              <a:chExt cx="2038514" cy="1120320"/>
            </a:xfrm>
          </p:grpSpPr>
          <p:grpSp>
            <p:nvGrpSpPr>
              <p:cNvPr id="35" name="Group 34"/>
              <p:cNvGrpSpPr/>
              <p:nvPr/>
            </p:nvGrpSpPr>
            <p:grpSpPr>
              <a:xfrm>
                <a:off x="3082467" y="3573039"/>
                <a:ext cx="885195" cy="761294"/>
                <a:chOff x="7956376" y="6096598"/>
                <a:chExt cx="885320" cy="761402"/>
              </a:xfrm>
            </p:grpSpPr>
            <p:sp>
              <p:nvSpPr>
                <p:cNvPr id="61" name="Arc 60"/>
                <p:cNvSpPr/>
                <p:nvPr/>
              </p:nvSpPr>
              <p:spPr>
                <a:xfrm rot="16200000">
                  <a:off x="8018335" y="6034639"/>
                  <a:ext cx="761402" cy="885320"/>
                </a:xfrm>
                <a:prstGeom prst="arc">
                  <a:avLst>
                    <a:gd name="adj1" fmla="val 2097834"/>
                    <a:gd name="adj2" fmla="val 366333"/>
                  </a:avLst>
                </a:prstGeom>
                <a:ln w="41275">
                  <a:solidFill>
                    <a:schemeClr val="tx1">
                      <a:alpha val="80000"/>
                    </a:schemeClr>
                  </a:solidFill>
                  <a:headEnd type="diamond" w="sm" len="med"/>
                  <a:tailEnd type="stealth" w="lg" len="lg"/>
                </a:ln>
                <a:effectLst>
                  <a:outerShdw blurRad="50800" dist="38100" dir="2700000" algn="t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99">
                    <a:latin typeface="Segoe UI Light" panose="020B0502040204020203" pitchFamily="34" charset="0"/>
                    <a:cs typeface="Segoe UI Light" panose="020B0502040204020203" pitchFamily="34" charset="0"/>
                  </a:endParaRPr>
                </a:p>
              </p:txBody>
            </p:sp>
            <p:pic>
              <p:nvPicPr>
                <p:cNvPr id="62" name="Picture 61"/>
                <p:cNvPicPr>
                  <a:picLocks noChangeAspect="1"/>
                </p:cNvPicPr>
                <p:nvPr/>
              </p:nvPicPr>
              <p:blipFill>
                <a:blip r:embed="rId5"/>
                <a:stretch>
                  <a:fillRect/>
                </a:stretch>
              </p:blipFill>
              <p:spPr>
                <a:xfrm>
                  <a:off x="8025412" y="6179037"/>
                  <a:ext cx="713910" cy="636559"/>
                </a:xfrm>
                <a:prstGeom prst="rect">
                  <a:avLst/>
                </a:prstGeom>
              </p:spPr>
            </p:pic>
          </p:grpSp>
          <p:grpSp>
            <p:nvGrpSpPr>
              <p:cNvPr id="36" name="Group 35"/>
              <p:cNvGrpSpPr>
                <a:grpSpLocks noChangeAspect="1"/>
              </p:cNvGrpSpPr>
              <p:nvPr/>
            </p:nvGrpSpPr>
            <p:grpSpPr>
              <a:xfrm>
                <a:off x="1929148" y="4146210"/>
                <a:ext cx="397077" cy="504000"/>
                <a:chOff x="6278801" y="2244912"/>
                <a:chExt cx="605042" cy="767962"/>
              </a:xfrm>
            </p:grpSpPr>
            <p:pic>
              <p:nvPicPr>
                <p:cNvPr id="57" name="Picture 56"/>
                <p:cNvPicPr>
                  <a:picLocks noChangeAspect="1"/>
                </p:cNvPicPr>
                <p:nvPr/>
              </p:nvPicPr>
              <p:blipFill>
                <a:blip r:embed="rId6"/>
                <a:stretch>
                  <a:fillRect/>
                </a:stretch>
              </p:blipFill>
              <p:spPr>
                <a:xfrm>
                  <a:off x="6278801" y="2244912"/>
                  <a:ext cx="527111" cy="689388"/>
                </a:xfrm>
                <a:prstGeom prst="rect">
                  <a:avLst/>
                </a:prstGeom>
              </p:spPr>
            </p:pic>
            <p:pic>
              <p:nvPicPr>
                <p:cNvPr id="58" name="Picture 57"/>
                <p:cNvPicPr>
                  <a:picLocks noChangeAspect="1"/>
                </p:cNvPicPr>
                <p:nvPr/>
              </p:nvPicPr>
              <p:blipFill>
                <a:blip r:embed="rId6"/>
                <a:stretch>
                  <a:fillRect/>
                </a:stretch>
              </p:blipFill>
              <p:spPr>
                <a:xfrm>
                  <a:off x="6356732" y="2323486"/>
                  <a:ext cx="527111" cy="689388"/>
                </a:xfrm>
                <a:prstGeom prst="rect">
                  <a:avLst/>
                </a:prstGeom>
              </p:spPr>
            </p:pic>
            <p:sp>
              <p:nvSpPr>
                <p:cNvPr id="59" name="Right Triangle 58"/>
                <p:cNvSpPr/>
                <p:nvPr/>
              </p:nvSpPr>
              <p:spPr bwMode="auto">
                <a:xfrm>
                  <a:off x="6400103" y="2347895"/>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60" name="TextBox 59"/>
                <p:cNvSpPr txBox="1"/>
                <p:nvPr/>
              </p:nvSpPr>
              <p:spPr>
                <a:xfrm>
                  <a:off x="6422020" y="2719459"/>
                  <a:ext cx="320464" cy="257933"/>
                </a:xfrm>
                <a:prstGeom prst="rect">
                  <a:avLst/>
                </a:prstGeom>
                <a:noFill/>
              </p:spPr>
              <p:txBody>
                <a:bodyPr wrap="none" lIns="0" tIns="0" rIns="0" bIns="0" rtlCol="0">
                  <a:spAutoFit/>
                </a:bodyPr>
                <a:lstStyle/>
                <a:p>
                  <a:r>
                    <a:rPr lang="fi-FI" sz="1100" spc="-70" dirty="0">
                      <a:solidFill>
                        <a:schemeClr val="bg1"/>
                      </a:solidFill>
                      <a:effectLst>
                        <a:outerShdw blurRad="50800" dist="38100" dir="2700000" algn="tl" rotWithShape="0">
                          <a:schemeClr val="tx2">
                            <a:alpha val="40000"/>
                          </a:schemeClr>
                        </a:outerShdw>
                      </a:effectLst>
                    </a:rPr>
                    <a:t>CSS</a:t>
                  </a:r>
                  <a:endParaRPr lang="en-US" sz="1100" spc="-70" dirty="0">
                    <a:solidFill>
                      <a:schemeClr val="bg1"/>
                    </a:solidFill>
                    <a:effectLst>
                      <a:outerShdw blurRad="50800" dist="38100" dir="2700000" algn="tl" rotWithShape="0">
                        <a:schemeClr val="tx2">
                          <a:alpha val="40000"/>
                        </a:schemeClr>
                      </a:outerShdw>
                    </a:effectLst>
                  </a:endParaRPr>
                </a:p>
              </p:txBody>
            </p:sp>
          </p:grpSp>
          <p:grpSp>
            <p:nvGrpSpPr>
              <p:cNvPr id="37" name="Group 36"/>
              <p:cNvGrpSpPr>
                <a:grpSpLocks noChangeAspect="1"/>
              </p:cNvGrpSpPr>
              <p:nvPr/>
            </p:nvGrpSpPr>
            <p:grpSpPr>
              <a:xfrm>
                <a:off x="2160143" y="3845503"/>
                <a:ext cx="400137" cy="504000"/>
                <a:chOff x="6926384" y="2275112"/>
                <a:chExt cx="605872" cy="763139"/>
              </a:xfrm>
            </p:grpSpPr>
            <p:pic>
              <p:nvPicPr>
                <p:cNvPr id="53" name="Picture 52"/>
                <p:cNvPicPr>
                  <a:picLocks noChangeAspect="1"/>
                </p:cNvPicPr>
                <p:nvPr/>
              </p:nvPicPr>
              <p:blipFill>
                <a:blip r:embed="rId6"/>
                <a:stretch>
                  <a:fillRect/>
                </a:stretch>
              </p:blipFill>
              <p:spPr>
                <a:xfrm>
                  <a:off x="6926384" y="2275112"/>
                  <a:ext cx="527111" cy="689388"/>
                </a:xfrm>
                <a:prstGeom prst="rect">
                  <a:avLst/>
                </a:prstGeom>
              </p:spPr>
            </p:pic>
            <p:pic>
              <p:nvPicPr>
                <p:cNvPr id="54" name="Picture 53"/>
                <p:cNvPicPr>
                  <a:picLocks noChangeAspect="1"/>
                </p:cNvPicPr>
                <p:nvPr/>
              </p:nvPicPr>
              <p:blipFill>
                <a:blip r:embed="rId6"/>
                <a:stretch>
                  <a:fillRect/>
                </a:stretch>
              </p:blipFill>
              <p:spPr>
                <a:xfrm>
                  <a:off x="7005145" y="2348863"/>
                  <a:ext cx="527111" cy="689388"/>
                </a:xfrm>
                <a:prstGeom prst="rect">
                  <a:avLst/>
                </a:prstGeom>
              </p:spPr>
            </p:pic>
            <p:sp>
              <p:nvSpPr>
                <p:cNvPr id="55" name="Right Triangle 54"/>
                <p:cNvSpPr/>
                <p:nvPr/>
              </p:nvSpPr>
              <p:spPr bwMode="auto">
                <a:xfrm>
                  <a:off x="7048516" y="2373272"/>
                  <a:ext cx="440367" cy="62613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56" name="TextBox 55"/>
                <p:cNvSpPr txBox="1"/>
                <p:nvPr/>
              </p:nvSpPr>
              <p:spPr>
                <a:xfrm>
                  <a:off x="7070434" y="2744836"/>
                  <a:ext cx="333013" cy="256313"/>
                </a:xfrm>
                <a:prstGeom prst="rect">
                  <a:avLst/>
                </a:prstGeom>
                <a:noFill/>
              </p:spPr>
              <p:txBody>
                <a:bodyPr wrap="none" lIns="0" tIns="0" rIns="0" bIns="0" rtlCol="0">
                  <a:spAutoFit/>
                </a:bodyPr>
                <a:lstStyle/>
                <a:p>
                  <a:r>
                    <a:rPr lang="fi-FI" sz="1100" spc="-70" dirty="0">
                      <a:solidFill>
                        <a:schemeClr val="bg1"/>
                      </a:solidFill>
                      <a:effectLst>
                        <a:outerShdw blurRad="50800" dist="38100" dir="2700000" algn="tl" rotWithShape="0">
                          <a:schemeClr val="tx2">
                            <a:alpha val="40000"/>
                          </a:schemeClr>
                        </a:outerShdw>
                      </a:effectLst>
                    </a:rPr>
                    <a:t>png</a:t>
                  </a:r>
                  <a:endParaRPr lang="en-US" sz="1100" spc="-70" dirty="0">
                    <a:solidFill>
                      <a:schemeClr val="bg1"/>
                    </a:solidFill>
                    <a:effectLst>
                      <a:outerShdw blurRad="50800" dist="38100" dir="2700000" algn="tl" rotWithShape="0">
                        <a:schemeClr val="tx2">
                          <a:alpha val="40000"/>
                        </a:schemeClr>
                      </a:outerShdw>
                    </a:effectLst>
                  </a:endParaRPr>
                </a:p>
              </p:txBody>
            </p:sp>
          </p:grpSp>
          <p:grpSp>
            <p:nvGrpSpPr>
              <p:cNvPr id="38" name="Group 37"/>
              <p:cNvGrpSpPr>
                <a:grpSpLocks noChangeAspect="1"/>
              </p:cNvGrpSpPr>
              <p:nvPr/>
            </p:nvGrpSpPr>
            <p:grpSpPr>
              <a:xfrm>
                <a:off x="1940507" y="3558828"/>
                <a:ext cx="400137" cy="504000"/>
                <a:chOff x="7583233" y="2275112"/>
                <a:chExt cx="605872" cy="763139"/>
              </a:xfrm>
            </p:grpSpPr>
            <p:pic>
              <p:nvPicPr>
                <p:cNvPr id="49" name="Picture 48"/>
                <p:cNvPicPr>
                  <a:picLocks noChangeAspect="1"/>
                </p:cNvPicPr>
                <p:nvPr/>
              </p:nvPicPr>
              <p:blipFill>
                <a:blip r:embed="rId6"/>
                <a:stretch>
                  <a:fillRect/>
                </a:stretch>
              </p:blipFill>
              <p:spPr>
                <a:xfrm>
                  <a:off x="7583233" y="2275112"/>
                  <a:ext cx="527111" cy="689388"/>
                </a:xfrm>
                <a:prstGeom prst="rect">
                  <a:avLst/>
                </a:prstGeom>
              </p:spPr>
            </p:pic>
            <p:pic>
              <p:nvPicPr>
                <p:cNvPr id="50" name="Picture 49"/>
                <p:cNvPicPr>
                  <a:picLocks noChangeAspect="1"/>
                </p:cNvPicPr>
                <p:nvPr/>
              </p:nvPicPr>
              <p:blipFill>
                <a:blip r:embed="rId6"/>
                <a:stretch>
                  <a:fillRect/>
                </a:stretch>
              </p:blipFill>
              <p:spPr>
                <a:xfrm>
                  <a:off x="7661994" y="2348863"/>
                  <a:ext cx="527111" cy="689388"/>
                </a:xfrm>
                <a:prstGeom prst="rect">
                  <a:avLst/>
                </a:prstGeom>
              </p:spPr>
            </p:pic>
            <p:sp>
              <p:nvSpPr>
                <p:cNvPr id="51" name="Right Triangle 50"/>
                <p:cNvSpPr/>
                <p:nvPr/>
              </p:nvSpPr>
              <p:spPr bwMode="auto">
                <a:xfrm>
                  <a:off x="7705365" y="2373272"/>
                  <a:ext cx="440367" cy="626130"/>
                </a:xfrm>
                <a:prstGeom prst="rtTriangl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52" name="TextBox 51"/>
                <p:cNvSpPr txBox="1"/>
                <p:nvPr/>
              </p:nvSpPr>
              <p:spPr>
                <a:xfrm>
                  <a:off x="7727283" y="2744836"/>
                  <a:ext cx="367964" cy="256313"/>
                </a:xfrm>
                <a:prstGeom prst="rect">
                  <a:avLst/>
                </a:prstGeom>
                <a:noFill/>
              </p:spPr>
              <p:txBody>
                <a:bodyPr wrap="none" lIns="0" tIns="0" rIns="0" bIns="0" rtlCol="0">
                  <a:spAutoFit/>
                </a:bodyPr>
                <a:lstStyle/>
                <a:p>
                  <a:r>
                    <a:rPr lang="fi-FI" sz="1100" spc="-70" dirty="0" err="1">
                      <a:solidFill>
                        <a:schemeClr val="bg1"/>
                      </a:solidFill>
                      <a:effectLst>
                        <a:outerShdw blurRad="50800" dist="38100" dir="2700000" algn="tl" rotWithShape="0">
                          <a:schemeClr val="tx2">
                            <a:alpha val="40000"/>
                          </a:schemeClr>
                        </a:outerShdw>
                      </a:effectLst>
                    </a:rPr>
                    <a:t>aspx</a:t>
                  </a:r>
                  <a:endParaRPr lang="en-US" sz="1100" spc="-70" dirty="0">
                    <a:solidFill>
                      <a:schemeClr val="bg1"/>
                    </a:solidFill>
                    <a:effectLst>
                      <a:outerShdw blurRad="50800" dist="38100" dir="2700000" algn="tl" rotWithShape="0">
                        <a:schemeClr val="tx2">
                          <a:alpha val="40000"/>
                        </a:schemeClr>
                      </a:outerShdw>
                    </a:effectLst>
                  </a:endParaRPr>
                </a:p>
              </p:txBody>
            </p:sp>
          </p:grpSp>
          <p:grpSp>
            <p:nvGrpSpPr>
              <p:cNvPr id="39" name="Group 38"/>
              <p:cNvGrpSpPr>
                <a:grpSpLocks noChangeAspect="1"/>
              </p:cNvGrpSpPr>
              <p:nvPr/>
            </p:nvGrpSpPr>
            <p:grpSpPr>
              <a:xfrm>
                <a:off x="2618857" y="3788428"/>
                <a:ext cx="409562" cy="504000"/>
                <a:chOff x="8228898" y="2273094"/>
                <a:chExt cx="621781" cy="765157"/>
              </a:xfrm>
            </p:grpSpPr>
            <p:pic>
              <p:nvPicPr>
                <p:cNvPr id="45" name="Picture 44"/>
                <p:cNvPicPr>
                  <a:picLocks noChangeAspect="1"/>
                </p:cNvPicPr>
                <p:nvPr/>
              </p:nvPicPr>
              <p:blipFill>
                <a:blip r:embed="rId6"/>
                <a:stretch>
                  <a:fillRect/>
                </a:stretch>
              </p:blipFill>
              <p:spPr>
                <a:xfrm>
                  <a:off x="8228898" y="2273094"/>
                  <a:ext cx="527111" cy="689388"/>
                </a:xfrm>
                <a:prstGeom prst="rect">
                  <a:avLst/>
                </a:prstGeom>
              </p:spPr>
            </p:pic>
            <p:pic>
              <p:nvPicPr>
                <p:cNvPr id="46" name="Picture 45"/>
                <p:cNvPicPr>
                  <a:picLocks noChangeAspect="1"/>
                </p:cNvPicPr>
                <p:nvPr/>
              </p:nvPicPr>
              <p:blipFill>
                <a:blip r:embed="rId6"/>
                <a:stretch>
                  <a:fillRect/>
                </a:stretch>
              </p:blipFill>
              <p:spPr>
                <a:xfrm>
                  <a:off x="8323568" y="2348863"/>
                  <a:ext cx="527111" cy="689388"/>
                </a:xfrm>
                <a:prstGeom prst="rect">
                  <a:avLst/>
                </a:prstGeom>
              </p:spPr>
            </p:pic>
            <p:sp>
              <p:nvSpPr>
                <p:cNvPr id="47" name="Right Triangle 46"/>
                <p:cNvSpPr/>
                <p:nvPr/>
              </p:nvSpPr>
              <p:spPr bwMode="auto">
                <a:xfrm>
                  <a:off x="8366939" y="2373272"/>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TextBox 47"/>
                <p:cNvSpPr txBox="1"/>
                <p:nvPr/>
              </p:nvSpPr>
              <p:spPr>
                <a:xfrm>
                  <a:off x="8385074" y="2783306"/>
                  <a:ext cx="446325" cy="210265"/>
                </a:xfrm>
                <a:prstGeom prst="rect">
                  <a:avLst/>
                </a:prstGeom>
                <a:noFill/>
              </p:spPr>
              <p:txBody>
                <a:bodyPr wrap="none" lIns="0" tIns="0" rIns="0" bIns="0" rtlCol="0">
                  <a:spAutoFit/>
                </a:bodyPr>
                <a:lstStyle/>
                <a:p>
                  <a:r>
                    <a:rPr lang="fi-FI" sz="900" spc="-70" dirty="0" err="1">
                      <a:solidFill>
                        <a:schemeClr val="bg1"/>
                      </a:solidFill>
                      <a:effectLst>
                        <a:outerShdw blurRad="50800" dist="38100" dir="2700000" algn="tl" rotWithShape="0">
                          <a:schemeClr val="tx2">
                            <a:alpha val="40000"/>
                          </a:schemeClr>
                        </a:outerShdw>
                      </a:effectLst>
                    </a:rPr>
                    <a:t>master</a:t>
                  </a:r>
                  <a:endParaRPr lang="en-US" sz="900" spc="-70" dirty="0">
                    <a:solidFill>
                      <a:schemeClr val="bg1"/>
                    </a:solidFill>
                    <a:effectLst>
                      <a:outerShdw blurRad="50800" dist="38100" dir="2700000" algn="tl" rotWithShape="0">
                        <a:schemeClr val="tx2">
                          <a:alpha val="40000"/>
                        </a:schemeClr>
                      </a:outerShdw>
                    </a:effectLst>
                  </a:endParaRPr>
                </a:p>
              </p:txBody>
            </p:sp>
          </p:grpSp>
          <p:grpSp>
            <p:nvGrpSpPr>
              <p:cNvPr id="40" name="Group 39"/>
              <p:cNvGrpSpPr>
                <a:grpSpLocks noChangeAspect="1"/>
              </p:cNvGrpSpPr>
              <p:nvPr/>
            </p:nvGrpSpPr>
            <p:grpSpPr>
              <a:xfrm>
                <a:off x="2468161" y="4175148"/>
                <a:ext cx="400137" cy="504000"/>
                <a:chOff x="8856725" y="2275112"/>
                <a:chExt cx="605872" cy="763139"/>
              </a:xfrm>
            </p:grpSpPr>
            <p:pic>
              <p:nvPicPr>
                <p:cNvPr id="41" name="Picture 40"/>
                <p:cNvPicPr>
                  <a:picLocks noChangeAspect="1"/>
                </p:cNvPicPr>
                <p:nvPr/>
              </p:nvPicPr>
              <p:blipFill>
                <a:blip r:embed="rId6"/>
                <a:stretch>
                  <a:fillRect/>
                </a:stretch>
              </p:blipFill>
              <p:spPr>
                <a:xfrm>
                  <a:off x="8856725" y="2275112"/>
                  <a:ext cx="527111" cy="689388"/>
                </a:xfrm>
                <a:prstGeom prst="rect">
                  <a:avLst/>
                </a:prstGeom>
              </p:spPr>
            </p:pic>
            <p:pic>
              <p:nvPicPr>
                <p:cNvPr id="42" name="Picture 41"/>
                <p:cNvPicPr>
                  <a:picLocks noChangeAspect="1"/>
                </p:cNvPicPr>
                <p:nvPr/>
              </p:nvPicPr>
              <p:blipFill>
                <a:blip r:embed="rId6"/>
                <a:stretch>
                  <a:fillRect/>
                </a:stretch>
              </p:blipFill>
              <p:spPr>
                <a:xfrm>
                  <a:off x="8935486" y="2348863"/>
                  <a:ext cx="527111" cy="689388"/>
                </a:xfrm>
                <a:prstGeom prst="rect">
                  <a:avLst/>
                </a:prstGeom>
              </p:spPr>
            </p:pic>
            <p:sp>
              <p:nvSpPr>
                <p:cNvPr id="43" name="Right Triangle 42"/>
                <p:cNvSpPr/>
                <p:nvPr/>
              </p:nvSpPr>
              <p:spPr bwMode="auto">
                <a:xfrm>
                  <a:off x="8978857" y="2373272"/>
                  <a:ext cx="440367" cy="626130"/>
                </a:xfrm>
                <a:prstGeom prst="r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a:off x="9045471" y="2698547"/>
                  <a:ext cx="154856" cy="326218"/>
                </a:xfrm>
                <a:prstGeom prst="rect">
                  <a:avLst/>
                </a:prstGeom>
                <a:noFill/>
              </p:spPr>
              <p:txBody>
                <a:bodyPr wrap="none" lIns="0" tIns="0" rIns="0" bIns="0" rtlCol="0">
                  <a:spAutoFit/>
                </a:bodyPr>
                <a:lstStyle/>
                <a:p>
                  <a:pPr algn="r"/>
                  <a:r>
                    <a:rPr lang="fi-FI" sz="1400" spc="-70" dirty="0" err="1">
                      <a:solidFill>
                        <a:schemeClr val="bg1"/>
                      </a:solidFill>
                      <a:effectLst>
                        <a:outerShdw blurRad="50800" dist="38100" dir="2700000" algn="tl" rotWithShape="0">
                          <a:schemeClr val="tx2">
                            <a:alpha val="40000"/>
                          </a:schemeClr>
                        </a:outerShdw>
                      </a:effectLst>
                    </a:rPr>
                    <a:t>js</a:t>
                  </a:r>
                  <a:endParaRPr lang="en-US" sz="1400" spc="-70" dirty="0">
                    <a:solidFill>
                      <a:schemeClr val="bg1"/>
                    </a:solidFill>
                    <a:effectLst>
                      <a:outerShdw blurRad="50800" dist="38100" dir="2700000" algn="tl" rotWithShape="0">
                        <a:schemeClr val="tx2">
                          <a:alpha val="40000"/>
                        </a:schemeClr>
                      </a:outerShdw>
                    </a:effectLst>
                  </a:endParaRPr>
                </a:p>
              </p:txBody>
            </p:sp>
          </p:grpSp>
        </p:grpSp>
        <p:grpSp>
          <p:nvGrpSpPr>
            <p:cNvPr id="74" name="Group 73"/>
            <p:cNvGrpSpPr>
              <a:grpSpLocks noChangeAspect="1"/>
            </p:cNvGrpSpPr>
            <p:nvPr/>
          </p:nvGrpSpPr>
          <p:grpSpPr>
            <a:xfrm>
              <a:off x="307618" y="2185854"/>
              <a:ext cx="1897587" cy="1147938"/>
              <a:chOff x="781287" y="4564525"/>
              <a:chExt cx="2582491" cy="1562274"/>
            </a:xfrm>
          </p:grpSpPr>
          <p:pic>
            <p:nvPicPr>
              <p:cNvPr id="75" name="Picture 74"/>
              <p:cNvPicPr>
                <a:picLocks noChangeAspect="1"/>
              </p:cNvPicPr>
              <p:nvPr/>
            </p:nvPicPr>
            <p:blipFill>
              <a:blip r:embed="rId7"/>
              <a:stretch>
                <a:fillRect/>
              </a:stretch>
            </p:blipFill>
            <p:spPr>
              <a:xfrm>
                <a:off x="781287" y="4564525"/>
                <a:ext cx="1334951" cy="1267414"/>
              </a:xfrm>
              <a:prstGeom prst="rect">
                <a:avLst/>
              </a:prstGeom>
            </p:spPr>
          </p:pic>
          <p:pic>
            <p:nvPicPr>
              <p:cNvPr id="76" name="Picture 75"/>
              <p:cNvPicPr>
                <a:picLocks noChangeAspect="1"/>
              </p:cNvPicPr>
              <p:nvPr/>
            </p:nvPicPr>
            <p:blipFill>
              <a:blip r:embed="rId8"/>
              <a:stretch>
                <a:fillRect/>
              </a:stretch>
            </p:blipFill>
            <p:spPr>
              <a:xfrm>
                <a:off x="2722844" y="5169800"/>
                <a:ext cx="640934" cy="956999"/>
              </a:xfrm>
              <a:prstGeom prst="rect">
                <a:avLst/>
              </a:prstGeom>
            </p:spPr>
          </p:pic>
          <p:pic>
            <p:nvPicPr>
              <p:cNvPr id="77" name="Picture 76"/>
              <p:cNvPicPr>
                <a:picLocks noChangeAspect="1"/>
              </p:cNvPicPr>
              <p:nvPr/>
            </p:nvPicPr>
            <p:blipFill>
              <a:blip r:embed="rId9"/>
              <a:stretch>
                <a:fillRect/>
              </a:stretch>
            </p:blipFill>
            <p:spPr>
              <a:xfrm>
                <a:off x="1625422" y="5341440"/>
                <a:ext cx="963439" cy="699247"/>
              </a:xfrm>
              <a:prstGeom prst="rect">
                <a:avLst/>
              </a:prstGeom>
            </p:spPr>
          </p:pic>
          <p:pic>
            <p:nvPicPr>
              <p:cNvPr id="78" name="Picture 77"/>
              <p:cNvPicPr>
                <a:picLocks noChangeAspect="1"/>
              </p:cNvPicPr>
              <p:nvPr/>
            </p:nvPicPr>
            <p:blipFill>
              <a:blip r:embed="rId10"/>
              <a:stretch>
                <a:fillRect/>
              </a:stretch>
            </p:blipFill>
            <p:spPr>
              <a:xfrm>
                <a:off x="2087010" y="4919651"/>
                <a:ext cx="907928" cy="658958"/>
              </a:xfrm>
              <a:prstGeom prst="rect">
                <a:avLst/>
              </a:prstGeom>
            </p:spPr>
          </p:pic>
        </p:grpSp>
        <p:grpSp>
          <p:nvGrpSpPr>
            <p:cNvPr id="81" name="Group 80"/>
            <p:cNvGrpSpPr/>
            <p:nvPr/>
          </p:nvGrpSpPr>
          <p:grpSpPr>
            <a:xfrm>
              <a:off x="2893616" y="3175761"/>
              <a:ext cx="7263082" cy="3439831"/>
              <a:chOff x="3106882" y="3001637"/>
              <a:chExt cx="7264974" cy="3440727"/>
            </a:xfrm>
          </p:grpSpPr>
          <p:sp>
            <p:nvSpPr>
              <p:cNvPr id="79" name="Rounded Rectangle 78"/>
              <p:cNvSpPr/>
              <p:nvPr/>
            </p:nvSpPr>
            <p:spPr>
              <a:xfrm>
                <a:off x="3106882" y="3001637"/>
                <a:ext cx="7264974" cy="3440727"/>
              </a:xfrm>
              <a:prstGeom prst="round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7972"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endParaRPr lang="en-US" sz="1999">
                  <a:solidFill>
                    <a:schemeClr val="tx1">
                      <a:lumMod val="65000"/>
                      <a:lumOff val="35000"/>
                    </a:schemeClr>
                  </a:solidFill>
                  <a:ea typeface="Segoe UI" pitchFamily="34" charset="0"/>
                  <a:cs typeface="Segoe UI" pitchFamily="34" charset="0"/>
                </a:endParaRPr>
              </a:p>
            </p:txBody>
          </p:sp>
          <p:grpSp>
            <p:nvGrpSpPr>
              <p:cNvPr id="12" name="Group 11"/>
              <p:cNvGrpSpPr/>
              <p:nvPr/>
            </p:nvGrpSpPr>
            <p:grpSpPr>
              <a:xfrm>
                <a:off x="3410155" y="4717793"/>
                <a:ext cx="1540807" cy="945087"/>
                <a:chOff x="9105662" y="1148235"/>
                <a:chExt cx="1803580" cy="1106264"/>
              </a:xfrm>
            </p:grpSpPr>
            <p:pic>
              <p:nvPicPr>
                <p:cNvPr id="13" name="Picture 12"/>
                <p:cNvPicPr>
                  <a:picLocks noChangeAspect="1"/>
                </p:cNvPicPr>
                <p:nvPr/>
              </p:nvPicPr>
              <p:blipFill>
                <a:blip r:embed="rId11"/>
                <a:stretch>
                  <a:fillRect/>
                </a:stretch>
              </p:blipFill>
              <p:spPr>
                <a:xfrm>
                  <a:off x="9586780" y="1148235"/>
                  <a:ext cx="841328" cy="775240"/>
                </a:xfrm>
                <a:prstGeom prst="rect">
                  <a:avLst/>
                </a:prstGeom>
              </p:spPr>
            </p:pic>
            <p:sp>
              <p:nvSpPr>
                <p:cNvPr id="14" name="TextBox 13"/>
                <p:cNvSpPr txBox="1"/>
                <p:nvPr/>
              </p:nvSpPr>
              <p:spPr>
                <a:xfrm>
                  <a:off x="9105662" y="1930410"/>
                  <a:ext cx="1803580" cy="324089"/>
                </a:xfrm>
                <a:prstGeom prst="rect">
                  <a:avLst/>
                </a:prstGeom>
                <a:noFill/>
              </p:spPr>
              <p:txBody>
                <a:bodyPr wrap="none" lIns="0" tIns="0" rIns="0" bIns="0" rtlCol="0">
                  <a:spAutoFit/>
                </a:bodyPr>
                <a:lstStyle/>
                <a:p>
                  <a:pPr algn="ctr"/>
                  <a:r>
                    <a:rPr lang="en-US" sz="1799" spc="-70" dirty="0">
                      <a:solidFill>
                        <a:schemeClr val="bg1">
                          <a:lumMod val="50000"/>
                        </a:schemeClr>
                      </a:solidFill>
                    </a:rPr>
                    <a:t>List and Libraries</a:t>
                  </a:r>
                </a:p>
              </p:txBody>
            </p:sp>
          </p:grpSp>
          <p:sp>
            <p:nvSpPr>
              <p:cNvPr id="28" name="Rounded Rectangle 27"/>
              <p:cNvSpPr/>
              <p:nvPr/>
            </p:nvSpPr>
            <p:spPr>
              <a:xfrm>
                <a:off x="5229980" y="4300820"/>
                <a:ext cx="4499264" cy="1963882"/>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799"/>
              </a:p>
            </p:txBody>
          </p:sp>
          <p:grpSp>
            <p:nvGrpSpPr>
              <p:cNvPr id="27" name="Group 26"/>
              <p:cNvGrpSpPr/>
              <p:nvPr/>
            </p:nvGrpSpPr>
            <p:grpSpPr>
              <a:xfrm>
                <a:off x="5505409" y="4741404"/>
                <a:ext cx="3850486" cy="954177"/>
                <a:chOff x="3259753" y="5127709"/>
                <a:chExt cx="3850486" cy="954177"/>
              </a:xfrm>
            </p:grpSpPr>
            <p:grpSp>
              <p:nvGrpSpPr>
                <p:cNvPr id="15" name="Group 14"/>
                <p:cNvGrpSpPr/>
                <p:nvPr/>
              </p:nvGrpSpPr>
              <p:grpSpPr>
                <a:xfrm>
                  <a:off x="3259753" y="5135048"/>
                  <a:ext cx="900568" cy="946838"/>
                  <a:chOff x="9632463" y="2768132"/>
                  <a:chExt cx="1054152" cy="1108314"/>
                </a:xfrm>
              </p:grpSpPr>
              <p:pic>
                <p:nvPicPr>
                  <p:cNvPr id="16" name="Picture 15"/>
                  <p:cNvPicPr>
                    <a:picLocks noChangeAspect="1"/>
                  </p:cNvPicPr>
                  <p:nvPr/>
                </p:nvPicPr>
                <p:blipFill>
                  <a:blip r:embed="rId12"/>
                  <a:stretch>
                    <a:fillRect/>
                  </a:stretch>
                </p:blipFill>
                <p:spPr>
                  <a:xfrm>
                    <a:off x="9946304" y="2768132"/>
                    <a:ext cx="584010" cy="487200"/>
                  </a:xfrm>
                  <a:prstGeom prst="rect">
                    <a:avLst/>
                  </a:prstGeom>
                </p:spPr>
              </p:pic>
              <p:sp>
                <p:nvSpPr>
                  <p:cNvPr id="17" name="TextBox 16"/>
                  <p:cNvSpPr txBox="1"/>
                  <p:nvPr/>
                </p:nvSpPr>
                <p:spPr>
                  <a:xfrm>
                    <a:off x="9632463" y="3228268"/>
                    <a:ext cx="1054152" cy="648178"/>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Managed</a:t>
                    </a:r>
                  </a:p>
                  <a:p>
                    <a:pPr algn="ctr"/>
                    <a:r>
                      <a:rPr lang="en-US" sz="1799" spc="-70" dirty="0">
                        <a:solidFill>
                          <a:schemeClr val="tx1">
                            <a:lumMod val="65000"/>
                            <a:lumOff val="35000"/>
                          </a:schemeClr>
                        </a:solidFill>
                      </a:rPr>
                      <a:t>Metadata</a:t>
                    </a:r>
                  </a:p>
                </p:txBody>
              </p:sp>
            </p:grpSp>
            <p:grpSp>
              <p:nvGrpSpPr>
                <p:cNvPr id="18" name="Group 17"/>
                <p:cNvGrpSpPr/>
                <p:nvPr/>
              </p:nvGrpSpPr>
              <p:grpSpPr>
                <a:xfrm>
                  <a:off x="4379634" y="5127709"/>
                  <a:ext cx="661336" cy="946838"/>
                  <a:chOff x="9890648" y="2768132"/>
                  <a:chExt cx="774121" cy="1108314"/>
                </a:xfrm>
              </p:grpSpPr>
              <p:pic>
                <p:nvPicPr>
                  <p:cNvPr id="19" name="Picture 18"/>
                  <p:cNvPicPr>
                    <a:picLocks noChangeAspect="1"/>
                  </p:cNvPicPr>
                  <p:nvPr/>
                </p:nvPicPr>
                <p:blipFill>
                  <a:blip r:embed="rId12"/>
                  <a:stretch>
                    <a:fillRect/>
                  </a:stretch>
                </p:blipFill>
                <p:spPr>
                  <a:xfrm>
                    <a:off x="9946304" y="2768132"/>
                    <a:ext cx="584010" cy="487200"/>
                  </a:xfrm>
                  <a:prstGeom prst="rect">
                    <a:avLst/>
                  </a:prstGeom>
                </p:spPr>
              </p:pic>
              <p:sp>
                <p:nvSpPr>
                  <p:cNvPr id="20" name="TextBox 19"/>
                  <p:cNvSpPr txBox="1"/>
                  <p:nvPr/>
                </p:nvSpPr>
                <p:spPr>
                  <a:xfrm>
                    <a:off x="9890648" y="3228268"/>
                    <a:ext cx="774121" cy="648178"/>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Search</a:t>
                    </a:r>
                  </a:p>
                  <a:p>
                    <a:pPr algn="ctr"/>
                    <a:r>
                      <a:rPr lang="en-US" sz="1799" spc="-70" dirty="0">
                        <a:solidFill>
                          <a:schemeClr val="tx1">
                            <a:lumMod val="65000"/>
                            <a:lumOff val="35000"/>
                          </a:schemeClr>
                        </a:solidFill>
                      </a:rPr>
                      <a:t>Service</a:t>
                    </a:r>
                  </a:p>
                </p:txBody>
              </p:sp>
            </p:grpSp>
            <p:grpSp>
              <p:nvGrpSpPr>
                <p:cNvPr id="21" name="Group 20"/>
                <p:cNvGrpSpPr/>
                <p:nvPr/>
              </p:nvGrpSpPr>
              <p:grpSpPr>
                <a:xfrm>
                  <a:off x="5259549" y="5127709"/>
                  <a:ext cx="897298" cy="946838"/>
                  <a:chOff x="9713157" y="2768132"/>
                  <a:chExt cx="1050326" cy="1108314"/>
                </a:xfrm>
              </p:grpSpPr>
              <p:pic>
                <p:nvPicPr>
                  <p:cNvPr id="22" name="Picture 21"/>
                  <p:cNvPicPr>
                    <a:picLocks noChangeAspect="1"/>
                  </p:cNvPicPr>
                  <p:nvPr/>
                </p:nvPicPr>
                <p:blipFill>
                  <a:blip r:embed="rId12"/>
                  <a:stretch>
                    <a:fillRect/>
                  </a:stretch>
                </p:blipFill>
                <p:spPr>
                  <a:xfrm>
                    <a:off x="9946304" y="2768132"/>
                    <a:ext cx="584010" cy="487200"/>
                  </a:xfrm>
                  <a:prstGeom prst="rect">
                    <a:avLst/>
                  </a:prstGeom>
                </p:spPr>
              </p:pic>
              <p:sp>
                <p:nvSpPr>
                  <p:cNvPr id="23" name="TextBox 22"/>
                  <p:cNvSpPr txBox="1"/>
                  <p:nvPr/>
                </p:nvSpPr>
                <p:spPr>
                  <a:xfrm>
                    <a:off x="9713157" y="3228268"/>
                    <a:ext cx="1050326" cy="648178"/>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Workflow</a:t>
                    </a:r>
                  </a:p>
                  <a:p>
                    <a:pPr algn="ctr"/>
                    <a:r>
                      <a:rPr lang="en-US" sz="1799" spc="-70" dirty="0">
                        <a:solidFill>
                          <a:schemeClr val="tx1">
                            <a:lumMod val="65000"/>
                            <a:lumOff val="35000"/>
                          </a:schemeClr>
                        </a:solidFill>
                      </a:rPr>
                      <a:t>Service</a:t>
                    </a:r>
                  </a:p>
                </p:txBody>
              </p:sp>
            </p:grpSp>
            <p:grpSp>
              <p:nvGrpSpPr>
                <p:cNvPr id="24" name="Group 23"/>
                <p:cNvGrpSpPr/>
                <p:nvPr/>
              </p:nvGrpSpPr>
              <p:grpSpPr>
                <a:xfrm>
                  <a:off x="6611316" y="5135046"/>
                  <a:ext cx="498923" cy="669967"/>
                  <a:chOff x="9946304" y="2768132"/>
                  <a:chExt cx="584010" cy="784225"/>
                </a:xfrm>
              </p:grpSpPr>
              <p:pic>
                <p:nvPicPr>
                  <p:cNvPr id="25" name="Picture 24"/>
                  <p:cNvPicPr>
                    <a:picLocks noChangeAspect="1"/>
                  </p:cNvPicPr>
                  <p:nvPr/>
                </p:nvPicPr>
                <p:blipFill>
                  <a:blip r:embed="rId12"/>
                  <a:stretch>
                    <a:fillRect/>
                  </a:stretch>
                </p:blipFill>
                <p:spPr>
                  <a:xfrm>
                    <a:off x="9946304" y="2768132"/>
                    <a:ext cx="584010" cy="487200"/>
                  </a:xfrm>
                  <a:prstGeom prst="rect">
                    <a:avLst/>
                  </a:prstGeom>
                </p:spPr>
              </p:pic>
              <p:sp>
                <p:nvSpPr>
                  <p:cNvPr id="26" name="TextBox 25"/>
                  <p:cNvSpPr txBox="1"/>
                  <p:nvPr/>
                </p:nvSpPr>
                <p:spPr>
                  <a:xfrm>
                    <a:off x="10021409" y="3228268"/>
                    <a:ext cx="433820" cy="324089"/>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BCS</a:t>
                    </a:r>
                  </a:p>
                </p:txBody>
              </p:sp>
            </p:grpSp>
          </p:grpSp>
          <p:sp>
            <p:nvSpPr>
              <p:cNvPr id="29" name="TextBox 28"/>
              <p:cNvSpPr txBox="1"/>
              <p:nvPr/>
            </p:nvSpPr>
            <p:spPr>
              <a:xfrm>
                <a:off x="6389216" y="5795603"/>
                <a:ext cx="2224904" cy="369204"/>
              </a:xfrm>
              <a:prstGeom prst="rect">
                <a:avLst/>
              </a:prstGeom>
              <a:noFill/>
            </p:spPr>
            <p:txBody>
              <a:bodyPr wrap="none" rtlCol="0">
                <a:spAutoFit/>
              </a:bodyPr>
              <a:lstStyle/>
              <a:p>
                <a:r>
                  <a:rPr lang="en-US" sz="1799" dirty="0">
                    <a:solidFill>
                      <a:schemeClr val="tx1">
                        <a:lumMod val="50000"/>
                        <a:lumOff val="50000"/>
                      </a:schemeClr>
                    </a:solidFill>
                  </a:rPr>
                  <a:t>Service Applications</a:t>
                </a:r>
              </a:p>
            </p:txBody>
          </p:sp>
          <p:sp>
            <p:nvSpPr>
              <p:cNvPr id="31" name="Rectangle 30"/>
              <p:cNvSpPr/>
              <p:nvPr/>
            </p:nvSpPr>
            <p:spPr bwMode="auto">
              <a:xfrm>
                <a:off x="3511094" y="3623828"/>
                <a:ext cx="6222165" cy="403166"/>
              </a:xfrm>
              <a:prstGeom prst="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1600" dirty="0">
                    <a:solidFill>
                      <a:schemeClr val="tx1">
                        <a:lumMod val="50000"/>
                        <a:lumOff val="50000"/>
                      </a:schemeClr>
                    </a:solidFill>
                  </a:rPr>
                  <a:t>SharePoint API</a:t>
                </a:r>
              </a:p>
            </p:txBody>
          </p:sp>
          <p:sp>
            <p:nvSpPr>
              <p:cNvPr id="64" name="Oval 63"/>
              <p:cNvSpPr/>
              <p:nvPr/>
            </p:nvSpPr>
            <p:spPr>
              <a:xfrm>
                <a:off x="5734172" y="3138291"/>
                <a:ext cx="218209" cy="190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65" name="Oval 64"/>
              <p:cNvSpPr/>
              <p:nvPr/>
            </p:nvSpPr>
            <p:spPr>
              <a:xfrm>
                <a:off x="7261403" y="3137072"/>
                <a:ext cx="218209" cy="190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cxnSp>
            <p:nvCxnSpPr>
              <p:cNvPr id="67" name="Straight Connector 66"/>
              <p:cNvCxnSpPr/>
              <p:nvPr/>
            </p:nvCxnSpPr>
            <p:spPr>
              <a:xfrm flipH="1">
                <a:off x="5843276" y="3316913"/>
                <a:ext cx="2" cy="296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7370507" y="3310681"/>
                <a:ext cx="2" cy="296406"/>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049142" y="3069854"/>
                <a:ext cx="617477" cy="338554"/>
              </a:xfrm>
              <a:prstGeom prst="rect">
                <a:avLst/>
              </a:prstGeom>
              <a:noFill/>
            </p:spPr>
            <p:txBody>
              <a:bodyPr wrap="none" rtlCol="0">
                <a:spAutoFit/>
              </a:bodyPr>
              <a:lstStyle/>
              <a:p>
                <a:r>
                  <a:rPr lang="en-US" sz="1600" i="1" dirty="0">
                    <a:solidFill>
                      <a:schemeClr val="bg1">
                        <a:lumMod val="50000"/>
                      </a:schemeClr>
                    </a:solidFill>
                  </a:rPr>
                  <a:t>REST</a:t>
                </a:r>
              </a:p>
            </p:txBody>
          </p:sp>
          <p:sp>
            <p:nvSpPr>
              <p:cNvPr id="73" name="TextBox 72"/>
              <p:cNvSpPr txBox="1"/>
              <p:nvPr/>
            </p:nvSpPr>
            <p:spPr>
              <a:xfrm>
                <a:off x="6445386" y="3094037"/>
                <a:ext cx="742511" cy="338554"/>
              </a:xfrm>
              <a:prstGeom prst="rect">
                <a:avLst/>
              </a:prstGeom>
              <a:noFill/>
            </p:spPr>
            <p:txBody>
              <a:bodyPr wrap="none" rtlCol="0">
                <a:spAutoFit/>
              </a:bodyPr>
              <a:lstStyle/>
              <a:p>
                <a:r>
                  <a:rPr lang="en-US" sz="1600" i="1" dirty="0">
                    <a:solidFill>
                      <a:schemeClr val="bg1">
                        <a:lumMod val="50000"/>
                      </a:schemeClr>
                    </a:solidFill>
                  </a:rPr>
                  <a:t>CSOM</a:t>
                </a:r>
              </a:p>
            </p:txBody>
          </p:sp>
          <p:sp>
            <p:nvSpPr>
              <p:cNvPr id="80" name="TextBox 79"/>
              <p:cNvSpPr txBox="1"/>
              <p:nvPr/>
            </p:nvSpPr>
            <p:spPr>
              <a:xfrm>
                <a:off x="3536968" y="3064703"/>
                <a:ext cx="1271117" cy="369204"/>
              </a:xfrm>
              <a:prstGeom prst="rect">
                <a:avLst/>
              </a:prstGeom>
              <a:noFill/>
            </p:spPr>
            <p:txBody>
              <a:bodyPr wrap="none" rtlCol="0">
                <a:spAutoFit/>
              </a:bodyPr>
              <a:lstStyle/>
              <a:p>
                <a:r>
                  <a:rPr lang="en-US" sz="1799" dirty="0">
                    <a:solidFill>
                      <a:schemeClr val="tx1">
                        <a:lumMod val="65000"/>
                        <a:lumOff val="35000"/>
                      </a:schemeClr>
                    </a:solidFill>
                    <a:ea typeface="Segoe UI" pitchFamily="34" charset="0"/>
                    <a:cs typeface="Segoe UI" pitchFamily="34" charset="0"/>
                  </a:rPr>
                  <a:t>SharePoint</a:t>
                </a:r>
                <a:endParaRPr lang="en-US" sz="1799" dirty="0"/>
              </a:p>
            </p:txBody>
          </p:sp>
        </p:grpSp>
        <p:cxnSp>
          <p:nvCxnSpPr>
            <p:cNvPr id="82" name="Straight Arrow Connector 81"/>
            <p:cNvCxnSpPr/>
            <p:nvPr/>
          </p:nvCxnSpPr>
          <p:spPr>
            <a:xfrm flipV="1">
              <a:off x="2078767" y="1939983"/>
              <a:ext cx="931868" cy="506813"/>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88" name="Straight Arrow Connector 87"/>
            <p:cNvCxnSpPr/>
            <p:nvPr/>
          </p:nvCxnSpPr>
          <p:spPr>
            <a:xfrm>
              <a:off x="1473522" y="3445339"/>
              <a:ext cx="1256266" cy="111597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0" name="Straight Arrow Connector 89"/>
            <p:cNvCxnSpPr/>
            <p:nvPr/>
          </p:nvCxnSpPr>
          <p:spPr>
            <a:xfrm flipV="1">
              <a:off x="6957431" y="995576"/>
              <a:ext cx="1384295" cy="491358"/>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2" name="Straight Arrow Connector 91"/>
            <p:cNvCxnSpPr/>
            <p:nvPr/>
          </p:nvCxnSpPr>
          <p:spPr>
            <a:xfrm>
              <a:off x="6957431" y="1901572"/>
              <a:ext cx="2574519" cy="361596"/>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5" name="Straight Arrow Connector 94"/>
            <p:cNvCxnSpPr/>
            <p:nvPr/>
          </p:nvCxnSpPr>
          <p:spPr>
            <a:xfrm flipH="1">
              <a:off x="5626541" y="2263168"/>
              <a:ext cx="283121" cy="1021079"/>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9" name="Straight Arrow Connector 98"/>
            <p:cNvCxnSpPr/>
            <p:nvPr/>
          </p:nvCxnSpPr>
          <p:spPr>
            <a:xfrm>
              <a:off x="6525157" y="2299283"/>
              <a:ext cx="634035" cy="951831"/>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03" name="Elbow Connector 102"/>
            <p:cNvCxnSpPr/>
            <p:nvPr/>
          </p:nvCxnSpPr>
          <p:spPr>
            <a:xfrm rot="5400000" flipH="1" flipV="1">
              <a:off x="8767229" y="3444438"/>
              <a:ext cx="2158489" cy="1131596"/>
            </a:xfrm>
            <a:prstGeom prst="bentConnector3">
              <a:avLst>
                <a:gd name="adj1" fmla="val 910"/>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3" name="Straight Arrow Connector 112"/>
            <p:cNvCxnSpPr/>
            <p:nvPr/>
          </p:nvCxnSpPr>
          <p:spPr>
            <a:xfrm flipH="1">
              <a:off x="3888388" y="4121590"/>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8" name="Straight Arrow Connector 117"/>
            <p:cNvCxnSpPr/>
            <p:nvPr/>
          </p:nvCxnSpPr>
          <p:spPr>
            <a:xfrm flipH="1">
              <a:off x="5749141" y="4136085"/>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9" name="Straight Arrow Connector 118"/>
            <p:cNvCxnSpPr/>
            <p:nvPr/>
          </p:nvCxnSpPr>
          <p:spPr>
            <a:xfrm flipH="1">
              <a:off x="6672805" y="4136085"/>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20" name="Straight Arrow Connector 119"/>
            <p:cNvCxnSpPr/>
            <p:nvPr/>
          </p:nvCxnSpPr>
          <p:spPr>
            <a:xfrm flipH="1">
              <a:off x="7674741" y="4136085"/>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21" name="Straight Arrow Connector 120"/>
            <p:cNvCxnSpPr/>
            <p:nvPr/>
          </p:nvCxnSpPr>
          <p:spPr>
            <a:xfrm flipH="1">
              <a:off x="8834468" y="4147103"/>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sp>
        <p:nvSpPr>
          <p:cNvPr id="2" name="Title 1"/>
          <p:cNvSpPr>
            <a:spLocks noGrp="1"/>
          </p:cNvSpPr>
          <p:nvPr>
            <p:ph type="title"/>
          </p:nvPr>
        </p:nvSpPr>
        <p:spPr/>
        <p:txBody>
          <a:bodyPr/>
          <a:lstStyle/>
          <a:p>
            <a:r>
              <a:rPr lang="en-US" dirty="0"/>
              <a:t>SharePoint App Building Blocks</a:t>
            </a:r>
          </a:p>
        </p:txBody>
      </p:sp>
    </p:spTree>
    <p:extLst>
      <p:ext uri="{BB962C8B-B14F-4D97-AF65-F5344CB8AC3E}">
        <p14:creationId xmlns:p14="http://schemas.microsoft.com/office/powerpoint/2010/main" val="94068544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Client Object Model (CSOM)?</a:t>
            </a:r>
            <a:endParaRPr lang="en-US" dirty="0"/>
          </a:p>
        </p:txBody>
      </p:sp>
      <p:sp>
        <p:nvSpPr>
          <p:cNvPr id="3" name="Content Placeholder 2"/>
          <p:cNvSpPr>
            <a:spLocks noGrp="1"/>
          </p:cNvSpPr>
          <p:nvPr>
            <p:ph type="body" sz="quarter" idx="10"/>
          </p:nvPr>
        </p:nvSpPr>
        <p:spPr/>
        <p:txBody>
          <a:bodyPr/>
          <a:lstStyle/>
          <a:p>
            <a:r>
              <a:rPr lang="en-US" smtClean="0"/>
              <a:t>Advantages of CSOM over the REST API</a:t>
            </a:r>
          </a:p>
          <a:p>
            <a:pPr lvl="1"/>
            <a:r>
              <a:rPr lang="en-US" smtClean="0"/>
              <a:t>Strongly-typed programming</a:t>
            </a:r>
          </a:p>
          <a:p>
            <a:pPr lvl="1"/>
            <a:r>
              <a:rPr lang="en-US" smtClean="0"/>
              <a:t>Higher productivity when writing C# or VB.NET</a:t>
            </a:r>
          </a:p>
          <a:p>
            <a:pPr lvl="1"/>
            <a:r>
              <a:rPr lang="en-US" smtClean="0"/>
              <a:t>Provides ability to batch requests to web server</a:t>
            </a:r>
          </a:p>
          <a:p>
            <a:pPr lvl="1"/>
            <a:r>
              <a:rPr lang="en-US" smtClean="0"/>
              <a:t>Some areas are covered by CSOM but not REST </a:t>
            </a:r>
            <a:endParaRPr lang="en-US" dirty="0" smtClean="0"/>
          </a:p>
        </p:txBody>
      </p:sp>
    </p:spTree>
    <p:extLst>
      <p:ext uri="{BB962C8B-B14F-4D97-AF65-F5344CB8AC3E}">
        <p14:creationId xmlns:p14="http://schemas.microsoft.com/office/powerpoint/2010/main" val="2945236548"/>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CSOM Overview</a:t>
            </a:r>
            <a:endParaRPr lang="en-US" dirty="0"/>
          </a:p>
        </p:txBody>
      </p:sp>
    </p:spTree>
    <p:extLst>
      <p:ext uri="{BB962C8B-B14F-4D97-AF65-F5344CB8AC3E}">
        <p14:creationId xmlns:p14="http://schemas.microsoft.com/office/powerpoint/2010/main" val="2978890821"/>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5-30610_Microsoft_Ignite_Keynote_Template_CUSTOM_LIGHT">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potx" id="{1A2CE55D-C0EF-4064-A39F-620642E032AA}" vid="{A3A9C9DA-6617-4D3E-A382-CDB23C8F3BF1}"/>
    </a:ext>
  </a:extLst>
</a:theme>
</file>

<file path=ppt/theme/theme4.xml><?xml version="1.0" encoding="utf-8"?>
<a:theme xmlns:a="http://schemas.openxmlformats.org/drawingml/2006/main" name="1_5-30610_Microsoft_Ignite_Keynote_Template_CUSTOM_LIGHT">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potx" id="{1A2CE55D-C0EF-4064-A39F-620642E032AA}" vid="{A3A9C9DA-6617-4D3E-A382-CDB23C8F3BF1}"/>
    </a:ext>
  </a:extLst>
</a:theme>
</file>

<file path=ppt/theme/theme5.xml><?xml version="1.0" encoding="utf-8"?>
<a:theme xmlns:a="http://schemas.openxmlformats.org/drawingml/2006/main" name="1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DA593625-DB14-4FB0-B5A9-3269FA9C120B}">
  <ds:schemaRefs>
    <ds:schemaRef ds:uri="http://schemas.microsoft.com/office/2006/documentManagement/types"/>
    <ds:schemaRef ds:uri="http://purl.org/dc/elements/1.1/"/>
    <ds:schemaRef ds:uri="http://www.w3.org/XML/1998/namespace"/>
    <ds:schemaRef ds:uri="http://schemas.openxmlformats.org/package/2006/metadata/core-properties"/>
    <ds:schemaRef ds:uri="http://schemas.microsoft.com/office/infopath/2007/PartnerControls"/>
    <ds:schemaRef ds:uri="http://schemas.microsoft.com/office/2006/metadata/properties"/>
    <ds:schemaRef ds:uri="http://purl.org/dc/terms/"/>
    <ds:schemaRef ds:uri="5fad15d0-477e-40da-a20d-40d4ca777cbd"/>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2122</Words>
  <Application>Microsoft Office PowerPoint</Application>
  <PresentationFormat>Custom</PresentationFormat>
  <Paragraphs>308</Paragraphs>
  <Slides>38</Slides>
  <Notes>17</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38</vt:i4>
      </vt:variant>
    </vt:vector>
  </HeadingPairs>
  <TitlesOfParts>
    <vt:vector size="54" baseType="lpstr">
      <vt:lpstr>Arial</vt:lpstr>
      <vt:lpstr>Arial Black</vt:lpstr>
      <vt:lpstr>Calibri</vt:lpstr>
      <vt:lpstr>Consolas</vt:lpstr>
      <vt:lpstr>Courier New</vt:lpstr>
      <vt:lpstr>Lucida Console</vt:lpstr>
      <vt:lpstr>Segoe</vt:lpstr>
      <vt:lpstr>Segoe Light</vt:lpstr>
      <vt:lpstr>Segoe UI</vt:lpstr>
      <vt:lpstr>Segoe UI Light</vt:lpstr>
      <vt:lpstr>Wingdings</vt:lpstr>
      <vt:lpstr>5-30055_Office Template 2012 - 16x9 - White Background</vt:lpstr>
      <vt:lpstr>5-30055_Office Template 2012 - 16x9 - Colored Accent Slides</vt:lpstr>
      <vt:lpstr>5-30610_Microsoft_Ignite_Keynote_Template_CUSTOM_LIGHT</vt:lpstr>
      <vt:lpstr>1_5-30610_Microsoft_Ignite_Keynote_Template_CUSTOM_LIGHT</vt:lpstr>
      <vt:lpstr>1_5-30055_Office Template 2012 - 16x9 - White Background</vt:lpstr>
      <vt:lpstr>Office 365 Development</vt:lpstr>
      <vt:lpstr>Course Agenda</vt:lpstr>
      <vt:lpstr>O3656-4 Deep dive into SharePoint Lists with CSOM APIs</vt:lpstr>
      <vt:lpstr>Agenda </vt:lpstr>
      <vt:lpstr>Developer vision</vt:lpstr>
      <vt:lpstr>Motivation</vt:lpstr>
      <vt:lpstr>SharePoint App Building Blocks</vt:lpstr>
      <vt:lpstr>Why Client Object Model (CSOM)?</vt:lpstr>
      <vt:lpstr>CSOM Overview</vt:lpstr>
      <vt:lpstr>Supported Areas</vt:lpstr>
      <vt:lpstr>CSOM Expansion in SharePoint 2013?</vt:lpstr>
      <vt:lpstr>SharePoint 2013 Remote API Architecture</vt:lpstr>
      <vt:lpstr>Changes to CSOM in SharePoint 2013</vt:lpstr>
      <vt:lpstr>Programming using CSOM </vt:lpstr>
      <vt:lpstr>CSOM using Managed Code</vt:lpstr>
      <vt:lpstr>CSOM using JavaScript</vt:lpstr>
      <vt:lpstr>Authentication using CSOM</vt:lpstr>
      <vt:lpstr>Authenticating from the Remote Web</vt:lpstr>
      <vt:lpstr>Remote Error Handling</vt:lpstr>
      <vt:lpstr>Optimizing the Execution of CSOM Queries</vt:lpstr>
      <vt:lpstr>What’s Wrong with This Code?</vt:lpstr>
      <vt:lpstr>Inspecting CSOM Calls using Fiddler</vt:lpstr>
      <vt:lpstr>Lambda Expressions</vt:lpstr>
      <vt:lpstr>Using Lambda Expressions</vt:lpstr>
      <vt:lpstr>Using Where() and Include()</vt:lpstr>
      <vt:lpstr>PowerPoint Presentation</vt:lpstr>
      <vt:lpstr>Creating Lists and Document Libraries</vt:lpstr>
      <vt:lpstr>Creating Objects</vt:lpstr>
      <vt:lpstr>Creating a List</vt:lpstr>
      <vt:lpstr>Checking Whether the List Already Exists</vt:lpstr>
      <vt:lpstr>Creating List Items</vt:lpstr>
      <vt:lpstr>PowerPoint Presentation</vt:lpstr>
      <vt:lpstr>Registering Remote Event Receivers</vt:lpstr>
      <vt:lpstr>Registering Remote Event Receivers</vt:lpstr>
      <vt:lpstr>Summary </vt:lpstr>
      <vt:lpstr>Developer Program Launch</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dive into SharePoint Lists with CSOM APIs</dc:title>
  <dc:subject/>
  <dc:creator/>
  <cp:keywords/>
  <dc:description/>
  <cp:lastModifiedBy/>
  <cp:revision>1</cp:revision>
  <dcterms:created xsi:type="dcterms:W3CDTF">2014-07-23T12:37:45Z</dcterms:created>
  <dcterms:modified xsi:type="dcterms:W3CDTF">2015-10-07T23:12:46Z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