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6cde5c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6cde5c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f6cde5c8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f6cde5c8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f6cde5c8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f6cde5c8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f6cde5c8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f6cde5c8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f6cde5c83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f6cde5c83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Braille Buddy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learning tool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672" y="2330625"/>
            <a:ext cx="2454903" cy="2216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b="13277" l="6348" r="6330" t="0"/>
          <a:stretch/>
        </p:blipFill>
        <p:spPr>
          <a:xfrm>
            <a:off x="5413692" y="2375887"/>
            <a:ext cx="2540396" cy="2161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4675" y="92116"/>
            <a:ext cx="2454900" cy="20888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1193" y="28287"/>
            <a:ext cx="1925406" cy="2216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tiny size is to mimic how braille is actually taught and read. (Views: wirefame, top, front, side 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8935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Braille Buddy acts as a way to translate text on a screen into a physical representation of braille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simplicity opens the door for expansion in functionality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Targeted towards teaching braille to kids and people who have recently been blinded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Cheaper alternative to other learning resources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90250" y="1509775"/>
            <a:ext cx="6227100" cy="30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Learning tool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Games/Web Apps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Similar to DuoLingo for braille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Strung together for more advanced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60600" y="383850"/>
            <a:ext cx="84318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Potential Applications/Expansion</a:t>
            </a:r>
            <a:endParaRPr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72872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 character is entered by the user (a)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character is then compared to an array containing the “b-code”         ( a → ‘12’ 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b-code is then broken down into separate integers (‘12’ → ‘1’, ‘2’)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These correspond to the six servos in the Braille Buddy                                ( i.e. ‘1’ raises 1, ‘2’ raises 2 )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6410175" y="3787100"/>
            <a:ext cx="857100" cy="85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640500" y="4016825"/>
            <a:ext cx="422100" cy="42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410175" y="2929700"/>
            <a:ext cx="857100" cy="85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6640500" y="3159425"/>
            <a:ext cx="422100" cy="4221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6410175" y="2072300"/>
            <a:ext cx="857100" cy="85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6640500" y="2302025"/>
            <a:ext cx="422100" cy="4221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7267275" y="3787100"/>
            <a:ext cx="857100" cy="85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7497600" y="4016825"/>
            <a:ext cx="422100" cy="42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7267275" y="2929700"/>
            <a:ext cx="857100" cy="85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7497600" y="3159425"/>
            <a:ext cx="422100" cy="42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7267275" y="2072300"/>
            <a:ext cx="857100" cy="85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497600" y="2302025"/>
            <a:ext cx="422100" cy="42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5594463" y="2071750"/>
            <a:ext cx="828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1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570388" y="2941775"/>
            <a:ext cx="828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2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570400" y="3811800"/>
            <a:ext cx="828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3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8124363" y="2071750"/>
            <a:ext cx="828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4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8150013" y="2941775"/>
            <a:ext cx="828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5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8150013" y="3787100"/>
            <a:ext cx="828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6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370938" y="527013"/>
            <a:ext cx="2829000" cy="1834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318288" y="648213"/>
            <a:ext cx="2934300" cy="15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Pics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24513" y="2140987"/>
            <a:ext cx="2121850" cy="2829133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5751" l="0" r="0" t="20513"/>
          <a:stretch/>
        </p:blipFill>
        <p:spPr>
          <a:xfrm>
            <a:off x="3547338" y="1162463"/>
            <a:ext cx="2542026" cy="3432474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3524" y="1227120"/>
            <a:ext cx="2542027" cy="338937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18"/>
          <p:cNvSpPr/>
          <p:nvPr/>
        </p:nvSpPr>
        <p:spPr>
          <a:xfrm>
            <a:off x="3543613" y="536513"/>
            <a:ext cx="5282100" cy="485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