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59" r:id="rId6"/>
    <p:sldId id="263" r:id="rId7"/>
    <p:sldId id="264" r:id="rId8"/>
    <p:sldId id="266" r:id="rId9"/>
    <p:sldId id="262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EMOINATOR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sz="1000" dirty="0" smtClean="0"/>
              <a:t>Proiect realizat în cadrul materiei Metode Inteligente de Rezolvare a Problemelor Reale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ro-RO" dirty="0" smtClean="0"/>
              <a:t>îndrumător</a:t>
            </a:r>
            <a:r>
              <a:rPr lang="en-US" dirty="0" smtClean="0"/>
              <a:t>:</a:t>
            </a:r>
          </a:p>
          <a:p>
            <a:r>
              <a:rPr lang="ro-RO" dirty="0" smtClean="0"/>
              <a:t>Laura Dioșan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6260" y="281175"/>
            <a:ext cx="5650085" cy="1652642"/>
          </a:xfrm>
        </p:spPr>
        <p:txBody>
          <a:bodyPr>
            <a:noAutofit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/>
              <a:t>Dacă aveți întrebări, suntem bucuroși să </a:t>
            </a:r>
            <a:r>
              <a:rPr lang="ro-RO" dirty="0" smtClean="0"/>
              <a:t>vă răspundem.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93640" y="1197405"/>
            <a:ext cx="3037630" cy="654741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Mulțumim pentru atenție!</a:t>
            </a:r>
            <a:br>
              <a:rPr lang="ro-RO" dirty="0"/>
            </a:br>
            <a:r>
              <a:rPr lang="ro-RO" sz="1400" dirty="0"/>
              <a:t>Echipa EMOINATOR</a:t>
            </a:r>
            <a:br>
              <a:rPr lang="ro-RO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1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Cine suntem noi?</a:t>
            </a:r>
            <a:endParaRPr lang="en-US" dirty="0"/>
          </a:p>
          <a:p>
            <a:r>
              <a:rPr lang="ro-RO" dirty="0" smtClean="0"/>
              <a:t>Scurtă descriere a proiectului demarat.</a:t>
            </a:r>
            <a:endParaRPr lang="en-US" dirty="0"/>
          </a:p>
          <a:p>
            <a:r>
              <a:rPr lang="ro-RO" dirty="0" smtClean="0"/>
              <a:t>Drumul parcurs până in acest moment.</a:t>
            </a:r>
            <a:endParaRPr lang="en-US" dirty="0"/>
          </a:p>
          <a:p>
            <a:r>
              <a:rPr lang="ro-RO" dirty="0" smtClean="0"/>
              <a:t>Planuri pentru viitorul aplicației.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Echipa</a:t>
            </a:r>
            <a:r>
              <a:rPr lang="en-US" dirty="0" smtClean="0"/>
              <a:t> din </a:t>
            </a:r>
            <a:r>
              <a:rPr lang="en-US" dirty="0" err="1" smtClean="0"/>
              <a:t>spatele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502815"/>
            <a:ext cx="6389896" cy="3576168"/>
          </a:xfrm>
        </p:spPr>
        <p:txBody>
          <a:bodyPr/>
          <a:lstStyle/>
          <a:p>
            <a:r>
              <a:rPr lang="ro-RO" dirty="0" smtClean="0"/>
              <a:t>Cătălin - Detecție și recunoaștere facială</a:t>
            </a:r>
            <a:endParaRPr lang="en-US" dirty="0"/>
          </a:p>
          <a:p>
            <a:r>
              <a:rPr lang="ro-RO" dirty="0" smtClean="0"/>
              <a:t>Cristian - Detecția emoțiilor din imagini</a:t>
            </a:r>
            <a:endParaRPr lang="en-US" dirty="0"/>
          </a:p>
          <a:p>
            <a:r>
              <a:rPr lang="ro-RO" dirty="0" smtClean="0"/>
              <a:t>Rareș - Detecția emoțiilor din voce</a:t>
            </a:r>
            <a:endParaRPr lang="en-US" dirty="0"/>
          </a:p>
          <a:p>
            <a:r>
              <a:rPr lang="ro-RO" dirty="0" smtClean="0"/>
              <a:t>Andrei - </a:t>
            </a:r>
            <a:r>
              <a:rPr lang="ro-RO" dirty="0"/>
              <a:t>Detecția emoțiilor din voce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Ce este EMOINATOR?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EMOINATOR este un proiect ce folosește Inteligență Artificială pentru a realiza detecția emoțiilor a copiilor ce intră in contact cu aceasta. </a:t>
            </a:r>
          </a:p>
          <a:p>
            <a:pPr marL="0" indent="0">
              <a:buNone/>
            </a:pPr>
            <a:r>
              <a:rPr lang="ro-RO" dirty="0" smtClean="0"/>
              <a:t>Scopul aplicației este să ajute părinții si cadrele didactice să monitorizeze mai eficient copiii.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Drumul parcurs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/>
              <a:t>Research cu privire la tema în cauză</a:t>
            </a:r>
          </a:p>
          <a:p>
            <a:r>
              <a:rPr lang="ro-RO" sz="2400" dirty="0" smtClean="0"/>
              <a:t>Găsirea unui flow de bază pentru aplicație</a:t>
            </a:r>
            <a:endParaRPr lang="en-US" sz="2400" dirty="0"/>
          </a:p>
          <a:p>
            <a:r>
              <a:rPr lang="ro-RO" sz="2400" dirty="0" smtClean="0"/>
              <a:t>Împărțirea responsabilităților în echipă</a:t>
            </a:r>
            <a:endParaRPr lang="en-US" sz="2400" dirty="0"/>
          </a:p>
          <a:p>
            <a:r>
              <a:rPr lang="ro-RO" sz="2400" dirty="0" smtClean="0"/>
              <a:t>Antrenarea modelelor pentru fiecare funcționalitate</a:t>
            </a:r>
          </a:p>
          <a:p>
            <a:r>
              <a:rPr lang="ro-RO" sz="2400" dirty="0" smtClean="0"/>
              <a:t>Începerea developmentului aplicației mobile</a:t>
            </a:r>
          </a:p>
          <a:p>
            <a:r>
              <a:rPr lang="ro-RO" sz="2400" dirty="0" smtClean="0"/>
              <a:t>Îmbunătățirea modelelor antrenate</a:t>
            </a:r>
          </a:p>
          <a:p>
            <a:r>
              <a:rPr lang="ro-RO" sz="2400" dirty="0" smtClean="0"/>
              <a:t>Retușarea aplicației înainte de lansare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Research legat de temă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Modalități de implementare pentru detectarea</a:t>
            </a:r>
            <a:r>
              <a:rPr lang="en-US" dirty="0" smtClean="0"/>
              <a:t> </a:t>
            </a:r>
            <a:r>
              <a:rPr lang="ro-RO" dirty="0" smtClean="0"/>
              <a:t>și recunoașterea feței</a:t>
            </a:r>
          </a:p>
          <a:p>
            <a:r>
              <a:rPr lang="ro-RO" dirty="0" smtClean="0"/>
              <a:t>Modalități de implementare pentru detecția emoțiilor din imagini</a:t>
            </a:r>
          </a:p>
          <a:p>
            <a:r>
              <a:rPr lang="ro-RO" dirty="0"/>
              <a:t>Modalități de implementare pentru detecția emoțiilor din </a:t>
            </a:r>
            <a:r>
              <a:rPr lang="ro-RO" dirty="0" smtClean="0"/>
              <a:t>sunet</a:t>
            </a:r>
            <a:endParaRPr lang="ro-RO" dirty="0"/>
          </a:p>
          <a:p>
            <a:endParaRPr lang="en-US" dirty="0"/>
          </a:p>
        </p:txBody>
      </p:sp>
      <p:pic>
        <p:nvPicPr>
          <p:cNvPr id="1026" name="Picture 2" descr="C:\Users\junki\OneDrive\Desktop\download (3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586585"/>
            <a:ext cx="15716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nki\OneDrive\Desktop\1_rSOC2rIKZ3NSkE3j1Met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877160"/>
            <a:ext cx="3359510" cy="193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03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Flowul de bază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 smtClean="0"/>
              <a:t>Pagină de Login/Creare cont</a:t>
            </a:r>
          </a:p>
          <a:p>
            <a:r>
              <a:rPr lang="ro-RO" dirty="0" smtClean="0"/>
              <a:t>Ecran pe care este afișat un preview live al camerei frontale, emoția detectată din voce dar și din imagini </a:t>
            </a:r>
            <a:endParaRPr lang="en-US" dirty="0"/>
          </a:p>
        </p:txBody>
      </p:sp>
      <p:pic>
        <p:nvPicPr>
          <p:cNvPr id="2051" name="Picture 3" descr="C:\Users\junki\OneDrive\Desktop\pictureimage_thumb_2474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9" y="1655520"/>
            <a:ext cx="2892245" cy="19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unki\AppData\Local\Temp\Rar$DRa3444.18473\Login\LoginHap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2419045"/>
            <a:ext cx="125112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Antrenarea modelelor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Detecție din imagini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A fost folosită o baza de date cu poze ale unor adulți - 67.5%</a:t>
            </a:r>
            <a:endParaRPr lang="en-US" dirty="0"/>
          </a:p>
          <a:p>
            <a:r>
              <a:rPr lang="ro-RO" dirty="0" smtClean="0"/>
              <a:t>A fost folosit un subset al unei baze de date (Cafe) cu poze ale unor copii - 65.6%</a:t>
            </a:r>
          </a:p>
          <a:p>
            <a:r>
              <a:rPr lang="ro-RO" dirty="0" smtClean="0"/>
              <a:t>A fost folosită baza de date completă(Cafe) – 67.2%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 smtClean="0"/>
              <a:t>Detecție din voce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A fost folosită o baza de date cu </a:t>
            </a:r>
            <a:r>
              <a:rPr lang="ro-RO" dirty="0" smtClean="0"/>
              <a:t>fișiere audio </a:t>
            </a:r>
            <a:r>
              <a:rPr lang="ro-RO" dirty="0"/>
              <a:t>ale unor </a:t>
            </a:r>
            <a:r>
              <a:rPr lang="ro-RO" dirty="0" smtClean="0"/>
              <a:t>adulți(RAVDEES și SAVEE) - 56%</a:t>
            </a:r>
          </a:p>
          <a:p>
            <a:r>
              <a:rPr lang="ro-RO" dirty="0"/>
              <a:t>A fost folosită o baza de date cu fișiere audio ale unor </a:t>
            </a:r>
            <a:r>
              <a:rPr lang="ro-RO" dirty="0" smtClean="0"/>
              <a:t>copii(EmoReact), obținând rezultate mai slabe decât la cea pentru adulți - 20%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Developmentul aplicației 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Pentru a fi cât mai accesibilă si cât mai ușor de folosit, am ales să implementăm aplicația pentru dispozitive mobile (SmartPhone și Tabletă), într-un framework care să facă mai ușoară integrarea pe cele mai mari sisteme de operare(Android si iOS), numit Flutter.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EMOINATOR Proiect realizat în cadrul materiei Metode Inteligente de Rezolvare a Problemelor Reale</vt:lpstr>
      <vt:lpstr>Cuprins</vt:lpstr>
      <vt:lpstr>Echipa din spatele proiectului:</vt:lpstr>
      <vt:lpstr>Ce este EMOINATOR?</vt:lpstr>
      <vt:lpstr>Drumul parcurs</vt:lpstr>
      <vt:lpstr>PowerPoint Presentation</vt:lpstr>
      <vt:lpstr>PowerPoint Presentation</vt:lpstr>
      <vt:lpstr>Antrenarea modelelor</vt:lpstr>
      <vt:lpstr>Developmentul aplicației mobile</vt:lpstr>
      <vt:lpstr> Dacă aveți întrebări, suntem bucuroși să vă răspundem.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2021-12-13T07:17:57Z</dcterms:modified>
</cp:coreProperties>
</file>