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ds.ndbc.noaa.gov/thredd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30997"/>
          </a:xfrm>
        </p:spPr>
        <p:txBody>
          <a:bodyPr/>
          <a:lstStyle/>
          <a:p>
            <a:r>
              <a:rPr lang="en-US" dirty="0" smtClean="0"/>
              <a:t>December 2015 – Wind and Wave </a:t>
            </a:r>
            <a:r>
              <a:rPr lang="en-US" dirty="0" smtClean="0"/>
              <a:t>Field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00" y="1752586"/>
            <a:ext cx="3403599" cy="451239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1" y="1752586"/>
            <a:ext cx="3467100" cy="44874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44099" y="4182554"/>
            <a:ext cx="241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Wave period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18700" y="1823134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Significant Wave Height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27501" y="182313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 Speed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27501" y="418255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Temperature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36080" y="1364727"/>
            <a:ext cx="318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CDIP 156 – </a:t>
            </a:r>
            <a:r>
              <a:rPr lang="en-US" smtClean="0"/>
              <a:t>Wave </a:t>
            </a:r>
            <a:r>
              <a:rPr lang="en-US"/>
              <a:t>R</a:t>
            </a:r>
            <a:r>
              <a:rPr lang="en-US" smtClean="0"/>
              <a:t>iding Buoy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249680" y="139715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MBARI </a:t>
            </a:r>
            <a:r>
              <a:rPr lang="en-US" smtClean="0"/>
              <a:t>M1 Mooring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398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60299"/>
            <a:ext cx="10058400" cy="6404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Significant Wave Height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80" y="1795463"/>
            <a:ext cx="4287520" cy="34432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38978" y="479422"/>
            <a:ext cx="3016118" cy="58802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08563" y="5422267"/>
            <a:ext cx="5995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Waves in Oceanic and Coastal </a:t>
            </a:r>
            <a:r>
              <a:rPr lang="en-US" i="1" dirty="0" smtClean="0"/>
              <a:t>Waters,</a:t>
            </a:r>
            <a:r>
              <a:rPr lang="en-US" dirty="0" smtClean="0"/>
              <a:t> </a:t>
            </a:r>
            <a:r>
              <a:rPr lang="en-US" dirty="0"/>
              <a:t>Leo H. </a:t>
            </a:r>
            <a:r>
              <a:rPr lang="en-US" dirty="0" err="1"/>
              <a:t>HolthuijsenBook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6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785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Getting the data	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10058400" cy="3206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Distributed Oceanographic Data </a:t>
            </a:r>
            <a:r>
              <a:rPr lang="en-US" dirty="0" smtClean="0"/>
              <a:t>Systems</a:t>
            </a:r>
            <a:r>
              <a:rPr lang="en-US" dirty="0"/>
              <a:t> </a:t>
            </a:r>
            <a:r>
              <a:rPr lang="en-US" dirty="0" smtClean="0"/>
              <a:t>(DODS)</a:t>
            </a:r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://dods.ndbc.noaa.gov/thredds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THREDDS Data Servers (TDS) is a web server application for providing remote access to data and metadata for scientific datasets.</a:t>
            </a:r>
          </a:p>
          <a:p>
            <a:r>
              <a:rPr lang="en-US" dirty="0" smtClean="0"/>
              <a:t>Uses the </a:t>
            </a:r>
            <a:r>
              <a:rPr lang="en-US" dirty="0" err="1" smtClean="0"/>
              <a:t>OPeNDAP</a:t>
            </a:r>
            <a:r>
              <a:rPr lang="en-US" dirty="0" smtClean="0"/>
              <a:t> – Open Source Project for a Network Data Access Protocol – Simple access to remote data </a:t>
            </a:r>
          </a:p>
          <a:p>
            <a:r>
              <a:rPr lang="en-US" dirty="0" err="1" smtClean="0"/>
              <a:t>NetCDF</a:t>
            </a:r>
            <a:r>
              <a:rPr lang="en-US" dirty="0" smtClean="0"/>
              <a:t> files (.</a:t>
            </a:r>
            <a:r>
              <a:rPr lang="en-US" dirty="0" err="1" smtClean="0"/>
              <a:t>nc</a:t>
            </a:r>
            <a:r>
              <a:rPr lang="en-US" dirty="0" smtClean="0"/>
              <a:t>) – Network Common Data Form</a:t>
            </a:r>
            <a:endParaRPr lang="en-US" dirty="0"/>
          </a:p>
          <a:p>
            <a:r>
              <a:rPr lang="en-US" dirty="0" smtClean="0"/>
              <a:t>Pandas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90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Issues with wind directions on M1-Data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896203"/>
            <a:ext cx="10058400" cy="780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Issues and moving foreword</a:t>
            </a:r>
          </a:p>
        </p:txBody>
      </p:sp>
    </p:spTree>
    <p:extLst>
      <p:ext uri="{BB962C8B-B14F-4D97-AF65-F5344CB8AC3E}">
        <p14:creationId xmlns:p14="http://schemas.microsoft.com/office/powerpoint/2010/main" val="20730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9600"/>
            <a:ext cx="4490720" cy="3989494"/>
          </a:xfrm>
        </p:spPr>
        <p:txBody>
          <a:bodyPr/>
          <a:lstStyle/>
          <a:p>
            <a:r>
              <a:rPr lang="en-US" dirty="0"/>
              <a:t>Dominant or peak wave period, </a:t>
            </a:r>
            <a:r>
              <a:rPr lang="en-US" b="1" dirty="0"/>
              <a:t>DPD</a:t>
            </a:r>
            <a:r>
              <a:rPr lang="en-US" dirty="0"/>
              <a:t>, is the period corresponding to the frequency band with the maximum value of spectral density in the </a:t>
            </a:r>
            <a:r>
              <a:rPr lang="en-US" dirty="0" err="1" smtClean="0"/>
              <a:t>nondirectional</a:t>
            </a:r>
            <a:r>
              <a:rPr lang="en-US" dirty="0" smtClean="0"/>
              <a:t> </a:t>
            </a:r>
            <a:r>
              <a:rPr lang="en-US" dirty="0"/>
              <a:t>wave spectrum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1879600"/>
            <a:ext cx="5118099" cy="4127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07763" y="6007100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NBDC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99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568</TotalTime>
  <Words>124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December 2015 – Wind and Wave Field</vt:lpstr>
      <vt:lpstr>Significant Wave Height</vt:lpstr>
      <vt:lpstr>Getting the data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December 2015 – Wind and Wave Data</dc:title>
  <dc:creator>Patrick Daniel</dc:creator>
  <cp:lastModifiedBy>Patrick Daniel</cp:lastModifiedBy>
  <cp:revision>9</cp:revision>
  <dcterms:created xsi:type="dcterms:W3CDTF">2016-03-03T07:04:44Z</dcterms:created>
  <dcterms:modified xsi:type="dcterms:W3CDTF">2016-03-03T16:47:31Z</dcterms:modified>
</cp:coreProperties>
</file>