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8"/>
  </p:normalViewPr>
  <p:slideViewPr>
    <p:cSldViewPr snapToGrid="0" snapToObjects="1">
      <p:cViewPr varScale="1">
        <p:scale>
          <a:sx n="81" d="100"/>
          <a:sy n="8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6CB6F-3597-CA47-904D-872DEE5BAD22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E40D4DA5-6A7E-B445-B7CA-4B316D49364F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8142798F-E648-884E-AD42-1DDB6AAB85E0}" type="parTrans" cxnId="{F5862026-308A-7041-826D-43D54228186C}">
      <dgm:prSet/>
      <dgm:spPr/>
      <dgm:t>
        <a:bodyPr/>
        <a:lstStyle/>
        <a:p>
          <a:endParaRPr lang="en-US"/>
        </a:p>
      </dgm:t>
    </dgm:pt>
    <dgm:pt modelId="{8898D785-89EA-3C49-B004-CF39A12E8E6A}" type="sibTrans" cxnId="{F5862026-308A-7041-826D-43D54228186C}">
      <dgm:prSet/>
      <dgm:spPr/>
      <dgm:t>
        <a:bodyPr/>
        <a:lstStyle/>
        <a:p>
          <a:endParaRPr lang="en-US"/>
        </a:p>
      </dgm:t>
    </dgm:pt>
    <dgm:pt modelId="{54DEB253-0093-5B4B-A50B-A8DA113D664D}">
      <dgm:prSet/>
      <dgm:spPr/>
      <dgm:t>
        <a:bodyPr/>
        <a:lstStyle/>
        <a:p>
          <a:endParaRPr lang="en-US"/>
        </a:p>
      </dgm:t>
    </dgm:pt>
    <dgm:pt modelId="{2830FF77-7D74-504A-8C56-D9FCCA339080}" type="parTrans" cxnId="{17D137C0-F15A-1644-9137-8F0566B88C36}">
      <dgm:prSet/>
      <dgm:spPr/>
      <dgm:t>
        <a:bodyPr/>
        <a:lstStyle/>
        <a:p>
          <a:endParaRPr lang="en-US"/>
        </a:p>
      </dgm:t>
    </dgm:pt>
    <dgm:pt modelId="{4931864C-1397-3B42-95C0-C7CD01A40E22}" type="sibTrans" cxnId="{17D137C0-F15A-1644-9137-8F0566B88C36}">
      <dgm:prSet/>
      <dgm:spPr/>
      <dgm:t>
        <a:bodyPr/>
        <a:lstStyle/>
        <a:p>
          <a:endParaRPr lang="en-US"/>
        </a:p>
      </dgm:t>
    </dgm:pt>
    <dgm:pt modelId="{1BF18CEF-BDAC-B042-8A99-4CF91166A20E}">
      <dgm:prSet/>
      <dgm:spPr/>
      <dgm:t>
        <a:bodyPr/>
        <a:lstStyle/>
        <a:p>
          <a:endParaRPr lang="en-US"/>
        </a:p>
      </dgm:t>
    </dgm:pt>
    <dgm:pt modelId="{AE9D98F7-1F83-E94F-8A0A-A59FB4B209D1}" type="parTrans" cxnId="{9DBD8D10-458A-B543-86EB-17272431FD89}">
      <dgm:prSet/>
      <dgm:spPr/>
      <dgm:t>
        <a:bodyPr/>
        <a:lstStyle/>
        <a:p>
          <a:endParaRPr lang="en-US"/>
        </a:p>
      </dgm:t>
    </dgm:pt>
    <dgm:pt modelId="{D4409CA3-6CFD-C943-80A8-F474D71443FE}" type="sibTrans" cxnId="{9DBD8D10-458A-B543-86EB-17272431FD89}">
      <dgm:prSet/>
      <dgm:spPr/>
      <dgm:t>
        <a:bodyPr/>
        <a:lstStyle/>
        <a:p>
          <a:endParaRPr lang="en-US"/>
        </a:p>
      </dgm:t>
    </dgm:pt>
    <dgm:pt modelId="{60E011AD-C762-104F-96EA-35C4E622303F}" type="pres">
      <dgm:prSet presAssocID="{AE16CB6F-3597-CA47-904D-872DEE5BAD22}" presName="compositeShape" presStyleCnt="0">
        <dgm:presLayoutVars>
          <dgm:chMax val="7"/>
          <dgm:dir/>
          <dgm:resizeHandles val="exact"/>
        </dgm:presLayoutVars>
      </dgm:prSet>
      <dgm:spPr/>
    </dgm:pt>
    <dgm:pt modelId="{3FA835B1-6807-B445-82B1-B9559600BF0D}" type="pres">
      <dgm:prSet presAssocID="{E40D4DA5-6A7E-B445-B7CA-4B316D49364F}" presName="circ1" presStyleLbl="vennNode1" presStyleIdx="0" presStyleCnt="3"/>
      <dgm:spPr/>
    </dgm:pt>
    <dgm:pt modelId="{D2E23CE8-F974-E649-91F6-48A8C7DF93C8}" type="pres">
      <dgm:prSet presAssocID="{E40D4DA5-6A7E-B445-B7CA-4B316D49364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1F540A1-912B-1547-B28D-C63496795272}" type="pres">
      <dgm:prSet presAssocID="{54DEB253-0093-5B4B-A50B-A8DA113D664D}" presName="circ2" presStyleLbl="vennNode1" presStyleIdx="1" presStyleCnt="3"/>
      <dgm:spPr/>
    </dgm:pt>
    <dgm:pt modelId="{F137F9EE-B920-B44B-8DD7-94A4A94F4B86}" type="pres">
      <dgm:prSet presAssocID="{54DEB253-0093-5B4B-A50B-A8DA113D664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02DF67-442F-334B-AF0E-C4D203D3AD3A}" type="pres">
      <dgm:prSet presAssocID="{1BF18CEF-BDAC-B042-8A99-4CF91166A20E}" presName="circ3" presStyleLbl="vennNode1" presStyleIdx="2" presStyleCnt="3"/>
      <dgm:spPr/>
    </dgm:pt>
    <dgm:pt modelId="{B3967508-AF93-1E47-9C29-A0EEC0D1FCC9}" type="pres">
      <dgm:prSet presAssocID="{1BF18CEF-BDAC-B042-8A99-4CF91166A20E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333A4B2-39AB-AE4C-A419-10A680459E64}" type="presOf" srcId="{1BF18CEF-BDAC-B042-8A99-4CF91166A20E}" destId="{5C02DF67-442F-334B-AF0E-C4D203D3AD3A}" srcOrd="0" destOrd="0" presId="urn:microsoft.com/office/officeart/2005/8/layout/venn1"/>
    <dgm:cxn modelId="{397F2996-A401-EB44-A391-A44921F759DA}" type="presOf" srcId="{1BF18CEF-BDAC-B042-8A99-4CF91166A20E}" destId="{B3967508-AF93-1E47-9C29-A0EEC0D1FCC9}" srcOrd="1" destOrd="0" presId="urn:microsoft.com/office/officeart/2005/8/layout/venn1"/>
    <dgm:cxn modelId="{724AECA9-01DD-FE4C-990C-B6D0821AF2B1}" type="presOf" srcId="{E40D4DA5-6A7E-B445-B7CA-4B316D49364F}" destId="{D2E23CE8-F974-E649-91F6-48A8C7DF93C8}" srcOrd="1" destOrd="0" presId="urn:microsoft.com/office/officeart/2005/8/layout/venn1"/>
    <dgm:cxn modelId="{F5862026-308A-7041-826D-43D54228186C}" srcId="{AE16CB6F-3597-CA47-904D-872DEE5BAD22}" destId="{E40D4DA5-6A7E-B445-B7CA-4B316D49364F}" srcOrd="0" destOrd="0" parTransId="{8142798F-E648-884E-AD42-1DDB6AAB85E0}" sibTransId="{8898D785-89EA-3C49-B004-CF39A12E8E6A}"/>
    <dgm:cxn modelId="{9DBD8D10-458A-B543-86EB-17272431FD89}" srcId="{AE16CB6F-3597-CA47-904D-872DEE5BAD22}" destId="{1BF18CEF-BDAC-B042-8A99-4CF91166A20E}" srcOrd="2" destOrd="0" parTransId="{AE9D98F7-1F83-E94F-8A0A-A59FB4B209D1}" sibTransId="{D4409CA3-6CFD-C943-80A8-F474D71443FE}"/>
    <dgm:cxn modelId="{0CD9BC8A-8C53-2D47-9B07-67D71932E87D}" type="presOf" srcId="{54DEB253-0093-5B4B-A50B-A8DA113D664D}" destId="{91F540A1-912B-1547-B28D-C63496795272}" srcOrd="0" destOrd="0" presId="urn:microsoft.com/office/officeart/2005/8/layout/venn1"/>
    <dgm:cxn modelId="{EC0FDB23-6F99-2E41-A090-A026ACDE5991}" type="presOf" srcId="{E40D4DA5-6A7E-B445-B7CA-4B316D49364F}" destId="{3FA835B1-6807-B445-82B1-B9559600BF0D}" srcOrd="0" destOrd="0" presId="urn:microsoft.com/office/officeart/2005/8/layout/venn1"/>
    <dgm:cxn modelId="{31F1623F-5B5A-C745-99C5-53037CBB0A6D}" type="presOf" srcId="{54DEB253-0093-5B4B-A50B-A8DA113D664D}" destId="{F137F9EE-B920-B44B-8DD7-94A4A94F4B86}" srcOrd="1" destOrd="0" presId="urn:microsoft.com/office/officeart/2005/8/layout/venn1"/>
    <dgm:cxn modelId="{17D137C0-F15A-1644-9137-8F0566B88C36}" srcId="{AE16CB6F-3597-CA47-904D-872DEE5BAD22}" destId="{54DEB253-0093-5B4B-A50B-A8DA113D664D}" srcOrd="1" destOrd="0" parTransId="{2830FF77-7D74-504A-8C56-D9FCCA339080}" sibTransId="{4931864C-1397-3B42-95C0-C7CD01A40E22}"/>
    <dgm:cxn modelId="{4C7951CB-627B-7045-9753-7EE3260DCB41}" type="presOf" srcId="{AE16CB6F-3597-CA47-904D-872DEE5BAD22}" destId="{60E011AD-C762-104F-96EA-35C4E622303F}" srcOrd="0" destOrd="0" presId="urn:microsoft.com/office/officeart/2005/8/layout/venn1"/>
    <dgm:cxn modelId="{9F709525-ECDD-0248-8B44-93A9833C097F}" type="presParOf" srcId="{60E011AD-C762-104F-96EA-35C4E622303F}" destId="{3FA835B1-6807-B445-82B1-B9559600BF0D}" srcOrd="0" destOrd="0" presId="urn:microsoft.com/office/officeart/2005/8/layout/venn1"/>
    <dgm:cxn modelId="{1546F1CD-EC20-C346-82CC-1A4D904FC087}" type="presParOf" srcId="{60E011AD-C762-104F-96EA-35C4E622303F}" destId="{D2E23CE8-F974-E649-91F6-48A8C7DF93C8}" srcOrd="1" destOrd="0" presId="urn:microsoft.com/office/officeart/2005/8/layout/venn1"/>
    <dgm:cxn modelId="{53931C72-D4F1-EB4A-AC03-0601535B1486}" type="presParOf" srcId="{60E011AD-C762-104F-96EA-35C4E622303F}" destId="{91F540A1-912B-1547-B28D-C63496795272}" srcOrd="2" destOrd="0" presId="urn:microsoft.com/office/officeart/2005/8/layout/venn1"/>
    <dgm:cxn modelId="{D84D8810-57DC-7C4A-BF12-7D5C99DE50E7}" type="presParOf" srcId="{60E011AD-C762-104F-96EA-35C4E622303F}" destId="{F137F9EE-B920-B44B-8DD7-94A4A94F4B86}" srcOrd="3" destOrd="0" presId="urn:microsoft.com/office/officeart/2005/8/layout/venn1"/>
    <dgm:cxn modelId="{916BA3D7-4A6D-CB4C-AB7F-3D22CCBE71C9}" type="presParOf" srcId="{60E011AD-C762-104F-96EA-35C4E622303F}" destId="{5C02DF67-442F-334B-AF0E-C4D203D3AD3A}" srcOrd="4" destOrd="0" presId="urn:microsoft.com/office/officeart/2005/8/layout/venn1"/>
    <dgm:cxn modelId="{AFA0BE6F-A42A-8E43-8073-FD938B913E30}" type="presParOf" srcId="{60E011AD-C762-104F-96EA-35C4E622303F}" destId="{B3967508-AF93-1E47-9C29-A0EEC0D1FCC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835B1-6807-B445-82B1-B9559600BF0D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2871893" y="636693"/>
        <a:ext cx="2384213" cy="1463040"/>
      </dsp:txXfrm>
    </dsp:sp>
    <dsp:sp modelId="{91F540A1-912B-1547-B28D-C63496795272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4605866" y="2939626"/>
        <a:ext cx="1950720" cy="1788160"/>
      </dsp:txXfrm>
    </dsp:sp>
    <dsp:sp modelId="{5C02DF67-442F-334B-AF0E-C4D203D3AD3A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/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2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1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5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1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17698-DE0B-0B4B-BE12-E89AFD773ABF}" type="datetimeFigureOut">
              <a:rPr lang="en-US" smtClean="0"/>
              <a:t>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45F56-80B8-A945-B492-123FF1B8B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498348"/>
            <a:ext cx="3175000" cy="5715000"/>
          </a:xfrm>
          <a:prstGeom prst="rect">
            <a:avLst/>
          </a:prstGeom>
          <a:effectLst>
            <a:innerShdw blurRad="63500" dist="101600" dir="2700000">
              <a:prstClr val="black">
                <a:alpha val="50000"/>
              </a:prstClr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2" y="498348"/>
            <a:ext cx="3175000" cy="5715000"/>
          </a:xfrm>
          <a:prstGeom prst="rect">
            <a:avLst/>
          </a:prstGeom>
          <a:effectLst>
            <a:innerShdw blurRad="63500" dist="1016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126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70" y="205232"/>
            <a:ext cx="6350000" cy="6350000"/>
          </a:xfrm>
          <a:prstGeom prst="rect">
            <a:avLst/>
          </a:prstGeom>
          <a:effectLst>
            <a:innerShdw blurRad="63500" dist="1016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0872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43454679"/>
              </p:ext>
            </p:extLst>
          </p:nvPr>
        </p:nvGraphicFramePr>
        <p:xfrm>
          <a:off x="1968938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93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Adams</dc:creator>
  <cp:lastModifiedBy>Paul Adams</cp:lastModifiedBy>
  <cp:revision>4</cp:revision>
  <dcterms:created xsi:type="dcterms:W3CDTF">2016-01-20T05:49:57Z</dcterms:created>
  <dcterms:modified xsi:type="dcterms:W3CDTF">2016-01-20T06:57:14Z</dcterms:modified>
</cp:coreProperties>
</file>