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65" r:id="rId5"/>
    <p:sldId id="266" r:id="rId6"/>
    <p:sldId id="260" r:id="rId7"/>
    <p:sldId id="268" r:id="rId8"/>
    <p:sldId id="259" r:id="rId9"/>
    <p:sldId id="261" r:id="rId10"/>
    <p:sldId id="262" r:id="rId11"/>
    <p:sldId id="269" r:id="rId12"/>
    <p:sldId id="267" r:id="rId13"/>
    <p:sldId id="257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FD800-5519-4CBD-B48F-1780726ABED0}" v="11" dt="2025-04-03T01:27:58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otte Ruby Patterson" userId="5e4f2a4d-4d7e-4526-8ff8-c9f44bf0b6b7" providerId="ADAL" clId="{D31FD800-5519-4CBD-B48F-1780726ABED0}"/>
    <pc:docChg chg="undo custSel addSld delSld modSld sldOrd">
      <pc:chgData name="Charlotte Ruby Patterson" userId="5e4f2a4d-4d7e-4526-8ff8-c9f44bf0b6b7" providerId="ADAL" clId="{D31FD800-5519-4CBD-B48F-1780726ABED0}" dt="2025-04-03T01:49:39.648" v="972" actId="20577"/>
      <pc:docMkLst>
        <pc:docMk/>
      </pc:docMkLst>
      <pc:sldChg chg="modSp mod">
        <pc:chgData name="Charlotte Ruby Patterson" userId="5e4f2a4d-4d7e-4526-8ff8-c9f44bf0b6b7" providerId="ADAL" clId="{D31FD800-5519-4CBD-B48F-1780726ABED0}" dt="2025-04-03T01:23:16.264" v="394" actId="20577"/>
        <pc:sldMkLst>
          <pc:docMk/>
          <pc:sldMk cId="3612432494" sldId="256"/>
        </pc:sldMkLst>
        <pc:spChg chg="mod">
          <ac:chgData name="Charlotte Ruby Patterson" userId="5e4f2a4d-4d7e-4526-8ff8-c9f44bf0b6b7" providerId="ADAL" clId="{D31FD800-5519-4CBD-B48F-1780726ABED0}" dt="2025-04-03T01:23:16.264" v="394" actId="20577"/>
          <ac:spMkLst>
            <pc:docMk/>
            <pc:sldMk cId="3612432494" sldId="256"/>
            <ac:spMk id="2" creationId="{D427427A-7DF1-2C46-CFA4-FF7F08F336AC}"/>
          </ac:spMkLst>
        </pc:spChg>
      </pc:sldChg>
      <pc:sldChg chg="add">
        <pc:chgData name="Charlotte Ruby Patterson" userId="5e4f2a4d-4d7e-4526-8ff8-c9f44bf0b6b7" providerId="ADAL" clId="{D31FD800-5519-4CBD-B48F-1780726ABED0}" dt="2025-04-03T01:27:54.498" v="545"/>
        <pc:sldMkLst>
          <pc:docMk/>
          <pc:sldMk cId="1117058006" sldId="257"/>
        </pc:sldMkLst>
      </pc:sldChg>
      <pc:sldChg chg="addSp delSp modSp new del mod">
        <pc:chgData name="Charlotte Ruby Patterson" userId="5e4f2a4d-4d7e-4526-8ff8-c9f44bf0b6b7" providerId="ADAL" clId="{D31FD800-5519-4CBD-B48F-1780726ABED0}" dt="2025-04-03T01:27:52.498" v="544" actId="2696"/>
        <pc:sldMkLst>
          <pc:docMk/>
          <pc:sldMk cId="2155328107" sldId="257"/>
        </pc:sldMkLst>
        <pc:spChg chg="mod">
          <ac:chgData name="Charlotte Ruby Patterson" userId="5e4f2a4d-4d7e-4526-8ff8-c9f44bf0b6b7" providerId="ADAL" clId="{D31FD800-5519-4CBD-B48F-1780726ABED0}" dt="2025-04-03T00:58:50.744" v="37" actId="20577"/>
          <ac:spMkLst>
            <pc:docMk/>
            <pc:sldMk cId="2155328107" sldId="257"/>
            <ac:spMk id="2" creationId="{69F93DC5-C091-B5D7-7BDF-1E132F8753EA}"/>
          </ac:spMkLst>
        </pc:spChg>
        <pc:spChg chg="del">
          <ac:chgData name="Charlotte Ruby Patterson" userId="5e4f2a4d-4d7e-4526-8ff8-c9f44bf0b6b7" providerId="ADAL" clId="{D31FD800-5519-4CBD-B48F-1780726ABED0}" dt="2025-04-03T00:58:53.230" v="38"/>
          <ac:spMkLst>
            <pc:docMk/>
            <pc:sldMk cId="2155328107" sldId="257"/>
            <ac:spMk id="3" creationId="{5E98FD22-B9A7-4289-E961-5C46DD9474F7}"/>
          </ac:spMkLst>
        </pc:spChg>
        <pc:picChg chg="add mod">
          <ac:chgData name="Charlotte Ruby Patterson" userId="5e4f2a4d-4d7e-4526-8ff8-c9f44bf0b6b7" providerId="ADAL" clId="{D31FD800-5519-4CBD-B48F-1780726ABED0}" dt="2025-04-03T00:58:53.230" v="38"/>
          <ac:picMkLst>
            <pc:docMk/>
            <pc:sldMk cId="2155328107" sldId="257"/>
            <ac:picMk id="4" creationId="{F15309A1-7837-BBB9-F013-B4EEB7A0CFB1}"/>
          </ac:picMkLst>
        </pc:picChg>
      </pc:sldChg>
      <pc:sldChg chg="addSp new del">
        <pc:chgData name="Charlotte Ruby Patterson" userId="5e4f2a4d-4d7e-4526-8ff8-c9f44bf0b6b7" providerId="ADAL" clId="{D31FD800-5519-4CBD-B48F-1780726ABED0}" dt="2025-04-03T01:27:52.498" v="544" actId="2696"/>
        <pc:sldMkLst>
          <pc:docMk/>
          <pc:sldMk cId="437120976" sldId="258"/>
        </pc:sldMkLst>
        <pc:picChg chg="add">
          <ac:chgData name="Charlotte Ruby Patterson" userId="5e4f2a4d-4d7e-4526-8ff8-c9f44bf0b6b7" providerId="ADAL" clId="{D31FD800-5519-4CBD-B48F-1780726ABED0}" dt="2025-04-03T01:05:32.429" v="40"/>
          <ac:picMkLst>
            <pc:docMk/>
            <pc:sldMk cId="437120976" sldId="258"/>
            <ac:picMk id="2" creationId="{F51CD7A1-E7AF-FDC0-0F31-BD42F255D28F}"/>
          </ac:picMkLst>
        </pc:picChg>
      </pc:sldChg>
      <pc:sldChg chg="add">
        <pc:chgData name="Charlotte Ruby Patterson" userId="5e4f2a4d-4d7e-4526-8ff8-c9f44bf0b6b7" providerId="ADAL" clId="{D31FD800-5519-4CBD-B48F-1780726ABED0}" dt="2025-04-03T01:27:54.498" v="545"/>
        <pc:sldMkLst>
          <pc:docMk/>
          <pc:sldMk cId="4007922882" sldId="258"/>
        </pc:sldMkLst>
      </pc:sldChg>
      <pc:sldChg chg="addSp modSp new mod">
        <pc:chgData name="Charlotte Ruby Patterson" userId="5e4f2a4d-4d7e-4526-8ff8-c9f44bf0b6b7" providerId="ADAL" clId="{D31FD800-5519-4CBD-B48F-1780726ABED0}" dt="2025-04-03T01:18:21.747" v="276" actId="1076"/>
        <pc:sldMkLst>
          <pc:docMk/>
          <pc:sldMk cId="2889341016" sldId="259"/>
        </pc:sldMkLst>
        <pc:spChg chg="mod">
          <ac:chgData name="Charlotte Ruby Patterson" userId="5e4f2a4d-4d7e-4526-8ff8-c9f44bf0b6b7" providerId="ADAL" clId="{D31FD800-5519-4CBD-B48F-1780726ABED0}" dt="2025-04-03T01:11:30.951" v="101" actId="20577"/>
          <ac:spMkLst>
            <pc:docMk/>
            <pc:sldMk cId="2889341016" sldId="259"/>
            <ac:spMk id="2" creationId="{8C8123CD-590E-A9B6-F111-12D43745F839}"/>
          </ac:spMkLst>
        </pc:spChg>
        <pc:spChg chg="mod">
          <ac:chgData name="Charlotte Ruby Patterson" userId="5e4f2a4d-4d7e-4526-8ff8-c9f44bf0b6b7" providerId="ADAL" clId="{D31FD800-5519-4CBD-B48F-1780726ABED0}" dt="2025-04-03T01:14:36.657" v="184" actId="20577"/>
          <ac:spMkLst>
            <pc:docMk/>
            <pc:sldMk cId="2889341016" sldId="259"/>
            <ac:spMk id="3" creationId="{AEDB92F1-A3C8-014A-964B-910F893AF533}"/>
          </ac:spMkLst>
        </pc:spChg>
        <pc:spChg chg="add mod">
          <ac:chgData name="Charlotte Ruby Patterson" userId="5e4f2a4d-4d7e-4526-8ff8-c9f44bf0b6b7" providerId="ADAL" clId="{D31FD800-5519-4CBD-B48F-1780726ABED0}" dt="2025-04-03T01:18:21.747" v="276" actId="1076"/>
          <ac:spMkLst>
            <pc:docMk/>
            <pc:sldMk cId="2889341016" sldId="259"/>
            <ac:spMk id="5" creationId="{2DBDB088-C20D-241C-8D39-41836032F51A}"/>
          </ac:spMkLst>
        </pc:spChg>
      </pc:sldChg>
      <pc:sldChg chg="modSp new mod ord">
        <pc:chgData name="Charlotte Ruby Patterson" userId="5e4f2a4d-4d7e-4526-8ff8-c9f44bf0b6b7" providerId="ADAL" clId="{D31FD800-5519-4CBD-B48F-1780726ABED0}" dt="2025-04-03T01:19:58.333" v="308"/>
        <pc:sldMkLst>
          <pc:docMk/>
          <pc:sldMk cId="2641799269" sldId="260"/>
        </pc:sldMkLst>
        <pc:spChg chg="mod">
          <ac:chgData name="Charlotte Ruby Patterson" userId="5e4f2a4d-4d7e-4526-8ff8-c9f44bf0b6b7" providerId="ADAL" clId="{D31FD800-5519-4CBD-B48F-1780726ABED0}" dt="2025-04-03T01:14:43.825" v="200" actId="20577"/>
          <ac:spMkLst>
            <pc:docMk/>
            <pc:sldMk cId="2641799269" sldId="260"/>
            <ac:spMk id="2" creationId="{E416B7F0-CEB3-F66C-96ED-ABBD9330E3DC}"/>
          </ac:spMkLst>
        </pc:spChg>
        <pc:spChg chg="mod">
          <ac:chgData name="Charlotte Ruby Patterson" userId="5e4f2a4d-4d7e-4526-8ff8-c9f44bf0b6b7" providerId="ADAL" clId="{D31FD800-5519-4CBD-B48F-1780726ABED0}" dt="2025-04-03T01:18:06.249" v="274" actId="20577"/>
          <ac:spMkLst>
            <pc:docMk/>
            <pc:sldMk cId="2641799269" sldId="260"/>
            <ac:spMk id="3" creationId="{194045D3-386D-B57E-BFD8-FF722359D076}"/>
          </ac:spMkLst>
        </pc:spChg>
      </pc:sldChg>
      <pc:sldChg chg="addSp delSp modSp add mod">
        <pc:chgData name="Charlotte Ruby Patterson" userId="5e4f2a4d-4d7e-4526-8ff8-c9f44bf0b6b7" providerId="ADAL" clId="{D31FD800-5519-4CBD-B48F-1780726ABED0}" dt="2025-04-03T01:19:52.848" v="306" actId="6549"/>
        <pc:sldMkLst>
          <pc:docMk/>
          <pc:sldMk cId="3016005132" sldId="261"/>
        </pc:sldMkLst>
        <pc:spChg chg="mod">
          <ac:chgData name="Charlotte Ruby Patterson" userId="5e4f2a4d-4d7e-4526-8ff8-c9f44bf0b6b7" providerId="ADAL" clId="{D31FD800-5519-4CBD-B48F-1780726ABED0}" dt="2025-04-03T01:19:52.848" v="306" actId="6549"/>
          <ac:spMkLst>
            <pc:docMk/>
            <pc:sldMk cId="3016005132" sldId="261"/>
            <ac:spMk id="3" creationId="{B1448936-6E1B-97B6-2F08-809F7343F01B}"/>
          </ac:spMkLst>
        </pc:spChg>
        <pc:spChg chg="add mod">
          <ac:chgData name="Charlotte Ruby Patterson" userId="5e4f2a4d-4d7e-4526-8ff8-c9f44bf0b6b7" providerId="ADAL" clId="{D31FD800-5519-4CBD-B48F-1780726ABED0}" dt="2025-04-03T01:19:07.364" v="289" actId="1038"/>
          <ac:spMkLst>
            <pc:docMk/>
            <pc:sldMk cId="3016005132" sldId="261"/>
            <ac:spMk id="4" creationId="{BB8FC761-D47F-DA9D-C5F3-CBA82A20643A}"/>
          </ac:spMkLst>
        </pc:spChg>
        <pc:spChg chg="add del mod">
          <ac:chgData name="Charlotte Ruby Patterson" userId="5e4f2a4d-4d7e-4526-8ff8-c9f44bf0b6b7" providerId="ADAL" clId="{D31FD800-5519-4CBD-B48F-1780726ABED0}" dt="2025-04-03T01:19:10.037" v="290" actId="478"/>
          <ac:spMkLst>
            <pc:docMk/>
            <pc:sldMk cId="3016005132" sldId="261"/>
            <ac:spMk id="6" creationId="{012DDB40-9E32-7097-B6B8-AEF02CAEB6BA}"/>
          </ac:spMkLst>
        </pc:spChg>
      </pc:sldChg>
      <pc:sldChg chg="addSp delSp modSp add mod">
        <pc:chgData name="Charlotte Ruby Patterson" userId="5e4f2a4d-4d7e-4526-8ff8-c9f44bf0b6b7" providerId="ADAL" clId="{D31FD800-5519-4CBD-B48F-1780726ABED0}" dt="2025-04-03T01:21:03.530" v="389" actId="20577"/>
        <pc:sldMkLst>
          <pc:docMk/>
          <pc:sldMk cId="1661170178" sldId="262"/>
        </pc:sldMkLst>
        <pc:spChg chg="mod">
          <ac:chgData name="Charlotte Ruby Patterson" userId="5e4f2a4d-4d7e-4526-8ff8-c9f44bf0b6b7" providerId="ADAL" clId="{D31FD800-5519-4CBD-B48F-1780726ABED0}" dt="2025-04-03T01:21:03.530" v="389" actId="20577"/>
          <ac:spMkLst>
            <pc:docMk/>
            <pc:sldMk cId="1661170178" sldId="262"/>
            <ac:spMk id="3" creationId="{E210C31D-FC31-BC49-5593-1D141B6AF7BC}"/>
          </ac:spMkLst>
        </pc:spChg>
        <pc:spChg chg="del">
          <ac:chgData name="Charlotte Ruby Patterson" userId="5e4f2a4d-4d7e-4526-8ff8-c9f44bf0b6b7" providerId="ADAL" clId="{D31FD800-5519-4CBD-B48F-1780726ABED0}" dt="2025-04-03T01:20:10.697" v="313" actId="478"/>
          <ac:spMkLst>
            <pc:docMk/>
            <pc:sldMk cId="1661170178" sldId="262"/>
            <ac:spMk id="4" creationId="{454EBD76-703D-D6AD-AB7E-843D81C8FC93}"/>
          </ac:spMkLst>
        </pc:spChg>
        <pc:spChg chg="del">
          <ac:chgData name="Charlotte Ruby Patterson" userId="5e4f2a4d-4d7e-4526-8ff8-c9f44bf0b6b7" providerId="ADAL" clId="{D31FD800-5519-4CBD-B48F-1780726ABED0}" dt="2025-04-03T01:20:06.194" v="310" actId="478"/>
          <ac:spMkLst>
            <pc:docMk/>
            <pc:sldMk cId="1661170178" sldId="262"/>
            <ac:spMk id="5" creationId="{E051351C-C4F7-D8D5-70E9-1DF7C7DC537E}"/>
          </ac:spMkLst>
        </pc:spChg>
        <pc:spChg chg="add mod">
          <ac:chgData name="Charlotte Ruby Patterson" userId="5e4f2a4d-4d7e-4526-8ff8-c9f44bf0b6b7" providerId="ADAL" clId="{D31FD800-5519-4CBD-B48F-1780726ABED0}" dt="2025-04-03T01:20:42.423" v="362" actId="1076"/>
          <ac:spMkLst>
            <pc:docMk/>
            <pc:sldMk cId="1661170178" sldId="262"/>
            <ac:spMk id="7" creationId="{AAB8B9D7-CF34-50E6-0B79-B7589FD0B647}"/>
          </ac:spMkLst>
        </pc:spChg>
      </pc:sldChg>
      <pc:sldChg chg="addSp delSp modSp new mod ord">
        <pc:chgData name="Charlotte Ruby Patterson" userId="5e4f2a4d-4d7e-4526-8ff8-c9f44bf0b6b7" providerId="ADAL" clId="{D31FD800-5519-4CBD-B48F-1780726ABED0}" dt="2025-04-03T01:49:39.648" v="972" actId="20577"/>
        <pc:sldMkLst>
          <pc:docMk/>
          <pc:sldMk cId="1253255337" sldId="263"/>
        </pc:sldMkLst>
        <pc:spChg chg="mod">
          <ac:chgData name="Charlotte Ruby Patterson" userId="5e4f2a4d-4d7e-4526-8ff8-c9f44bf0b6b7" providerId="ADAL" clId="{D31FD800-5519-4CBD-B48F-1780726ABED0}" dt="2025-04-03T01:23:54.584" v="477" actId="20577"/>
          <ac:spMkLst>
            <pc:docMk/>
            <pc:sldMk cId="1253255337" sldId="263"/>
            <ac:spMk id="2" creationId="{684B531E-98F9-B4C8-4B12-E95700CF2FB9}"/>
          </ac:spMkLst>
        </pc:spChg>
        <pc:spChg chg="mod">
          <ac:chgData name="Charlotte Ruby Patterson" userId="5e4f2a4d-4d7e-4526-8ff8-c9f44bf0b6b7" providerId="ADAL" clId="{D31FD800-5519-4CBD-B48F-1780726ABED0}" dt="2025-04-03T01:49:39.648" v="972" actId="20577"/>
          <ac:spMkLst>
            <pc:docMk/>
            <pc:sldMk cId="1253255337" sldId="263"/>
            <ac:spMk id="3" creationId="{86A9DB66-1517-2838-3B89-752392977F0D}"/>
          </ac:spMkLst>
        </pc:spChg>
        <pc:picChg chg="add del">
          <ac:chgData name="Charlotte Ruby Patterson" userId="5e4f2a4d-4d7e-4526-8ff8-c9f44bf0b6b7" providerId="ADAL" clId="{D31FD800-5519-4CBD-B48F-1780726ABED0}" dt="2025-04-03T01:37:48.783" v="962" actId="22"/>
          <ac:picMkLst>
            <pc:docMk/>
            <pc:sldMk cId="1253255337" sldId="263"/>
            <ac:picMk id="5" creationId="{F54DA643-3B10-FD8C-12EB-B002934E9AE4}"/>
          </ac:picMkLst>
        </pc:picChg>
      </pc:sldChg>
      <pc:sldChg chg="addSp delSp modSp new mod">
        <pc:chgData name="Charlotte Ruby Patterson" userId="5e4f2a4d-4d7e-4526-8ff8-c9f44bf0b6b7" providerId="ADAL" clId="{D31FD800-5519-4CBD-B48F-1780726ABED0}" dt="2025-04-03T01:27:27.746" v="543" actId="1076"/>
        <pc:sldMkLst>
          <pc:docMk/>
          <pc:sldMk cId="331342616" sldId="264"/>
        </pc:sldMkLst>
        <pc:spChg chg="mod">
          <ac:chgData name="Charlotte Ruby Patterson" userId="5e4f2a4d-4d7e-4526-8ff8-c9f44bf0b6b7" providerId="ADAL" clId="{D31FD800-5519-4CBD-B48F-1780726ABED0}" dt="2025-04-03T01:24:01.248" v="490" actId="20577"/>
          <ac:spMkLst>
            <pc:docMk/>
            <pc:sldMk cId="331342616" sldId="264"/>
            <ac:spMk id="2" creationId="{AAC8C758-1F79-2CCB-72B2-FC746025B3B9}"/>
          </ac:spMkLst>
        </pc:spChg>
        <pc:spChg chg="del">
          <ac:chgData name="Charlotte Ruby Patterson" userId="5e4f2a4d-4d7e-4526-8ff8-c9f44bf0b6b7" providerId="ADAL" clId="{D31FD800-5519-4CBD-B48F-1780726ABED0}" dt="2025-04-03T01:25:05.214" v="523"/>
          <ac:spMkLst>
            <pc:docMk/>
            <pc:sldMk cId="331342616" sldId="264"/>
            <ac:spMk id="3" creationId="{71856E31-F5A7-4FCD-EB34-81F2EB374102}"/>
          </ac:spMkLst>
        </pc:spChg>
        <pc:picChg chg="add mod modCrop">
          <ac:chgData name="Charlotte Ruby Patterson" userId="5e4f2a4d-4d7e-4526-8ff8-c9f44bf0b6b7" providerId="ADAL" clId="{D31FD800-5519-4CBD-B48F-1780726ABED0}" dt="2025-04-03T01:27:27.046" v="542" actId="1076"/>
          <ac:picMkLst>
            <pc:docMk/>
            <pc:sldMk cId="331342616" sldId="264"/>
            <ac:picMk id="5" creationId="{66C23EC4-E8F3-96C9-586A-6DFA355DA1F8}"/>
          </ac:picMkLst>
        </pc:picChg>
        <pc:picChg chg="add mod">
          <ac:chgData name="Charlotte Ruby Patterson" userId="5e4f2a4d-4d7e-4526-8ff8-c9f44bf0b6b7" providerId="ADAL" clId="{D31FD800-5519-4CBD-B48F-1780726ABED0}" dt="2025-04-03T01:27:27.746" v="543" actId="1076"/>
          <ac:picMkLst>
            <pc:docMk/>
            <pc:sldMk cId="331342616" sldId="264"/>
            <ac:picMk id="6" creationId="{064DCADF-2770-9359-A949-C05A10927C55}"/>
          </ac:picMkLst>
        </pc:picChg>
      </pc:sldChg>
      <pc:sldChg chg="modSp add mod">
        <pc:chgData name="Charlotte Ruby Patterson" userId="5e4f2a4d-4d7e-4526-8ff8-c9f44bf0b6b7" providerId="ADAL" clId="{D31FD800-5519-4CBD-B48F-1780726ABED0}" dt="2025-04-03T01:24:37.647" v="522" actId="20577"/>
        <pc:sldMkLst>
          <pc:docMk/>
          <pc:sldMk cId="1371601781" sldId="265"/>
        </pc:sldMkLst>
        <pc:spChg chg="mod">
          <ac:chgData name="Charlotte Ruby Patterson" userId="5e4f2a4d-4d7e-4526-8ff8-c9f44bf0b6b7" providerId="ADAL" clId="{D31FD800-5519-4CBD-B48F-1780726ABED0}" dt="2025-04-03T01:24:37.647" v="522" actId="20577"/>
          <ac:spMkLst>
            <pc:docMk/>
            <pc:sldMk cId="1371601781" sldId="265"/>
            <ac:spMk id="2" creationId="{D808B9B5-8D56-7E22-DC7D-3588E8A95DAD}"/>
          </ac:spMkLst>
        </pc:spChg>
      </pc:sldChg>
      <pc:sldChg chg="modSp add mod">
        <pc:chgData name="Charlotte Ruby Patterson" userId="5e4f2a4d-4d7e-4526-8ff8-c9f44bf0b6b7" providerId="ADAL" clId="{D31FD800-5519-4CBD-B48F-1780726ABED0}" dt="2025-04-03T01:28:13.380" v="600" actId="20577"/>
        <pc:sldMkLst>
          <pc:docMk/>
          <pc:sldMk cId="65016677" sldId="266"/>
        </pc:sldMkLst>
        <pc:spChg chg="mod">
          <ac:chgData name="Charlotte Ruby Patterson" userId="5e4f2a4d-4d7e-4526-8ff8-c9f44bf0b6b7" providerId="ADAL" clId="{D31FD800-5519-4CBD-B48F-1780726ABED0}" dt="2025-04-03T01:28:13.380" v="600" actId="20577"/>
          <ac:spMkLst>
            <pc:docMk/>
            <pc:sldMk cId="65016677" sldId="266"/>
            <ac:spMk id="2" creationId="{1B790A4D-50FF-1253-1551-5BCB378406D2}"/>
          </ac:spMkLst>
        </pc:spChg>
      </pc:sldChg>
      <pc:sldChg chg="addSp delSp modSp new mod">
        <pc:chgData name="Charlotte Ruby Patterson" userId="5e4f2a4d-4d7e-4526-8ff8-c9f44bf0b6b7" providerId="ADAL" clId="{D31FD800-5519-4CBD-B48F-1780726ABED0}" dt="2025-04-03T01:33:08.608" v="647" actId="5793"/>
        <pc:sldMkLst>
          <pc:docMk/>
          <pc:sldMk cId="1153821141" sldId="267"/>
        </pc:sldMkLst>
        <pc:spChg chg="mod">
          <ac:chgData name="Charlotte Ruby Patterson" userId="5e4f2a4d-4d7e-4526-8ff8-c9f44bf0b6b7" providerId="ADAL" clId="{D31FD800-5519-4CBD-B48F-1780726ABED0}" dt="2025-04-03T01:33:08.608" v="647" actId="5793"/>
          <ac:spMkLst>
            <pc:docMk/>
            <pc:sldMk cId="1153821141" sldId="267"/>
            <ac:spMk id="2" creationId="{E2BD4AA1-B2AE-398B-9DD9-3F923093C2B9}"/>
          </ac:spMkLst>
        </pc:spChg>
        <pc:spChg chg="del mod">
          <ac:chgData name="Charlotte Ruby Patterson" userId="5e4f2a4d-4d7e-4526-8ff8-c9f44bf0b6b7" providerId="ADAL" clId="{D31FD800-5519-4CBD-B48F-1780726ABED0}" dt="2025-04-03T01:30:01.930" v="642" actId="22"/>
          <ac:spMkLst>
            <pc:docMk/>
            <pc:sldMk cId="1153821141" sldId="267"/>
            <ac:spMk id="3" creationId="{EFCD3ACA-617B-A4F0-5304-1A7759FF13EF}"/>
          </ac:spMkLst>
        </pc:spChg>
        <pc:picChg chg="add mod ord">
          <ac:chgData name="Charlotte Ruby Patterson" userId="5e4f2a4d-4d7e-4526-8ff8-c9f44bf0b6b7" providerId="ADAL" clId="{D31FD800-5519-4CBD-B48F-1780726ABED0}" dt="2025-04-03T01:30:03.968" v="643" actId="1076"/>
          <ac:picMkLst>
            <pc:docMk/>
            <pc:sldMk cId="1153821141" sldId="267"/>
            <ac:picMk id="5" creationId="{6884A66F-C1B4-153E-C7CE-54E77D42C261}"/>
          </ac:picMkLst>
        </pc:picChg>
      </pc:sldChg>
      <pc:sldChg chg="modSp new mod">
        <pc:chgData name="Charlotte Ruby Patterson" userId="5e4f2a4d-4d7e-4526-8ff8-c9f44bf0b6b7" providerId="ADAL" clId="{D31FD800-5519-4CBD-B48F-1780726ABED0}" dt="2025-04-03T01:35:25.834" v="919" actId="5793"/>
        <pc:sldMkLst>
          <pc:docMk/>
          <pc:sldMk cId="1197906918" sldId="268"/>
        </pc:sldMkLst>
        <pc:spChg chg="mod">
          <ac:chgData name="Charlotte Ruby Patterson" userId="5e4f2a4d-4d7e-4526-8ff8-c9f44bf0b6b7" providerId="ADAL" clId="{D31FD800-5519-4CBD-B48F-1780726ABED0}" dt="2025-04-03T01:34:29.387" v="660" actId="20577"/>
          <ac:spMkLst>
            <pc:docMk/>
            <pc:sldMk cId="1197906918" sldId="268"/>
            <ac:spMk id="2" creationId="{8FA8327A-C216-F68F-055E-2696CEEFA144}"/>
          </ac:spMkLst>
        </pc:spChg>
        <pc:spChg chg="mod">
          <ac:chgData name="Charlotte Ruby Patterson" userId="5e4f2a4d-4d7e-4526-8ff8-c9f44bf0b6b7" providerId="ADAL" clId="{D31FD800-5519-4CBD-B48F-1780726ABED0}" dt="2025-04-03T01:35:25.834" v="919" actId="5793"/>
          <ac:spMkLst>
            <pc:docMk/>
            <pc:sldMk cId="1197906918" sldId="268"/>
            <ac:spMk id="3" creationId="{EFB0CA68-2DD8-3082-79DF-DA6016D1CBDE}"/>
          </ac:spMkLst>
        </pc:spChg>
      </pc:sldChg>
      <pc:sldChg chg="addSp delSp modSp new mod">
        <pc:chgData name="Charlotte Ruby Patterson" userId="5e4f2a4d-4d7e-4526-8ff8-c9f44bf0b6b7" providerId="ADAL" clId="{D31FD800-5519-4CBD-B48F-1780726ABED0}" dt="2025-04-03T01:37:40.345" v="960" actId="22"/>
        <pc:sldMkLst>
          <pc:docMk/>
          <pc:sldMk cId="1685990104" sldId="269"/>
        </pc:sldMkLst>
        <pc:spChg chg="mod">
          <ac:chgData name="Charlotte Ruby Patterson" userId="5e4f2a4d-4d7e-4526-8ff8-c9f44bf0b6b7" providerId="ADAL" clId="{D31FD800-5519-4CBD-B48F-1780726ABED0}" dt="2025-04-03T01:36:08.084" v="958" actId="20577"/>
          <ac:spMkLst>
            <pc:docMk/>
            <pc:sldMk cId="1685990104" sldId="269"/>
            <ac:spMk id="2" creationId="{EB5099EA-A475-7A15-3934-30D0B59D40F7}"/>
          </ac:spMkLst>
        </pc:spChg>
        <pc:picChg chg="add del">
          <ac:chgData name="Charlotte Ruby Patterson" userId="5e4f2a4d-4d7e-4526-8ff8-c9f44bf0b6b7" providerId="ADAL" clId="{D31FD800-5519-4CBD-B48F-1780726ABED0}" dt="2025-04-03T01:37:40.345" v="960" actId="22"/>
          <ac:picMkLst>
            <pc:docMk/>
            <pc:sldMk cId="1685990104" sldId="269"/>
            <ac:picMk id="5" creationId="{A60CED5F-BBD8-7683-6697-5E8139D691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330C-79E5-9160-86EF-073845CA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9B02D-C034-43BA-EC41-32225F0AB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006F-C8FC-A36D-E78C-0805C63D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1D1A-917B-399E-FA8C-231937DA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4C4DE-2879-5803-8E85-3BB6964D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6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1191-707B-CC7C-93A5-368A281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3831-2A72-FAFE-73C2-D39E9F9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FAB0-15B8-3DA0-4D39-D95535C51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15DA0-1005-4C4A-5608-5F4078AD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4BBE0-FDB0-CE29-493B-6C56F4E6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215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44A03-F4D4-4EAD-3C6E-2AC95F079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9F5B9-8D68-6D07-CE2D-B9AE204B2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7608-63C2-B990-C724-606506F2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B163C-2B2C-61B9-BEB1-E33927D5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66EB9-45F7-E4CF-7572-777C28EB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618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795F-130D-2BA1-4711-147A793B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4522-A42F-AFBF-28CE-C9C840DA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F59DC-3F7E-8A8F-EA91-57CD78CE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F8E30-384E-4CB2-5164-D90B4B46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9B5D-3277-5E92-86A9-04B51423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308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D2CA-9797-A369-2E57-969B0889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65463-8DA2-3500-FABE-5B0B1200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AD92F-4DDC-0129-F573-ECFC48EE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F66E8-EAC1-DE44-4010-9459B0E7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CDB05-CBCB-98D0-BBD0-2028593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1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4C7E-97F9-5A38-D23E-B7A2EDEA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6548-60BC-F9ED-B2C0-9413ECF38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18682-B62F-661C-53CF-BDCF775F1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2B2E6-0146-FFE1-5ABF-7AA1CA9B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E31DD-0408-B976-C153-BF0FA0C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B33A6-81EB-8C7F-B4DB-49874A0E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244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5782-4DD7-1D09-D92F-116701FE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3987A-7F21-F459-CE5C-DC2E9A45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D319-C549-9076-B181-CE894E3CC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B16A-D434-585C-8FE3-AE376AF48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6ACAD3-CBF2-C9D9-054E-274A6BE0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F57AC8-C9FB-F51F-D99C-D144D29D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C427F-B571-D2DC-44D3-0725E18F7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FA5A2-25F4-C2F7-ACF1-BE9148B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29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9082-866F-BE60-C169-D80D38B8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9998-4E95-9584-D852-5CC68D00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1166-4DCB-5D16-5AD8-6AFDF203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34A6E-43FC-569F-8EB1-EBDFC4A5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75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FC308-0D39-F2E6-24F7-4920A120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9451F-6F12-548C-64A1-DDB0F1EF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59BC0-1373-AD8B-3AAD-6309C00A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54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B04E-4A61-CA2B-1A02-C8FF72E1C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1683-B281-179A-B618-89790243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48898-4490-E348-F583-9FC6A4B02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75A08-319D-7CB8-349B-C2F7B1D6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9C6BE-E904-26BE-2771-4D410B80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AA9F4-4DFF-0414-0040-276C67F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516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191C-C1DD-AE9F-6C35-16AF29B1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E0A90-1CA0-C790-1E97-D885CC070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750FB-D9F2-9C30-7F2C-A9D454DF7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58164-28E1-288B-F997-CB7D65D4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07B36-F12B-2C05-5251-820B2D26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E911B-6079-2028-F98D-F0CA02FF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488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31353-8A78-A588-9628-E5D8576E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4AC75-AFA8-18DF-B95D-323DF1E41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87AC4-8935-20D9-9B86-05FED3FC0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B9197A-D4B6-42E7-8225-BEF9C473628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3413-A4B2-40B3-9609-642E9344E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296B1-A27F-66D9-EB09-D5368FCBD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4B225-800D-4997-8974-A640DB32503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21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531E-98F9-B4C8-4B12-E95700C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Hello! Tell us a bit about yourselves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B66-1517-2838-3B89-75239297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Mentimeter</a:t>
            </a:r>
          </a:p>
        </p:txBody>
      </p:sp>
    </p:spTree>
    <p:extLst>
      <p:ext uri="{BB962C8B-B14F-4D97-AF65-F5344CB8AC3E}">
        <p14:creationId xmlns:p14="http://schemas.microsoft.com/office/powerpoint/2010/main" val="125325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6CF7B-CB0A-2691-D44E-138E90AE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B940-2DCE-E4A5-F5AD-63296525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0C31D-FC31-BC49-5593-1D141B6A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are my model outputs going to be used for?</a:t>
            </a:r>
          </a:p>
          <a:p>
            <a:r>
              <a:rPr lang="en-AU" dirty="0"/>
              <a:t>Spatial prioritisation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8B9D7-CF34-50E6-0B79-B7589FD0B647}"/>
              </a:ext>
            </a:extLst>
          </p:cNvPr>
          <p:cNvSpPr txBox="1"/>
          <p:nvPr/>
        </p:nvSpPr>
        <p:spPr>
          <a:xfrm>
            <a:off x="6470965" y="5850235"/>
            <a:ext cx="6097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(2015). Is my species distribution model fit for purpose? Matching data and models to applications.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Global ecology and biogeography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17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99EA-A475-7A15-3934-30D0B59D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Koala ecology (relevant for SDM)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2C00-C1ED-5786-8984-240EDACC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99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4AA1-B2AE-398B-9DD9-3F923093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There are many tools out there…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4A66F-C1B4-153E-C7CE-54E77D42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829" y="2069275"/>
            <a:ext cx="5210175" cy="695325"/>
          </a:xfrm>
        </p:spPr>
      </p:pic>
    </p:spTree>
    <p:extLst>
      <p:ext uri="{BB962C8B-B14F-4D97-AF65-F5344CB8AC3E}">
        <p14:creationId xmlns:p14="http://schemas.microsoft.com/office/powerpoint/2010/main" val="115382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3DC5-C091-B5D7-7BDF-1E132F875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Study region – South East Queensland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5309A1-7837-BBB9-F013-B4EEB7A0CF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441" y="1825625"/>
            <a:ext cx="50951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5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1CD7A1-E7AF-FDC0-0F31-BD42F255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2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7427A-7DF1-2C46-CFA4-FF7F08F33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SDMs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BBB74-7974-D561-BA2C-FC12169D16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43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C758-1F79-2CCB-72B2-FC746025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are we?</a:t>
            </a:r>
          </a:p>
        </p:txBody>
      </p:sp>
      <p:pic>
        <p:nvPicPr>
          <p:cNvPr id="5" name="Content Placeholder 4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66C23EC4-E8F3-96C9-586A-6DFA355DA1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1" r="10468" b="26481"/>
          <a:stretch/>
        </p:blipFill>
        <p:spPr>
          <a:xfrm>
            <a:off x="7708458" y="2183225"/>
            <a:ext cx="2760184" cy="269403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4DCADF-2770-9359-A949-C05A10927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358" y="2280038"/>
            <a:ext cx="2597217" cy="259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4119-3186-C60A-7ED1-6BFB8465E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B9B5-8D56-7E22-DC7D-3588E8A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will this workshop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7EC3-A3BD-296C-7F49-B0880517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601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069B7-30DF-647B-C0D8-7C51500F0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0A4D-50FF-1253-1551-5BCB3784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Species Distribution Modelling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F1BB-BDB8-1E26-D07D-3A357E6C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016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B7F0-CEB3-F66C-96ED-ABBD9330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045D3-386D-B57E-BFD8-FF722359D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Guillera‐Arroita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(2015). Is my species distribution model fit for purpose? Matching data and models to applications.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Global ecology and biogeography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Guisan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(2017).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Habitat suitability and distribution models: with applications in R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Cambridge University Press.</a:t>
            </a:r>
          </a:p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Zurell</a:t>
            </a:r>
            <a:r>
              <a:rPr lang="en-AU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al. (2020). A standard protocol for reporting species distribution models. </a:t>
            </a:r>
            <a:r>
              <a:rPr lang="en-AU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Ecography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179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327A-C216-F68F-055E-2696CEEF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CA68-2DD8-3082-79DF-DA6016D1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Modelling is often more art than science</a:t>
            </a:r>
          </a:p>
          <a:p>
            <a:r>
              <a:rPr lang="en-AU" dirty="0"/>
              <a:t>We make many decisions along the way</a:t>
            </a:r>
          </a:p>
          <a:p>
            <a:r>
              <a:rPr lang="en-AU" dirty="0"/>
              <a:t>We need to be transparent and clear about these decisions</a:t>
            </a:r>
          </a:p>
          <a:p>
            <a:r>
              <a:rPr lang="en-AU" dirty="0"/>
              <a:t>We need to spend time understanding the effect of our decisions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9790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23CD-590E-A9B6-F111-12D43745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92F1-A3C8-014A-964B-910F893A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is the aim of my model? </a:t>
            </a:r>
          </a:p>
          <a:p>
            <a:r>
              <a:rPr lang="en-AU" dirty="0"/>
              <a:t>Explanation</a:t>
            </a:r>
          </a:p>
          <a:p>
            <a:r>
              <a:rPr lang="en-AU" dirty="0"/>
              <a:t>Mapping</a:t>
            </a:r>
          </a:p>
          <a:p>
            <a:r>
              <a:rPr lang="en-AU" dirty="0"/>
              <a:t>Transfer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DB088-C20D-241C-8D39-41836032F51A}"/>
              </a:ext>
            </a:extLst>
          </p:cNvPr>
          <p:cNvSpPr txBox="1"/>
          <p:nvPr/>
        </p:nvSpPr>
        <p:spPr>
          <a:xfrm>
            <a:off x="6199361" y="598873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341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57249-D778-0868-4167-B57EA454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26ED-6219-A6DF-0667-2B021842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Getting started – some questions to ask yourself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8936-6E1B-97B6-2F08-809F7343F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AU" dirty="0"/>
              <a:t>What is the aim of my model? </a:t>
            </a:r>
          </a:p>
          <a:p>
            <a:r>
              <a:rPr lang="en-AU" dirty="0"/>
              <a:t>Explanation</a:t>
            </a:r>
          </a:p>
          <a:p>
            <a:r>
              <a:rPr lang="en-AU" dirty="0"/>
              <a:t>Mapping</a:t>
            </a:r>
          </a:p>
          <a:p>
            <a:r>
              <a:rPr lang="en-AU" dirty="0"/>
              <a:t>Transfer</a:t>
            </a:r>
          </a:p>
          <a:p>
            <a:pPr marL="514350" indent="-514350">
              <a:buAutoNum type="arabicPeriod"/>
            </a:pP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DA334-33EA-36E7-429A-1CA6B667F1E6}"/>
              </a:ext>
            </a:extLst>
          </p:cNvPr>
          <p:cNvSpPr txBox="1"/>
          <p:nvPr/>
        </p:nvSpPr>
        <p:spPr>
          <a:xfrm>
            <a:off x="6199361" y="5988734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Araújo et al. (2019). Standards for distribution models in biodiversity assessments.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 advances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FC761-D47F-DA9D-C5F3-CBA82A20643A}"/>
              </a:ext>
            </a:extLst>
          </p:cNvPr>
          <p:cNvSpPr/>
          <p:nvPr/>
        </p:nvSpPr>
        <p:spPr>
          <a:xfrm>
            <a:off x="1122629" y="3367888"/>
            <a:ext cx="1339913" cy="46172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600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296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Hello! Tell us a bit about yourselves</vt:lpstr>
      <vt:lpstr>SDMs </vt:lpstr>
      <vt:lpstr>Who are we?</vt:lpstr>
      <vt:lpstr>How will this workshop run?</vt:lpstr>
      <vt:lpstr>Species Distribution Modelling 101</vt:lpstr>
      <vt:lpstr>Key resources</vt:lpstr>
      <vt:lpstr>Key messages</vt:lpstr>
      <vt:lpstr>Getting started – some questions to ask yourself </vt:lpstr>
      <vt:lpstr>Getting started – some questions to ask yourself </vt:lpstr>
      <vt:lpstr>Getting started – some questions to ask yourself </vt:lpstr>
      <vt:lpstr>Koala ecology (relevant for SDM)</vt:lpstr>
      <vt:lpstr>There are many tools out there…</vt:lpstr>
      <vt:lpstr>Study region – South East Queensland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Ruby Patterson</dc:creator>
  <cp:lastModifiedBy>Charlotte Ruby Patterson</cp:lastModifiedBy>
  <cp:revision>1</cp:revision>
  <dcterms:created xsi:type="dcterms:W3CDTF">2025-04-03T00:57:54Z</dcterms:created>
  <dcterms:modified xsi:type="dcterms:W3CDTF">2025-04-03T01:49:40Z</dcterms:modified>
</cp:coreProperties>
</file>