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1FD800-5519-4CBD-B48F-1780726ABED0}" v="2" dt="2025-04-03T01:05:32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otte Ruby Patterson" userId="5e4f2a4d-4d7e-4526-8ff8-c9f44bf0b6b7" providerId="ADAL" clId="{D31FD800-5519-4CBD-B48F-1780726ABED0}"/>
    <pc:docChg chg="custSel addSld modSld">
      <pc:chgData name="Charlotte Ruby Patterson" userId="5e4f2a4d-4d7e-4526-8ff8-c9f44bf0b6b7" providerId="ADAL" clId="{D31FD800-5519-4CBD-B48F-1780726ABED0}" dt="2025-04-03T01:05:32.429" v="40"/>
      <pc:docMkLst>
        <pc:docMk/>
      </pc:docMkLst>
      <pc:sldChg chg="addSp delSp modSp new mod">
        <pc:chgData name="Charlotte Ruby Patterson" userId="5e4f2a4d-4d7e-4526-8ff8-c9f44bf0b6b7" providerId="ADAL" clId="{D31FD800-5519-4CBD-B48F-1780726ABED0}" dt="2025-04-03T00:58:53.230" v="38"/>
        <pc:sldMkLst>
          <pc:docMk/>
          <pc:sldMk cId="2155328107" sldId="257"/>
        </pc:sldMkLst>
        <pc:spChg chg="mod">
          <ac:chgData name="Charlotte Ruby Patterson" userId="5e4f2a4d-4d7e-4526-8ff8-c9f44bf0b6b7" providerId="ADAL" clId="{D31FD800-5519-4CBD-B48F-1780726ABED0}" dt="2025-04-03T00:58:50.744" v="37" actId="20577"/>
          <ac:spMkLst>
            <pc:docMk/>
            <pc:sldMk cId="2155328107" sldId="257"/>
            <ac:spMk id="2" creationId="{69F93DC5-C091-B5D7-7BDF-1E132F8753EA}"/>
          </ac:spMkLst>
        </pc:spChg>
        <pc:spChg chg="del">
          <ac:chgData name="Charlotte Ruby Patterson" userId="5e4f2a4d-4d7e-4526-8ff8-c9f44bf0b6b7" providerId="ADAL" clId="{D31FD800-5519-4CBD-B48F-1780726ABED0}" dt="2025-04-03T00:58:53.230" v="38"/>
          <ac:spMkLst>
            <pc:docMk/>
            <pc:sldMk cId="2155328107" sldId="257"/>
            <ac:spMk id="3" creationId="{5E98FD22-B9A7-4289-E961-5C46DD9474F7}"/>
          </ac:spMkLst>
        </pc:spChg>
        <pc:picChg chg="add mod">
          <ac:chgData name="Charlotte Ruby Patterson" userId="5e4f2a4d-4d7e-4526-8ff8-c9f44bf0b6b7" providerId="ADAL" clId="{D31FD800-5519-4CBD-B48F-1780726ABED0}" dt="2025-04-03T00:58:53.230" v="38"/>
          <ac:picMkLst>
            <pc:docMk/>
            <pc:sldMk cId="2155328107" sldId="257"/>
            <ac:picMk id="4" creationId="{F15309A1-7837-BBB9-F013-B4EEB7A0CFB1}"/>
          </ac:picMkLst>
        </pc:picChg>
      </pc:sldChg>
      <pc:sldChg chg="addSp new">
        <pc:chgData name="Charlotte Ruby Patterson" userId="5e4f2a4d-4d7e-4526-8ff8-c9f44bf0b6b7" providerId="ADAL" clId="{D31FD800-5519-4CBD-B48F-1780726ABED0}" dt="2025-04-03T01:05:32.429" v="40"/>
        <pc:sldMkLst>
          <pc:docMk/>
          <pc:sldMk cId="437120976" sldId="258"/>
        </pc:sldMkLst>
        <pc:picChg chg="add">
          <ac:chgData name="Charlotte Ruby Patterson" userId="5e4f2a4d-4d7e-4526-8ff8-c9f44bf0b6b7" providerId="ADAL" clId="{D31FD800-5519-4CBD-B48F-1780726ABED0}" dt="2025-04-03T01:05:32.429" v="40"/>
          <ac:picMkLst>
            <pc:docMk/>
            <pc:sldMk cId="437120976" sldId="258"/>
            <ac:picMk id="2" creationId="{F51CD7A1-E7AF-FDC0-0F31-BD42F255D2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330C-79E5-9160-86EF-073845CAC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9B02D-C034-43BA-EC41-32225F0AB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7006F-C8FC-A36D-E78C-0805C63D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A1D1A-917B-399E-FA8C-231937DA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4C4DE-2879-5803-8E85-3BB6964D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062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1191-707B-CC7C-93A5-368A2818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13831-2A72-FAFE-73C2-D39E9F9FD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DFAB0-15B8-3DA0-4D39-D95535C5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15DA0-1005-4C4A-5608-5F4078AD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4BBE0-FDB0-CE29-493B-6C56F4E6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15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44A03-F4D4-4EAD-3C6E-2AC95F079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9F5B9-8D68-6D07-CE2D-B9AE204B2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57608-63C2-B990-C724-606506F2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163C-2B2C-61B9-BEB1-E33927D5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66EB9-45F7-E4CF-7572-777C28EB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61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795F-130D-2BA1-4711-147A793B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E4522-A42F-AFBF-28CE-C9C840DA3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F59DC-3F7E-8A8F-EA91-57CD78CE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F8E30-384E-4CB2-5164-D90B4B46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B9B5D-3277-5E92-86A9-04B51423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930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D2CA-9797-A369-2E57-969B08897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65463-8DA2-3500-FABE-5B0B12007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AD92F-4DDC-0129-F573-ECFC48EE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F66E8-EAC1-DE44-4010-9459B0E7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CDB05-CBCB-98D0-BBD0-20285938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910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4C7E-97F9-5A38-D23E-B7A2EDEA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6548-60BC-F9ED-B2C0-9413ECF38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18682-B62F-661C-53CF-BDCF775F1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2B2E6-0146-FFE1-5ABF-7AA1CA9B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E31DD-0408-B976-C153-BF0FA0C1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B33A6-81EB-8C7F-B4DB-49874A0E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224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5782-4DD7-1D09-D92F-116701FE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3987A-7F21-F459-CE5C-DC2E9A45A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DD319-C549-9076-B181-CE894E3CC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EB16A-D434-585C-8FE3-AE376AF48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ACAD3-CBF2-C9D9-054E-274A6BE01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57AC8-C9FB-F51F-D99C-D144D29D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C427F-B571-D2DC-44D3-0725E18F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8FA5A2-25F4-C2F7-ACF1-BE9148BB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429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9082-866F-BE60-C169-D80D38B8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79998-4E95-9584-D852-5CC68D00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71166-4DCB-5D16-5AD8-6AFDF203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34A6E-43FC-569F-8EB1-EBDFC4A5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475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FC308-0D39-F2E6-24F7-4920A120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9451F-6F12-548C-64A1-DDB0F1EF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59BC0-1373-AD8B-3AAD-6309C00A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154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B04E-4A61-CA2B-1A02-C8FF72E1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1683-B281-179A-B618-897902434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48898-4490-E348-F583-9FC6A4B02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75A08-319D-7CB8-349B-C2F7B1D6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9C6BE-E904-26BE-2771-4D410B80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AA9F4-4DFF-0414-0040-276C67FE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16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191C-C1DD-AE9F-6C35-16AF29B1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E0A90-1CA0-C790-1E97-D885CC070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750FB-D9F2-9C30-7F2C-A9D454DF7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58164-28E1-288B-F997-CB7D65D4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07B36-F12B-2C05-5251-820B2D26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E911B-6079-2028-F98D-F0CA02FF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88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31353-8A78-A588-9628-E5D8576E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4AC75-AFA8-18DF-B95D-323DF1E41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87AC4-8935-20D9-9B86-05FED3FC0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C3413-A4B2-40B3-9609-642E9344E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296B1-A27F-66D9-EB09-D5368FCBD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219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427A-7DF1-2C46-CFA4-FF7F08F33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BBB74-7974-D561-BA2C-FC12169D1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43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3DC5-C091-B5D7-7BDF-1E132F87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Study region – South East Queensland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5309A1-7837-BBB9-F013-B4EEB7A0C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441" y="1825625"/>
            <a:ext cx="50951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2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CD7A1-E7AF-FDC0-0F31-BD42F255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371600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2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Study region – South East Queensland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Charlotte Ruby Patterson</dc:creator>
  <cp:lastModifiedBy>Charlotte Ruby Patterson</cp:lastModifiedBy>
  <cp:revision>1</cp:revision>
  <dcterms:created xsi:type="dcterms:W3CDTF">2025-04-03T00:57:54Z</dcterms:created>
  <dcterms:modified xsi:type="dcterms:W3CDTF">2025-04-03T01:05:42Z</dcterms:modified>
</cp:coreProperties>
</file>