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A63D6-6097-46CA-B9BE-934F57D47E0D}" v="2" dt="2024-01-30T07:04:36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OPEN SOURCE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Patchaiyammal . R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patchaiyammal.r@cognizant.com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JABREF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 Tab bar if there is only a single Library Open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defect :https://github.com/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JabRef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jabref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/issues/9971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the link to clone the project Locally 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https://devdocs.jabref.org/getting-into-the-code/guidelines-for-setting-up-a-local-workspace/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JABREF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the Steps To Reproduce the bug :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*Once the project is cloned started to run the application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created a new single library I could see the tab bar is being displayed .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In order to free more vertical spaces like removing the extra space could enhance the user experience 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0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JABREF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React.StrictMode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working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Opendefect:https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storybookjs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/storybook/issues/22472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*Create a react app ,clone the project with the specified URL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*Install using Link :https://storybook.js.org/docs/get-started/install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9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JABREF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the Steps To Reproduce the bug :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*steps to run the app locally 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-y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storybook@latest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Choose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webpack_react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type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*After following the steps the web page is opened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*Tried to follow the comments changed to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preview.ts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preview.tsx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*added decorator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*after adding this still it is running No changes needed it is working good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770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{37AD37CE-BBB2-419C-B91B-B18CE6C2538C}tf56160789_win32</Template>
  <TotalTime>328</TotalTime>
  <Words>351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Times New Roman</vt:lpstr>
      <vt:lpstr>Custom</vt:lpstr>
      <vt:lpstr>OPEN SOURCE PROJECT </vt:lpstr>
      <vt:lpstr>            JABREF Hide Tab bar if there is only a single Library Open  Open defect :https://github.com/JabRef/jabref/issues/9971  Follow the link to clone the project Locally  https://devdocs.jabref.org/getting-into-the-code/guidelines-for-setting-up-a-local-workspace/     </vt:lpstr>
      <vt:lpstr>    JABREF       Followed the Steps To Reproduce the bug :   *Once the project is cloned started to run the application   * created a new single library I could see the tab bar is being displayed .  * In order to free more vertical spaces like removing the extra space could enhance the user experience           </vt:lpstr>
      <vt:lpstr>    JABREF     React.StrictMode is not working  *Opendefect:https://github.com/storybookjs/storybook/issues/22472  *Create a react app ,clone the project with the specified URL  *Install using Link :https://storybook.js.org/docs/get-started/install          </vt:lpstr>
      <vt:lpstr>    JABREF        Followed the Steps To Reproduce the bug : *steps to run the app locally   npm init -y  npx storybook@latest init  Choose webpack_react project type *After following the steps the web page is opened *Tried to follow the comments changed to preview.ts to preview.tsx *added decorator  *after adding this still it is running No changes needed it is working good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PROJECT</dc:title>
  <dc:creator>R, Patchaiyammal (Cognizant)</dc:creator>
  <cp:lastModifiedBy>R, Patchaiyammal (Cognizant)</cp:lastModifiedBy>
  <cp:revision>2</cp:revision>
  <dcterms:created xsi:type="dcterms:W3CDTF">2024-01-30T02:48:25Z</dcterms:created>
  <dcterms:modified xsi:type="dcterms:W3CDTF">2024-01-30T08:16:31Z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