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2" r:id="rId1"/>
  </p:sldMasterIdLst>
  <p:notesMasterIdLst>
    <p:notesMasterId r:id="rId20"/>
  </p:notesMasterIdLst>
  <p:handoutMasterIdLst>
    <p:handoutMasterId r:id="rId21"/>
  </p:handoutMasterIdLst>
  <p:sldIdLst>
    <p:sldId id="269" r:id="rId2"/>
    <p:sldId id="297" r:id="rId3"/>
    <p:sldId id="282" r:id="rId4"/>
    <p:sldId id="270" r:id="rId5"/>
    <p:sldId id="286" r:id="rId6"/>
    <p:sldId id="283" r:id="rId7"/>
    <p:sldId id="284" r:id="rId8"/>
    <p:sldId id="287" r:id="rId9"/>
    <p:sldId id="288" r:id="rId10"/>
    <p:sldId id="285" r:id="rId11"/>
    <p:sldId id="289" r:id="rId12"/>
    <p:sldId id="290" r:id="rId13"/>
    <p:sldId id="293" r:id="rId14"/>
    <p:sldId id="294" r:id="rId15"/>
    <p:sldId id="291" r:id="rId16"/>
    <p:sldId id="292" r:id="rId17"/>
    <p:sldId id="295" r:id="rId18"/>
    <p:sldId id="296" r:id="rId19"/>
  </p:sldIdLst>
  <p:sldSz cx="9144000" cy="6858000" type="screen4x3"/>
  <p:notesSz cx="7010400" cy="9296400"/>
  <p:defaultTextStyle>
    <a:defPPr>
      <a:defRPr lang="en-US"/>
    </a:defPPr>
    <a:lvl1pPr algn="l" rtl="0" fontAlgn="base">
      <a:spcBef>
        <a:spcPct val="20000"/>
      </a:spcBef>
      <a:spcAft>
        <a:spcPct val="0"/>
      </a:spcAft>
      <a:buClr>
        <a:schemeClr val="accent2"/>
      </a:buClr>
      <a:buSzPct val="70000"/>
      <a:buFont typeface="Wingdings" pitchFamily="2" charset="2"/>
      <a:buChar char="l"/>
      <a:defRPr sz="2600" kern="1200">
        <a:solidFill>
          <a:schemeClr val="tx1"/>
        </a:solidFill>
        <a:latin typeface="Arial" charset="0"/>
        <a:ea typeface="+mn-ea"/>
        <a:cs typeface="+mn-cs"/>
      </a:defRPr>
    </a:lvl1pPr>
    <a:lvl2pPr marL="457200" algn="l" rtl="0" fontAlgn="base">
      <a:spcBef>
        <a:spcPct val="20000"/>
      </a:spcBef>
      <a:spcAft>
        <a:spcPct val="0"/>
      </a:spcAft>
      <a:buClr>
        <a:schemeClr val="accent2"/>
      </a:buClr>
      <a:buSzPct val="70000"/>
      <a:buFont typeface="Wingdings" pitchFamily="2" charset="2"/>
      <a:buChar char="l"/>
      <a:defRPr sz="2600" kern="1200">
        <a:solidFill>
          <a:schemeClr val="tx1"/>
        </a:solidFill>
        <a:latin typeface="Arial" charset="0"/>
        <a:ea typeface="+mn-ea"/>
        <a:cs typeface="+mn-cs"/>
      </a:defRPr>
    </a:lvl2pPr>
    <a:lvl3pPr marL="914400" algn="l" rtl="0" fontAlgn="base">
      <a:spcBef>
        <a:spcPct val="20000"/>
      </a:spcBef>
      <a:spcAft>
        <a:spcPct val="0"/>
      </a:spcAft>
      <a:buClr>
        <a:schemeClr val="accent2"/>
      </a:buClr>
      <a:buSzPct val="70000"/>
      <a:buFont typeface="Wingdings" pitchFamily="2" charset="2"/>
      <a:buChar char="l"/>
      <a:defRPr sz="2600" kern="1200">
        <a:solidFill>
          <a:schemeClr val="tx1"/>
        </a:solidFill>
        <a:latin typeface="Arial" charset="0"/>
        <a:ea typeface="+mn-ea"/>
        <a:cs typeface="+mn-cs"/>
      </a:defRPr>
    </a:lvl3pPr>
    <a:lvl4pPr marL="1371600" algn="l" rtl="0" fontAlgn="base">
      <a:spcBef>
        <a:spcPct val="20000"/>
      </a:spcBef>
      <a:spcAft>
        <a:spcPct val="0"/>
      </a:spcAft>
      <a:buClr>
        <a:schemeClr val="accent2"/>
      </a:buClr>
      <a:buSzPct val="70000"/>
      <a:buFont typeface="Wingdings" pitchFamily="2" charset="2"/>
      <a:buChar char="l"/>
      <a:defRPr sz="2600" kern="1200">
        <a:solidFill>
          <a:schemeClr val="tx1"/>
        </a:solidFill>
        <a:latin typeface="Arial" charset="0"/>
        <a:ea typeface="+mn-ea"/>
        <a:cs typeface="+mn-cs"/>
      </a:defRPr>
    </a:lvl4pPr>
    <a:lvl5pPr marL="1828800" algn="l" rtl="0" fontAlgn="base">
      <a:spcBef>
        <a:spcPct val="20000"/>
      </a:spcBef>
      <a:spcAft>
        <a:spcPct val="0"/>
      </a:spcAft>
      <a:buClr>
        <a:schemeClr val="accent2"/>
      </a:buClr>
      <a:buSzPct val="70000"/>
      <a:buFont typeface="Wingdings" pitchFamily="2" charset="2"/>
      <a:buChar char="l"/>
      <a:defRPr sz="2600" kern="1200">
        <a:solidFill>
          <a:schemeClr val="tx1"/>
        </a:solidFill>
        <a:latin typeface="Arial" charset="0"/>
        <a:ea typeface="+mn-ea"/>
        <a:cs typeface="+mn-cs"/>
      </a:defRPr>
    </a:lvl5pPr>
    <a:lvl6pPr marL="2286000" algn="l" defTabSz="914400" rtl="0" eaLnBrk="1" latinLnBrk="0" hangingPunct="1">
      <a:defRPr sz="2600" kern="1200">
        <a:solidFill>
          <a:schemeClr val="tx1"/>
        </a:solidFill>
        <a:latin typeface="Arial" charset="0"/>
        <a:ea typeface="+mn-ea"/>
        <a:cs typeface="+mn-cs"/>
      </a:defRPr>
    </a:lvl6pPr>
    <a:lvl7pPr marL="2743200" algn="l" defTabSz="914400" rtl="0" eaLnBrk="1" latinLnBrk="0" hangingPunct="1">
      <a:defRPr sz="2600" kern="1200">
        <a:solidFill>
          <a:schemeClr val="tx1"/>
        </a:solidFill>
        <a:latin typeface="Arial" charset="0"/>
        <a:ea typeface="+mn-ea"/>
        <a:cs typeface="+mn-cs"/>
      </a:defRPr>
    </a:lvl7pPr>
    <a:lvl8pPr marL="3200400" algn="l" defTabSz="914400" rtl="0" eaLnBrk="1" latinLnBrk="0" hangingPunct="1">
      <a:defRPr sz="2600" kern="1200">
        <a:solidFill>
          <a:schemeClr val="tx1"/>
        </a:solidFill>
        <a:latin typeface="Arial" charset="0"/>
        <a:ea typeface="+mn-ea"/>
        <a:cs typeface="+mn-cs"/>
      </a:defRPr>
    </a:lvl8pPr>
    <a:lvl9pPr marL="3657600" algn="l" defTabSz="914400" rtl="0" eaLnBrk="1" latinLnBrk="0" hangingPunct="1">
      <a:defRPr sz="26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3611"/>
    <a:srgbClr val="A44114"/>
    <a:srgbClr val="F3B99F"/>
    <a:srgbClr val="B94917"/>
    <a:srgbClr val="FF6600"/>
    <a:srgbClr val="000066"/>
    <a:srgbClr val="00002C"/>
    <a:srgbClr val="C4E7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0F6B22B-63C0-4ECE-99CF-3E7C56A2CC56}" v="385" dt="2023-08-20T12:13:32.080"/>
  </p1510:revLst>
</p1510:revInfo>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6173" autoAdjust="0"/>
  </p:normalViewPr>
  <p:slideViewPr>
    <p:cSldViewPr>
      <p:cViewPr varScale="1">
        <p:scale>
          <a:sx n="87" d="100"/>
          <a:sy n="87" d="100"/>
        </p:scale>
        <p:origin x="2286" y="78"/>
      </p:cViewPr>
      <p:guideLst>
        <p:guide orient="horz" pos="2160"/>
        <p:guide pos="2880"/>
      </p:guideLst>
    </p:cSldViewPr>
  </p:slideViewPr>
  <p:notesTextViewPr>
    <p:cViewPr>
      <p:scale>
        <a:sx n="1" d="1"/>
        <a:sy n="1" d="1"/>
      </p:scale>
      <p:origin x="0" y="0"/>
    </p:cViewPr>
  </p:notesText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tricia May Sales" userId="a2dc1a10d84dc067" providerId="LiveId" clId="{C0F6B22B-63C0-4ECE-99CF-3E7C56A2CC56}"/>
    <pc:docChg chg="undo redo custSel addSld delSld modSld sldOrd">
      <pc:chgData name="Patricia May Sales" userId="a2dc1a10d84dc067" providerId="LiveId" clId="{C0F6B22B-63C0-4ECE-99CF-3E7C56A2CC56}" dt="2023-08-20T12:35:43.523" v="9983" actId="20577"/>
      <pc:docMkLst>
        <pc:docMk/>
      </pc:docMkLst>
      <pc:sldChg chg="addSp delSp modSp mod delAnim modNotesTx">
        <pc:chgData name="Patricia May Sales" userId="a2dc1a10d84dc067" providerId="LiveId" clId="{C0F6B22B-63C0-4ECE-99CF-3E7C56A2CC56}" dt="2023-08-20T12:20:14.107" v="9978" actId="20577"/>
        <pc:sldMkLst>
          <pc:docMk/>
          <pc:sldMk cId="3429484809" sldId="269"/>
        </pc:sldMkLst>
        <pc:spChg chg="mod">
          <ac:chgData name="Patricia May Sales" userId="a2dc1a10d84dc067" providerId="LiveId" clId="{C0F6B22B-63C0-4ECE-99CF-3E7C56A2CC56}" dt="2023-08-20T11:38:22.568" v="8438" actId="20577"/>
          <ac:spMkLst>
            <pc:docMk/>
            <pc:sldMk cId="3429484809" sldId="269"/>
            <ac:spMk id="4" creationId="{70486D98-0B9B-4C4E-A25F-64BA4C5DBB94}"/>
          </ac:spMkLst>
        </pc:spChg>
        <pc:spChg chg="mod">
          <ac:chgData name="Patricia May Sales" userId="a2dc1a10d84dc067" providerId="LiveId" clId="{C0F6B22B-63C0-4ECE-99CF-3E7C56A2CC56}" dt="2023-08-20T12:09:03.772" v="9975" actId="20577"/>
          <ac:spMkLst>
            <pc:docMk/>
            <pc:sldMk cId="3429484809" sldId="269"/>
            <ac:spMk id="5" creationId="{D655BBED-E65C-4B70-99E3-9318D4F249A0}"/>
          </ac:spMkLst>
        </pc:spChg>
        <pc:picChg chg="add del mod">
          <ac:chgData name="Patricia May Sales" userId="a2dc1a10d84dc067" providerId="LiveId" clId="{C0F6B22B-63C0-4ECE-99CF-3E7C56A2CC56}" dt="2023-08-20T12:16:14.891" v="9977" actId="478"/>
          <ac:picMkLst>
            <pc:docMk/>
            <pc:sldMk cId="3429484809" sldId="269"/>
            <ac:picMk id="9" creationId="{C9891219-A19C-7336-E91D-3D0906F919F4}"/>
          </ac:picMkLst>
        </pc:picChg>
      </pc:sldChg>
      <pc:sldChg chg="modSp mod ord modNotesTx">
        <pc:chgData name="Patricia May Sales" userId="a2dc1a10d84dc067" providerId="LiveId" clId="{C0F6B22B-63C0-4ECE-99CF-3E7C56A2CC56}" dt="2023-08-20T11:48:41.627" v="9084" actId="20577"/>
        <pc:sldMkLst>
          <pc:docMk/>
          <pc:sldMk cId="3190566040" sldId="270"/>
        </pc:sldMkLst>
        <pc:spChg chg="mod">
          <ac:chgData name="Patricia May Sales" userId="a2dc1a10d84dc067" providerId="LiveId" clId="{C0F6B22B-63C0-4ECE-99CF-3E7C56A2CC56}" dt="2023-08-19T06:11:54.559" v="2796" actId="20577"/>
          <ac:spMkLst>
            <pc:docMk/>
            <pc:sldMk cId="3190566040" sldId="270"/>
            <ac:spMk id="3" creationId="{F6DABF9E-9B82-4C13-8452-952BD74F6DC7}"/>
          </ac:spMkLst>
        </pc:spChg>
      </pc:sldChg>
      <pc:sldChg chg="modSp mod modNotesTx">
        <pc:chgData name="Patricia May Sales" userId="a2dc1a10d84dc067" providerId="LiveId" clId="{C0F6B22B-63C0-4ECE-99CF-3E7C56A2CC56}" dt="2023-08-20T12:35:43.523" v="9983" actId="20577"/>
        <pc:sldMkLst>
          <pc:docMk/>
          <pc:sldMk cId="17302156" sldId="282"/>
        </pc:sldMkLst>
        <pc:spChg chg="mod">
          <ac:chgData name="Patricia May Sales" userId="a2dc1a10d84dc067" providerId="LiveId" clId="{C0F6B22B-63C0-4ECE-99CF-3E7C56A2CC56}" dt="2023-08-16T12:29:21.082" v="313" actId="20577"/>
          <ac:spMkLst>
            <pc:docMk/>
            <pc:sldMk cId="17302156" sldId="282"/>
            <ac:spMk id="2" creationId="{2E57B81E-2D78-BEFD-EF54-102EC8B21325}"/>
          </ac:spMkLst>
        </pc:spChg>
        <pc:spChg chg="mod">
          <ac:chgData name="Patricia May Sales" userId="a2dc1a10d84dc067" providerId="LiveId" clId="{C0F6B22B-63C0-4ECE-99CF-3E7C56A2CC56}" dt="2023-08-20T11:48:00.735" v="9076" actId="20577"/>
          <ac:spMkLst>
            <pc:docMk/>
            <pc:sldMk cId="17302156" sldId="282"/>
            <ac:spMk id="3" creationId="{2C43A4FD-43E1-51CC-141E-86D2A4573861}"/>
          </ac:spMkLst>
        </pc:spChg>
      </pc:sldChg>
      <pc:sldChg chg="addSp delSp modSp new mod modClrScheme chgLayout modNotesTx">
        <pc:chgData name="Patricia May Sales" userId="a2dc1a10d84dc067" providerId="LiveId" clId="{C0F6B22B-63C0-4ECE-99CF-3E7C56A2CC56}" dt="2023-08-20T01:16:38.321" v="4895" actId="20577"/>
        <pc:sldMkLst>
          <pc:docMk/>
          <pc:sldMk cId="2805969218" sldId="283"/>
        </pc:sldMkLst>
        <pc:spChg chg="mod">
          <ac:chgData name="Patricia May Sales" userId="a2dc1a10d84dc067" providerId="LiveId" clId="{C0F6B22B-63C0-4ECE-99CF-3E7C56A2CC56}" dt="2023-08-19T05:57:02.993" v="2641" actId="26606"/>
          <ac:spMkLst>
            <pc:docMk/>
            <pc:sldMk cId="2805969218" sldId="283"/>
            <ac:spMk id="2" creationId="{E37B5B08-17E6-BD98-A3B5-3BD2B56A488E}"/>
          </ac:spMkLst>
        </pc:spChg>
        <pc:spChg chg="del mod ord">
          <ac:chgData name="Patricia May Sales" userId="a2dc1a10d84dc067" providerId="LiveId" clId="{C0F6B22B-63C0-4ECE-99CF-3E7C56A2CC56}" dt="2023-08-16T23:41:00.050" v="1160" actId="478"/>
          <ac:spMkLst>
            <pc:docMk/>
            <pc:sldMk cId="2805969218" sldId="283"/>
            <ac:spMk id="3" creationId="{4FC97EC5-AF10-9B85-4E41-5AE4B1D0C96A}"/>
          </ac:spMkLst>
        </pc:spChg>
        <pc:spChg chg="add del mod">
          <ac:chgData name="Patricia May Sales" userId="a2dc1a10d84dc067" providerId="LiveId" clId="{C0F6B22B-63C0-4ECE-99CF-3E7C56A2CC56}" dt="2023-08-16T23:41:05.848" v="1161" actId="478"/>
          <ac:spMkLst>
            <pc:docMk/>
            <pc:sldMk cId="2805969218" sldId="283"/>
            <ac:spMk id="4" creationId="{72EA0E18-1350-E3EF-DE84-FDF05AC45A1A}"/>
          </ac:spMkLst>
        </pc:spChg>
        <pc:spChg chg="add del mod">
          <ac:chgData name="Patricia May Sales" userId="a2dc1a10d84dc067" providerId="LiveId" clId="{C0F6B22B-63C0-4ECE-99CF-3E7C56A2CC56}" dt="2023-08-19T05:57:09.724" v="2642" actId="931"/>
          <ac:spMkLst>
            <pc:docMk/>
            <pc:sldMk cId="2805969218" sldId="283"/>
            <ac:spMk id="7" creationId="{077FBBC9-51F3-2A75-BACD-4A065307FE6D}"/>
          </ac:spMkLst>
        </pc:spChg>
        <pc:picChg chg="add mod">
          <ac:chgData name="Patricia May Sales" userId="a2dc1a10d84dc067" providerId="LiveId" clId="{C0F6B22B-63C0-4ECE-99CF-3E7C56A2CC56}" dt="2023-08-19T05:57:13.393" v="2644" actId="962"/>
          <ac:picMkLst>
            <pc:docMk/>
            <pc:sldMk cId="2805969218" sldId="283"/>
            <ac:picMk id="4" creationId="{D2C9C40E-9893-14DE-2A86-F211FB87F823}"/>
          </ac:picMkLst>
        </pc:picChg>
        <pc:picChg chg="add del mod">
          <ac:chgData name="Patricia May Sales" userId="a2dc1a10d84dc067" providerId="LiveId" clId="{C0F6B22B-63C0-4ECE-99CF-3E7C56A2CC56}" dt="2023-08-19T05:56:58.988" v="2640" actId="478"/>
          <ac:picMkLst>
            <pc:docMk/>
            <pc:sldMk cId="2805969218" sldId="283"/>
            <ac:picMk id="5" creationId="{0BC19260-E330-61BF-1BCA-C28C2EA40F39}"/>
          </ac:picMkLst>
        </pc:picChg>
      </pc:sldChg>
      <pc:sldChg chg="addSp delSp modSp new mod modClrScheme chgLayout modNotesTx">
        <pc:chgData name="Patricia May Sales" userId="a2dc1a10d84dc067" providerId="LiveId" clId="{C0F6B22B-63C0-4ECE-99CF-3E7C56A2CC56}" dt="2023-08-19T05:57:38.169" v="2649" actId="962"/>
        <pc:sldMkLst>
          <pc:docMk/>
          <pc:sldMk cId="3854483959" sldId="284"/>
        </pc:sldMkLst>
        <pc:spChg chg="mod ord">
          <ac:chgData name="Patricia May Sales" userId="a2dc1a10d84dc067" providerId="LiveId" clId="{C0F6B22B-63C0-4ECE-99CF-3E7C56A2CC56}" dt="2023-08-19T05:57:26.886" v="2646" actId="700"/>
          <ac:spMkLst>
            <pc:docMk/>
            <pc:sldMk cId="3854483959" sldId="284"/>
            <ac:spMk id="2" creationId="{3C3503AC-1E52-5D9B-CC46-EE6248C4F0A8}"/>
          </ac:spMkLst>
        </pc:spChg>
        <pc:spChg chg="add del mod ord">
          <ac:chgData name="Patricia May Sales" userId="a2dc1a10d84dc067" providerId="LiveId" clId="{C0F6B22B-63C0-4ECE-99CF-3E7C56A2CC56}" dt="2023-08-19T05:57:34.556" v="2647" actId="931"/>
          <ac:spMkLst>
            <pc:docMk/>
            <pc:sldMk cId="3854483959" sldId="284"/>
            <ac:spMk id="3" creationId="{3A65597C-7F75-111D-13D5-FCA5A7AFA813}"/>
          </ac:spMkLst>
        </pc:spChg>
        <pc:spChg chg="del">
          <ac:chgData name="Patricia May Sales" userId="a2dc1a10d84dc067" providerId="LiveId" clId="{C0F6B22B-63C0-4ECE-99CF-3E7C56A2CC56}" dt="2023-08-16T14:11:55.595" v="726" actId="700"/>
          <ac:spMkLst>
            <pc:docMk/>
            <pc:sldMk cId="3854483959" sldId="284"/>
            <ac:spMk id="3" creationId="{B14D450D-421A-342B-B32F-052EAD8AB73A}"/>
          </ac:spMkLst>
        </pc:spChg>
        <pc:spChg chg="del">
          <ac:chgData name="Patricia May Sales" userId="a2dc1a10d84dc067" providerId="LiveId" clId="{C0F6B22B-63C0-4ECE-99CF-3E7C56A2CC56}" dt="2023-08-16T14:11:55.595" v="726" actId="700"/>
          <ac:spMkLst>
            <pc:docMk/>
            <pc:sldMk cId="3854483959" sldId="284"/>
            <ac:spMk id="4" creationId="{8EEB4F20-8D77-6C57-C0F2-4C8E52E1192B}"/>
          </ac:spMkLst>
        </pc:spChg>
        <pc:picChg chg="add del mod">
          <ac:chgData name="Patricia May Sales" userId="a2dc1a10d84dc067" providerId="LiveId" clId="{C0F6B22B-63C0-4ECE-99CF-3E7C56A2CC56}" dt="2023-08-19T05:57:19.184" v="2645" actId="478"/>
          <ac:picMkLst>
            <pc:docMk/>
            <pc:sldMk cId="3854483959" sldId="284"/>
            <ac:picMk id="4" creationId="{C9D49D34-191C-DB52-FC7A-83C888AD4A58}"/>
          </ac:picMkLst>
        </pc:picChg>
        <pc:picChg chg="add mod">
          <ac:chgData name="Patricia May Sales" userId="a2dc1a10d84dc067" providerId="LiveId" clId="{C0F6B22B-63C0-4ECE-99CF-3E7C56A2CC56}" dt="2023-08-19T05:57:38.169" v="2649" actId="962"/>
          <ac:picMkLst>
            <pc:docMk/>
            <pc:sldMk cId="3854483959" sldId="284"/>
            <ac:picMk id="6" creationId="{7E698CB9-3ACC-79CB-8181-0929E8CEFC76}"/>
          </ac:picMkLst>
        </pc:picChg>
      </pc:sldChg>
      <pc:sldChg chg="addSp delSp modSp new mod ord modClrScheme chgLayout modNotesTx">
        <pc:chgData name="Patricia May Sales" userId="a2dc1a10d84dc067" providerId="LiveId" clId="{C0F6B22B-63C0-4ECE-99CF-3E7C56A2CC56}" dt="2023-08-19T06:10:34.909" v="2665"/>
        <pc:sldMkLst>
          <pc:docMk/>
          <pc:sldMk cId="1955567287" sldId="285"/>
        </pc:sldMkLst>
        <pc:spChg chg="add del mod">
          <ac:chgData name="Patricia May Sales" userId="a2dc1a10d84dc067" providerId="LiveId" clId="{C0F6B22B-63C0-4ECE-99CF-3E7C56A2CC56}" dt="2023-08-19T04:45:09.870" v="2587" actId="478"/>
          <ac:spMkLst>
            <pc:docMk/>
            <pc:sldMk cId="1955567287" sldId="285"/>
            <ac:spMk id="2" creationId="{1252BBE3-10F8-C8E7-72D9-E32EEB7B30CA}"/>
          </ac:spMkLst>
        </pc:spChg>
        <pc:spChg chg="del mod ord">
          <ac:chgData name="Patricia May Sales" userId="a2dc1a10d84dc067" providerId="LiveId" clId="{C0F6B22B-63C0-4ECE-99CF-3E7C56A2CC56}" dt="2023-08-17T01:26:06.404" v="1566" actId="700"/>
          <ac:spMkLst>
            <pc:docMk/>
            <pc:sldMk cId="1955567287" sldId="285"/>
            <ac:spMk id="2" creationId="{DECEB21A-F2A9-6ACB-BAA4-1F5F38975DD4}"/>
          </ac:spMkLst>
        </pc:spChg>
        <pc:spChg chg="del mod ord">
          <ac:chgData name="Patricia May Sales" userId="a2dc1a10d84dc067" providerId="LiveId" clId="{C0F6B22B-63C0-4ECE-99CF-3E7C56A2CC56}" dt="2023-08-17T01:26:06.404" v="1566" actId="700"/>
          <ac:spMkLst>
            <pc:docMk/>
            <pc:sldMk cId="1955567287" sldId="285"/>
            <ac:spMk id="3" creationId="{708B77B1-4DE5-B613-A98C-A23122110D1F}"/>
          </ac:spMkLst>
        </pc:spChg>
        <pc:spChg chg="add del mod">
          <ac:chgData name="Patricia May Sales" userId="a2dc1a10d84dc067" providerId="LiveId" clId="{C0F6B22B-63C0-4ECE-99CF-3E7C56A2CC56}" dt="2023-08-19T04:45:09.528" v="2586" actId="478"/>
          <ac:spMkLst>
            <pc:docMk/>
            <pc:sldMk cId="1955567287" sldId="285"/>
            <ac:spMk id="3" creationId="{F3EBD52B-1B99-B9A6-4713-BEC1AD115AEF}"/>
          </ac:spMkLst>
        </pc:spChg>
        <pc:spChg chg="add del mod">
          <ac:chgData name="Patricia May Sales" userId="a2dc1a10d84dc067" providerId="LiveId" clId="{C0F6B22B-63C0-4ECE-99CF-3E7C56A2CC56}" dt="2023-08-19T04:45:20.981" v="2590" actId="700"/>
          <ac:spMkLst>
            <pc:docMk/>
            <pc:sldMk cId="1955567287" sldId="285"/>
            <ac:spMk id="4" creationId="{430456E3-1AE2-DD49-FCFE-3DBEA099DA57}"/>
          </ac:spMkLst>
        </pc:spChg>
        <pc:spChg chg="del mod ord">
          <ac:chgData name="Patricia May Sales" userId="a2dc1a10d84dc067" providerId="LiveId" clId="{C0F6B22B-63C0-4ECE-99CF-3E7C56A2CC56}" dt="2023-08-17T01:26:06.404" v="1566" actId="700"/>
          <ac:spMkLst>
            <pc:docMk/>
            <pc:sldMk cId="1955567287" sldId="285"/>
            <ac:spMk id="4" creationId="{56A6EF70-3293-4A9F-49F7-430783CD9E35}"/>
          </ac:spMkLst>
        </pc:spChg>
        <pc:spChg chg="add mod ord">
          <ac:chgData name="Patricia May Sales" userId="a2dc1a10d84dc067" providerId="LiveId" clId="{C0F6B22B-63C0-4ECE-99CF-3E7C56A2CC56}" dt="2023-08-19T04:45:20.981" v="2590" actId="700"/>
          <ac:spMkLst>
            <pc:docMk/>
            <pc:sldMk cId="1955567287" sldId="285"/>
            <ac:spMk id="5" creationId="{A6308F04-625A-EC45-F992-F6A7749C83A6}"/>
          </ac:spMkLst>
        </pc:spChg>
        <pc:spChg chg="add del mod ord">
          <ac:chgData name="Patricia May Sales" userId="a2dc1a10d84dc067" providerId="LiveId" clId="{C0F6B22B-63C0-4ECE-99CF-3E7C56A2CC56}" dt="2023-08-19T04:45:30.368" v="2591" actId="478"/>
          <ac:spMkLst>
            <pc:docMk/>
            <pc:sldMk cId="1955567287" sldId="285"/>
            <ac:spMk id="6" creationId="{629C662A-440B-61A2-EA44-A9904D09F267}"/>
          </ac:spMkLst>
        </pc:spChg>
        <pc:spChg chg="add del mod ord">
          <ac:chgData name="Patricia May Sales" userId="a2dc1a10d84dc067" providerId="LiveId" clId="{C0F6B22B-63C0-4ECE-99CF-3E7C56A2CC56}" dt="2023-08-17T01:26:42.863" v="1657" actId="931"/>
          <ac:spMkLst>
            <pc:docMk/>
            <pc:sldMk cId="1955567287" sldId="285"/>
            <ac:spMk id="7" creationId="{23D3C3C4-552C-CC01-884D-4A97D6DD1174}"/>
          </ac:spMkLst>
        </pc:spChg>
        <pc:spChg chg="add del mod">
          <ac:chgData name="Patricia May Sales" userId="a2dc1a10d84dc067" providerId="LiveId" clId="{C0F6B22B-63C0-4ECE-99CF-3E7C56A2CC56}" dt="2023-08-19T04:45:20.981" v="2590" actId="700"/>
          <ac:spMkLst>
            <pc:docMk/>
            <pc:sldMk cId="1955567287" sldId="285"/>
            <ac:spMk id="7" creationId="{25444D7B-58BE-E063-BD74-87A20F11FD47}"/>
          </ac:spMkLst>
        </pc:spChg>
        <pc:spChg chg="add del mod ord">
          <ac:chgData name="Patricia May Sales" userId="a2dc1a10d84dc067" providerId="LiveId" clId="{C0F6B22B-63C0-4ECE-99CF-3E7C56A2CC56}" dt="2023-08-19T04:45:14.130" v="2589" actId="478"/>
          <ac:spMkLst>
            <pc:docMk/>
            <pc:sldMk cId="1955567287" sldId="285"/>
            <ac:spMk id="8" creationId="{0535F650-A164-030A-0620-1800339692D4}"/>
          </ac:spMkLst>
        </pc:spChg>
        <pc:spChg chg="add del mod ord">
          <ac:chgData name="Patricia May Sales" userId="a2dc1a10d84dc067" providerId="LiveId" clId="{C0F6B22B-63C0-4ECE-99CF-3E7C56A2CC56}" dt="2023-08-17T01:26:51.084" v="1658" actId="931"/>
          <ac:spMkLst>
            <pc:docMk/>
            <pc:sldMk cId="1955567287" sldId="285"/>
            <ac:spMk id="9" creationId="{8B26796E-908D-594F-8550-B142D67B937D}"/>
          </ac:spMkLst>
        </pc:spChg>
        <pc:spChg chg="add del mod">
          <ac:chgData name="Patricia May Sales" userId="a2dc1a10d84dc067" providerId="LiveId" clId="{C0F6B22B-63C0-4ECE-99CF-3E7C56A2CC56}" dt="2023-08-19T06:05:07.392" v="2655" actId="931"/>
          <ac:spMkLst>
            <pc:docMk/>
            <pc:sldMk cId="1955567287" sldId="285"/>
            <ac:spMk id="9" creationId="{EA104334-C051-5D1A-5012-650039B0423D}"/>
          </ac:spMkLst>
        </pc:spChg>
        <pc:spChg chg="add del mod">
          <ac:chgData name="Patricia May Sales" userId="a2dc1a10d84dc067" providerId="LiveId" clId="{C0F6B22B-63C0-4ECE-99CF-3E7C56A2CC56}" dt="2023-08-19T06:10:01.799" v="2659" actId="931"/>
          <ac:spMkLst>
            <pc:docMk/>
            <pc:sldMk cId="1955567287" sldId="285"/>
            <ac:spMk id="14" creationId="{90E5B88B-D21E-C8A5-63E5-8B35521FFA60}"/>
          </ac:spMkLst>
        </pc:spChg>
        <pc:picChg chg="add del mod ord">
          <ac:chgData name="Patricia May Sales" userId="a2dc1a10d84dc067" providerId="LiveId" clId="{C0F6B22B-63C0-4ECE-99CF-3E7C56A2CC56}" dt="2023-08-19T06:05:01.314" v="2654" actId="478"/>
          <ac:picMkLst>
            <pc:docMk/>
            <pc:sldMk cId="1955567287" sldId="285"/>
            <ac:picMk id="11" creationId="{222466EE-E9AD-0D5E-2C93-92158213CAB9}"/>
          </ac:picMkLst>
        </pc:picChg>
        <pc:picChg chg="add del mod">
          <ac:chgData name="Patricia May Sales" userId="a2dc1a10d84dc067" providerId="LiveId" clId="{C0F6B22B-63C0-4ECE-99CF-3E7C56A2CC56}" dt="2023-08-19T06:09:51.488" v="2658" actId="478"/>
          <ac:picMkLst>
            <pc:docMk/>
            <pc:sldMk cId="1955567287" sldId="285"/>
            <ac:picMk id="12" creationId="{ACF7FBEA-3F63-01F8-A326-CCE37C5E1717}"/>
          </ac:picMkLst>
        </pc:picChg>
        <pc:picChg chg="add del mod">
          <ac:chgData name="Patricia May Sales" userId="a2dc1a10d84dc067" providerId="LiveId" clId="{C0F6B22B-63C0-4ECE-99CF-3E7C56A2CC56}" dt="2023-08-19T04:45:11.397" v="2588" actId="478"/>
          <ac:picMkLst>
            <pc:docMk/>
            <pc:sldMk cId="1955567287" sldId="285"/>
            <ac:picMk id="13" creationId="{C421FB85-AA5C-2C98-2BE1-1BFCD99E3498}"/>
          </ac:picMkLst>
        </pc:picChg>
        <pc:picChg chg="add mod">
          <ac:chgData name="Patricia May Sales" userId="a2dc1a10d84dc067" providerId="LiveId" clId="{C0F6B22B-63C0-4ECE-99CF-3E7C56A2CC56}" dt="2023-08-19T06:10:05.955" v="2660" actId="27614"/>
          <ac:picMkLst>
            <pc:docMk/>
            <pc:sldMk cId="1955567287" sldId="285"/>
            <ac:picMk id="16" creationId="{C2D99AF8-6072-E8DD-7CB5-F4286D2CB615}"/>
          </ac:picMkLst>
        </pc:picChg>
      </pc:sldChg>
      <pc:sldChg chg="addSp delSp modSp new mod modClrScheme chgLayout modNotesTx">
        <pc:chgData name="Patricia May Sales" userId="a2dc1a10d84dc067" providerId="LiveId" clId="{C0F6B22B-63C0-4ECE-99CF-3E7C56A2CC56}" dt="2023-08-20T11:50:46.972" v="9300" actId="20577"/>
        <pc:sldMkLst>
          <pc:docMk/>
          <pc:sldMk cId="1841329199" sldId="286"/>
        </pc:sldMkLst>
        <pc:spChg chg="del">
          <ac:chgData name="Patricia May Sales" userId="a2dc1a10d84dc067" providerId="LiveId" clId="{C0F6B22B-63C0-4ECE-99CF-3E7C56A2CC56}" dt="2023-08-16T23:32:40.173" v="734" actId="700"/>
          <ac:spMkLst>
            <pc:docMk/>
            <pc:sldMk cId="1841329199" sldId="286"/>
            <ac:spMk id="2" creationId="{1562D9BC-C5DC-12F3-49CE-754585E6560E}"/>
          </ac:spMkLst>
        </pc:spChg>
        <pc:spChg chg="del">
          <ac:chgData name="Patricia May Sales" userId="a2dc1a10d84dc067" providerId="LiveId" clId="{C0F6B22B-63C0-4ECE-99CF-3E7C56A2CC56}" dt="2023-08-16T23:32:40.173" v="734" actId="700"/>
          <ac:spMkLst>
            <pc:docMk/>
            <pc:sldMk cId="1841329199" sldId="286"/>
            <ac:spMk id="3" creationId="{87CD5350-5E5F-BA58-830A-8808418D0A28}"/>
          </ac:spMkLst>
        </pc:spChg>
        <pc:spChg chg="add mod">
          <ac:chgData name="Patricia May Sales" userId="a2dc1a10d84dc067" providerId="LiveId" clId="{C0F6B22B-63C0-4ECE-99CF-3E7C56A2CC56}" dt="2023-08-19T04:42:38.189" v="2399" actId="27636"/>
          <ac:spMkLst>
            <pc:docMk/>
            <pc:sldMk cId="1841329199" sldId="286"/>
            <ac:spMk id="4" creationId="{27616AC7-18A7-6041-4AB2-3E425057633C}"/>
          </ac:spMkLst>
        </pc:spChg>
        <pc:spChg chg="add mod">
          <ac:chgData name="Patricia May Sales" userId="a2dc1a10d84dc067" providerId="LiveId" clId="{C0F6B22B-63C0-4ECE-99CF-3E7C56A2CC56}" dt="2023-08-16T23:40:25.887" v="1152" actId="20577"/>
          <ac:spMkLst>
            <pc:docMk/>
            <pc:sldMk cId="1841329199" sldId="286"/>
            <ac:spMk id="5" creationId="{38300A92-452D-04CA-0F6C-4A67387B0909}"/>
          </ac:spMkLst>
        </pc:spChg>
        <pc:spChg chg="add del mod">
          <ac:chgData name="Patricia May Sales" userId="a2dc1a10d84dc067" providerId="LiveId" clId="{C0F6B22B-63C0-4ECE-99CF-3E7C56A2CC56}" dt="2023-08-16T23:34:06.991" v="753" actId="478"/>
          <ac:spMkLst>
            <pc:docMk/>
            <pc:sldMk cId="1841329199" sldId="286"/>
            <ac:spMk id="9" creationId="{4584F710-F0B2-34F5-774E-2CF54F2D7C6F}"/>
          </ac:spMkLst>
        </pc:spChg>
      </pc:sldChg>
      <pc:sldChg chg="addSp delSp modSp new mod modClrScheme chgLayout modNotesTx">
        <pc:chgData name="Patricia May Sales" userId="a2dc1a10d84dc067" providerId="LiveId" clId="{C0F6B22B-63C0-4ECE-99CF-3E7C56A2CC56}" dt="2023-08-20T07:10:07.735" v="8415" actId="5793"/>
        <pc:sldMkLst>
          <pc:docMk/>
          <pc:sldMk cId="2334899974" sldId="287"/>
        </pc:sldMkLst>
        <pc:spChg chg="add mod">
          <ac:chgData name="Patricia May Sales" userId="a2dc1a10d84dc067" providerId="LiveId" clId="{C0F6B22B-63C0-4ECE-99CF-3E7C56A2CC56}" dt="2023-08-16T23:57:15.508" v="1287" actId="404"/>
          <ac:spMkLst>
            <pc:docMk/>
            <pc:sldMk cId="2334899974" sldId="287"/>
            <ac:spMk id="2" creationId="{BD8F8AA2-4ABB-467F-0E7D-5E06045EB6A5}"/>
          </ac:spMkLst>
        </pc:spChg>
        <pc:spChg chg="add del mod">
          <ac:chgData name="Patricia May Sales" userId="a2dc1a10d84dc067" providerId="LiveId" clId="{C0F6B22B-63C0-4ECE-99CF-3E7C56A2CC56}" dt="2023-08-16T23:59:04.500" v="1288" actId="931"/>
          <ac:spMkLst>
            <pc:docMk/>
            <pc:sldMk cId="2334899974" sldId="287"/>
            <ac:spMk id="3" creationId="{6B9C9055-B5C8-0E35-7117-B86CC1A31A31}"/>
          </ac:spMkLst>
        </pc:spChg>
        <pc:spChg chg="add del mod">
          <ac:chgData name="Patricia May Sales" userId="a2dc1a10d84dc067" providerId="LiveId" clId="{C0F6B22B-63C0-4ECE-99CF-3E7C56A2CC56}" dt="2023-08-20T06:51:07.304" v="7528" actId="931"/>
          <ac:spMkLst>
            <pc:docMk/>
            <pc:sldMk cId="2334899974" sldId="287"/>
            <ac:spMk id="3" creationId="{9F302ED1-DB46-CD50-3DB1-339C58306231}"/>
          </ac:spMkLst>
        </pc:spChg>
        <pc:spChg chg="add del mod">
          <ac:chgData name="Patricia May Sales" userId="a2dc1a10d84dc067" providerId="LiveId" clId="{C0F6B22B-63C0-4ECE-99CF-3E7C56A2CC56}" dt="2023-08-19T05:57:59.675" v="2651" actId="931"/>
          <ac:spMkLst>
            <pc:docMk/>
            <pc:sldMk cId="2334899974" sldId="287"/>
            <ac:spMk id="3" creationId="{C903A642-E73B-2428-54BD-34C7A104771F}"/>
          </ac:spMkLst>
        </pc:spChg>
        <pc:spChg chg="add del mod">
          <ac:chgData name="Patricia May Sales" userId="a2dc1a10d84dc067" providerId="LiveId" clId="{C0F6B22B-63C0-4ECE-99CF-3E7C56A2CC56}" dt="2023-08-20T07:01:53.828" v="8219" actId="931"/>
          <ac:spMkLst>
            <pc:docMk/>
            <pc:sldMk cId="2334899974" sldId="287"/>
            <ac:spMk id="7" creationId="{DA8A4C3F-0C26-840E-CBCD-A03881448EA9}"/>
          </ac:spMkLst>
        </pc:spChg>
        <pc:spChg chg="add del mod">
          <ac:chgData name="Patricia May Sales" userId="a2dc1a10d84dc067" providerId="LiveId" clId="{C0F6B22B-63C0-4ECE-99CF-3E7C56A2CC56}" dt="2023-08-17T00:40:51.827" v="1404" actId="931"/>
          <ac:spMkLst>
            <pc:docMk/>
            <pc:sldMk cId="2334899974" sldId="287"/>
            <ac:spMk id="8" creationId="{02053DD0-9E0F-BC47-C711-0E99EE3A2BF3}"/>
          </ac:spMkLst>
        </pc:spChg>
        <pc:picChg chg="add del mod">
          <ac:chgData name="Patricia May Sales" userId="a2dc1a10d84dc067" providerId="LiveId" clId="{C0F6B22B-63C0-4ECE-99CF-3E7C56A2CC56}" dt="2023-08-20T06:50:57.695" v="7527" actId="478"/>
          <ac:picMkLst>
            <pc:docMk/>
            <pc:sldMk cId="2334899974" sldId="287"/>
            <ac:picMk id="5" creationId="{FEEE4E88-C43F-1ED8-F989-C4AE0832DFFB}"/>
          </ac:picMkLst>
        </pc:picChg>
        <pc:picChg chg="add del mod">
          <ac:chgData name="Patricia May Sales" userId="a2dc1a10d84dc067" providerId="LiveId" clId="{C0F6B22B-63C0-4ECE-99CF-3E7C56A2CC56}" dt="2023-08-20T07:01:43.775" v="8218" actId="478"/>
          <ac:picMkLst>
            <pc:docMk/>
            <pc:sldMk cId="2334899974" sldId="287"/>
            <ac:picMk id="6" creationId="{E1DD2D6F-5CB6-A7F1-EFF2-C2C8E98B9F2D}"/>
          </ac:picMkLst>
        </pc:picChg>
        <pc:picChg chg="add del mod">
          <ac:chgData name="Patricia May Sales" userId="a2dc1a10d84dc067" providerId="LiveId" clId="{C0F6B22B-63C0-4ECE-99CF-3E7C56A2CC56}" dt="2023-08-17T00:39:59.115" v="1403" actId="478"/>
          <ac:picMkLst>
            <pc:docMk/>
            <pc:sldMk cId="2334899974" sldId="287"/>
            <ac:picMk id="7" creationId="{E8AF29A0-D3F5-DD6E-4418-F4BA61D5C307}"/>
          </ac:picMkLst>
        </pc:picChg>
        <pc:picChg chg="add mod">
          <ac:chgData name="Patricia May Sales" userId="a2dc1a10d84dc067" providerId="LiveId" clId="{C0F6B22B-63C0-4ECE-99CF-3E7C56A2CC56}" dt="2023-08-20T07:01:58.729" v="8221" actId="962"/>
          <ac:picMkLst>
            <pc:docMk/>
            <pc:sldMk cId="2334899974" sldId="287"/>
            <ac:picMk id="9" creationId="{F831A07A-FACE-658A-7836-6EA9D89F6C57}"/>
          </ac:picMkLst>
        </pc:picChg>
        <pc:picChg chg="add del mod">
          <ac:chgData name="Patricia May Sales" userId="a2dc1a10d84dc067" providerId="LiveId" clId="{C0F6B22B-63C0-4ECE-99CF-3E7C56A2CC56}" dt="2023-08-19T05:57:48.665" v="2650" actId="478"/>
          <ac:picMkLst>
            <pc:docMk/>
            <pc:sldMk cId="2334899974" sldId="287"/>
            <ac:picMk id="10" creationId="{25433C7B-60C0-6CFE-A25A-89307DDEA73A}"/>
          </ac:picMkLst>
        </pc:picChg>
      </pc:sldChg>
      <pc:sldChg chg="addSp delSp modSp new mod modClrScheme chgLayout modNotesTx">
        <pc:chgData name="Patricia May Sales" userId="a2dc1a10d84dc067" providerId="LiveId" clId="{C0F6B22B-63C0-4ECE-99CF-3E7C56A2CC56}" dt="2023-08-20T01:26:44.873" v="4904"/>
        <pc:sldMkLst>
          <pc:docMk/>
          <pc:sldMk cId="2418994491" sldId="288"/>
        </pc:sldMkLst>
        <pc:spChg chg="del mod ord">
          <ac:chgData name="Patricia May Sales" userId="a2dc1a10d84dc067" providerId="LiveId" clId="{C0F6B22B-63C0-4ECE-99CF-3E7C56A2CC56}" dt="2023-08-17T01:29:18.531" v="1698" actId="700"/>
          <ac:spMkLst>
            <pc:docMk/>
            <pc:sldMk cId="2418994491" sldId="288"/>
            <ac:spMk id="2" creationId="{19049B26-7596-3B7D-3D16-4C50820C9838}"/>
          </ac:spMkLst>
        </pc:spChg>
        <pc:spChg chg="del mod ord">
          <ac:chgData name="Patricia May Sales" userId="a2dc1a10d84dc067" providerId="LiveId" clId="{C0F6B22B-63C0-4ECE-99CF-3E7C56A2CC56}" dt="2023-08-17T01:29:18.531" v="1698" actId="700"/>
          <ac:spMkLst>
            <pc:docMk/>
            <pc:sldMk cId="2418994491" sldId="288"/>
            <ac:spMk id="3" creationId="{F9F33132-F319-9C93-2FE3-C8F36F474A50}"/>
          </ac:spMkLst>
        </pc:spChg>
        <pc:spChg chg="del">
          <ac:chgData name="Patricia May Sales" userId="a2dc1a10d84dc067" providerId="LiveId" clId="{C0F6B22B-63C0-4ECE-99CF-3E7C56A2CC56}" dt="2023-08-17T01:29:18.531" v="1698" actId="700"/>
          <ac:spMkLst>
            <pc:docMk/>
            <pc:sldMk cId="2418994491" sldId="288"/>
            <ac:spMk id="4" creationId="{8F44CAC0-6E84-C5A5-46BE-844CFCD02362}"/>
          </ac:spMkLst>
        </pc:spChg>
        <pc:spChg chg="del">
          <ac:chgData name="Patricia May Sales" userId="a2dc1a10d84dc067" providerId="LiveId" clId="{C0F6B22B-63C0-4ECE-99CF-3E7C56A2CC56}" dt="2023-08-17T01:29:18.531" v="1698" actId="700"/>
          <ac:spMkLst>
            <pc:docMk/>
            <pc:sldMk cId="2418994491" sldId="288"/>
            <ac:spMk id="5" creationId="{AC43B8D1-2F3D-29E7-4BBB-00E2ECEE6CE5}"/>
          </ac:spMkLst>
        </pc:spChg>
        <pc:spChg chg="del">
          <ac:chgData name="Patricia May Sales" userId="a2dc1a10d84dc067" providerId="LiveId" clId="{C0F6B22B-63C0-4ECE-99CF-3E7C56A2CC56}" dt="2023-08-17T01:29:18.531" v="1698" actId="700"/>
          <ac:spMkLst>
            <pc:docMk/>
            <pc:sldMk cId="2418994491" sldId="288"/>
            <ac:spMk id="6" creationId="{F2E355F5-2DC5-F7B1-715C-56DA5A0EB025}"/>
          </ac:spMkLst>
        </pc:spChg>
        <pc:spChg chg="add del mod ord">
          <ac:chgData name="Patricia May Sales" userId="a2dc1a10d84dc067" providerId="LiveId" clId="{C0F6B22B-63C0-4ECE-99CF-3E7C56A2CC56}" dt="2023-08-17T01:29:23.492" v="1699" actId="26606"/>
          <ac:spMkLst>
            <pc:docMk/>
            <pc:sldMk cId="2418994491" sldId="288"/>
            <ac:spMk id="7" creationId="{215DE63A-4F61-3E7E-8988-CCCF2F84E053}"/>
          </ac:spMkLst>
        </pc:spChg>
        <pc:spChg chg="add del mod ord">
          <ac:chgData name="Patricia May Sales" userId="a2dc1a10d84dc067" providerId="LiveId" clId="{C0F6B22B-63C0-4ECE-99CF-3E7C56A2CC56}" dt="2023-08-17T01:29:23.492" v="1699" actId="26606"/>
          <ac:spMkLst>
            <pc:docMk/>
            <pc:sldMk cId="2418994491" sldId="288"/>
            <ac:spMk id="8" creationId="{90384970-462F-9073-FB5A-F1A59C0FA4B6}"/>
          </ac:spMkLst>
        </pc:spChg>
        <pc:spChg chg="add mod">
          <ac:chgData name="Patricia May Sales" userId="a2dc1a10d84dc067" providerId="LiveId" clId="{C0F6B22B-63C0-4ECE-99CF-3E7C56A2CC56}" dt="2023-08-19T04:43:41.452" v="2426" actId="404"/>
          <ac:spMkLst>
            <pc:docMk/>
            <pc:sldMk cId="2418994491" sldId="288"/>
            <ac:spMk id="13" creationId="{99B82783-E826-ABD5-43C5-244C6B474A37}"/>
          </ac:spMkLst>
        </pc:spChg>
        <pc:spChg chg="add mod">
          <ac:chgData name="Patricia May Sales" userId="a2dc1a10d84dc067" providerId="LiveId" clId="{C0F6B22B-63C0-4ECE-99CF-3E7C56A2CC56}" dt="2023-08-19T04:44:20.170" v="2519" actId="20577"/>
          <ac:spMkLst>
            <pc:docMk/>
            <pc:sldMk cId="2418994491" sldId="288"/>
            <ac:spMk id="15" creationId="{1EC2DBA8-B7EB-CD43-D143-C1EE5BCDF4A5}"/>
          </ac:spMkLst>
        </pc:spChg>
      </pc:sldChg>
      <pc:sldChg chg="addSp delSp modSp new mod modNotesTx">
        <pc:chgData name="Patricia May Sales" userId="a2dc1a10d84dc067" providerId="LiveId" clId="{C0F6B22B-63C0-4ECE-99CF-3E7C56A2CC56}" dt="2023-08-19T06:10:46.232" v="2667" actId="20577"/>
        <pc:sldMkLst>
          <pc:docMk/>
          <pc:sldMk cId="4122027320" sldId="289"/>
        </pc:sldMkLst>
        <pc:spChg chg="mod">
          <ac:chgData name="Patricia May Sales" userId="a2dc1a10d84dc067" providerId="LiveId" clId="{C0F6B22B-63C0-4ECE-99CF-3E7C56A2CC56}" dt="2023-08-19T04:46:23.479" v="2634" actId="404"/>
          <ac:spMkLst>
            <pc:docMk/>
            <pc:sldMk cId="4122027320" sldId="289"/>
            <ac:spMk id="2" creationId="{0D3B36EE-F950-F772-F0EF-8DBF842B6865}"/>
          </ac:spMkLst>
        </pc:spChg>
        <pc:spChg chg="del">
          <ac:chgData name="Patricia May Sales" userId="a2dc1a10d84dc067" providerId="LiveId" clId="{C0F6B22B-63C0-4ECE-99CF-3E7C56A2CC56}" dt="2023-08-19T04:47:02.887" v="2635" actId="931"/>
          <ac:spMkLst>
            <pc:docMk/>
            <pc:sldMk cId="4122027320" sldId="289"/>
            <ac:spMk id="3" creationId="{B4995ADE-4FE0-599C-535D-75EAFC7655EB}"/>
          </ac:spMkLst>
        </pc:spChg>
        <pc:spChg chg="add del mod">
          <ac:chgData name="Patricia May Sales" userId="a2dc1a10d84dc067" providerId="LiveId" clId="{C0F6B22B-63C0-4ECE-99CF-3E7C56A2CC56}" dt="2023-08-19T06:10:13.456" v="2662" actId="931"/>
          <ac:spMkLst>
            <pc:docMk/>
            <pc:sldMk cId="4122027320" sldId="289"/>
            <ac:spMk id="6" creationId="{F294E808-ACC4-F380-375A-15DE23D89181}"/>
          </ac:spMkLst>
        </pc:spChg>
        <pc:picChg chg="add del mod">
          <ac:chgData name="Patricia May Sales" userId="a2dc1a10d84dc067" providerId="LiveId" clId="{C0F6B22B-63C0-4ECE-99CF-3E7C56A2CC56}" dt="2023-08-19T06:10:07.771" v="2661" actId="478"/>
          <ac:picMkLst>
            <pc:docMk/>
            <pc:sldMk cId="4122027320" sldId="289"/>
            <ac:picMk id="5" creationId="{E0A45D03-2BD5-0F27-FA12-F482F710CD21}"/>
          </ac:picMkLst>
        </pc:picChg>
        <pc:picChg chg="add mod">
          <ac:chgData name="Patricia May Sales" userId="a2dc1a10d84dc067" providerId="LiveId" clId="{C0F6B22B-63C0-4ECE-99CF-3E7C56A2CC56}" dt="2023-08-19T06:10:16.122" v="2664" actId="962"/>
          <ac:picMkLst>
            <pc:docMk/>
            <pc:sldMk cId="4122027320" sldId="289"/>
            <ac:picMk id="8" creationId="{F9983764-305D-DF5C-8712-3A7C67D404A3}"/>
          </ac:picMkLst>
        </pc:picChg>
      </pc:sldChg>
      <pc:sldChg chg="addSp delSp modSp new mod modClrScheme chgLayout modNotesTx">
        <pc:chgData name="Patricia May Sales" userId="a2dc1a10d84dc067" providerId="LiveId" clId="{C0F6B22B-63C0-4ECE-99CF-3E7C56A2CC56}" dt="2023-08-20T01:26:58.896" v="4906" actId="20577"/>
        <pc:sldMkLst>
          <pc:docMk/>
          <pc:sldMk cId="1304472288" sldId="290"/>
        </pc:sldMkLst>
        <pc:spChg chg="del mod ord">
          <ac:chgData name="Patricia May Sales" userId="a2dc1a10d84dc067" providerId="LiveId" clId="{C0F6B22B-63C0-4ECE-99CF-3E7C56A2CC56}" dt="2023-08-19T04:47:36.026" v="2639" actId="700"/>
          <ac:spMkLst>
            <pc:docMk/>
            <pc:sldMk cId="1304472288" sldId="290"/>
            <ac:spMk id="2" creationId="{39EA3812-3088-08E2-1700-A57C1DAF5E43}"/>
          </ac:spMkLst>
        </pc:spChg>
        <pc:spChg chg="del mod ord">
          <ac:chgData name="Patricia May Sales" userId="a2dc1a10d84dc067" providerId="LiveId" clId="{C0F6B22B-63C0-4ECE-99CF-3E7C56A2CC56}" dt="2023-08-19T04:47:36.026" v="2639" actId="700"/>
          <ac:spMkLst>
            <pc:docMk/>
            <pc:sldMk cId="1304472288" sldId="290"/>
            <ac:spMk id="3" creationId="{3F0AAFDC-C3DF-028B-185A-A6BA7C753023}"/>
          </ac:spMkLst>
        </pc:spChg>
        <pc:spChg chg="add mod ord">
          <ac:chgData name="Patricia May Sales" userId="a2dc1a10d84dc067" providerId="LiveId" clId="{C0F6B22B-63C0-4ECE-99CF-3E7C56A2CC56}" dt="2023-08-19T06:12:04.319" v="2800" actId="404"/>
          <ac:spMkLst>
            <pc:docMk/>
            <pc:sldMk cId="1304472288" sldId="290"/>
            <ac:spMk id="4" creationId="{B1561E40-BFCB-9D0C-B1A9-C765A03E620A}"/>
          </ac:spMkLst>
        </pc:spChg>
        <pc:spChg chg="add mod ord">
          <ac:chgData name="Patricia May Sales" userId="a2dc1a10d84dc067" providerId="LiveId" clId="{C0F6B22B-63C0-4ECE-99CF-3E7C56A2CC56}" dt="2023-08-20T00:42:56.074" v="4014" actId="20577"/>
          <ac:spMkLst>
            <pc:docMk/>
            <pc:sldMk cId="1304472288" sldId="290"/>
            <ac:spMk id="5" creationId="{E0BFB2B6-A9C4-7177-1923-B1BA224C2499}"/>
          </ac:spMkLst>
        </pc:spChg>
      </pc:sldChg>
      <pc:sldChg chg="addSp delSp modSp new mod modClrScheme chgLayout modNotesTx">
        <pc:chgData name="Patricia May Sales" userId="a2dc1a10d84dc067" providerId="LiveId" clId="{C0F6B22B-63C0-4ECE-99CF-3E7C56A2CC56}" dt="2023-08-20T07:15:59.301" v="8428" actId="962"/>
        <pc:sldMkLst>
          <pc:docMk/>
          <pc:sldMk cId="1149815831" sldId="291"/>
        </pc:sldMkLst>
        <pc:spChg chg="del">
          <ac:chgData name="Patricia May Sales" userId="a2dc1a10d84dc067" providerId="LiveId" clId="{C0F6B22B-63C0-4ECE-99CF-3E7C56A2CC56}" dt="2023-08-19T08:12:57.209" v="2928" actId="26606"/>
          <ac:spMkLst>
            <pc:docMk/>
            <pc:sldMk cId="1149815831" sldId="291"/>
            <ac:spMk id="2" creationId="{26EFBFEF-C07D-4A22-B9D1-A063263D8606}"/>
          </ac:spMkLst>
        </pc:spChg>
        <pc:spChg chg="add del mod">
          <ac:chgData name="Patricia May Sales" userId="a2dc1a10d84dc067" providerId="LiveId" clId="{C0F6B22B-63C0-4ECE-99CF-3E7C56A2CC56}" dt="2023-08-20T07:15:47.765" v="8423" actId="931"/>
          <ac:spMkLst>
            <pc:docMk/>
            <pc:sldMk cId="1149815831" sldId="291"/>
            <ac:spMk id="2" creationId="{73C88634-45FF-2038-6A8A-EDD41E4FC6B4}"/>
          </ac:spMkLst>
        </pc:spChg>
        <pc:spChg chg="add del mod">
          <ac:chgData name="Patricia May Sales" userId="a2dc1a10d84dc067" providerId="LiveId" clId="{C0F6B22B-63C0-4ECE-99CF-3E7C56A2CC56}" dt="2023-08-20T07:15:56.490" v="8424" actId="931"/>
          <ac:spMkLst>
            <pc:docMk/>
            <pc:sldMk cId="1149815831" sldId="291"/>
            <ac:spMk id="3" creationId="{B63228B8-A46B-91D6-CB6F-FB8927757BB5}"/>
          </ac:spMkLst>
        </pc:spChg>
        <pc:spChg chg="del">
          <ac:chgData name="Patricia May Sales" userId="a2dc1a10d84dc067" providerId="LiveId" clId="{C0F6B22B-63C0-4ECE-99CF-3E7C56A2CC56}" dt="2023-08-19T08:11:17.082" v="2922" actId="931"/>
          <ac:spMkLst>
            <pc:docMk/>
            <pc:sldMk cId="1149815831" sldId="291"/>
            <ac:spMk id="3" creationId="{E451B180-7DDE-9F58-9684-7D9E712D7ADA}"/>
          </ac:spMkLst>
        </pc:spChg>
        <pc:spChg chg="add del mod">
          <ac:chgData name="Patricia May Sales" userId="a2dc1a10d84dc067" providerId="LiveId" clId="{C0F6B22B-63C0-4ECE-99CF-3E7C56A2CC56}" dt="2023-08-19T08:12:57.209" v="2928" actId="26606"/>
          <ac:spMkLst>
            <pc:docMk/>
            <pc:sldMk cId="1149815831" sldId="291"/>
            <ac:spMk id="6" creationId="{39992647-79AA-E9D4-9034-9907F679E234}"/>
          </ac:spMkLst>
        </pc:spChg>
        <pc:spChg chg="add mod">
          <ac:chgData name="Patricia May Sales" userId="a2dc1a10d84dc067" providerId="LiveId" clId="{C0F6B22B-63C0-4ECE-99CF-3E7C56A2CC56}" dt="2023-08-19T08:18:49.011" v="3073" actId="404"/>
          <ac:spMkLst>
            <pc:docMk/>
            <pc:sldMk cId="1149815831" sldId="291"/>
            <ac:spMk id="11" creationId="{FD00603D-C992-3557-02CA-FA52B762604D}"/>
          </ac:spMkLst>
        </pc:spChg>
        <pc:spChg chg="add del mod">
          <ac:chgData name="Patricia May Sales" userId="a2dc1a10d84dc067" providerId="LiveId" clId="{C0F6B22B-63C0-4ECE-99CF-3E7C56A2CC56}" dt="2023-08-19T08:13:57.946" v="2998" actId="26606"/>
          <ac:spMkLst>
            <pc:docMk/>
            <pc:sldMk cId="1149815831" sldId="291"/>
            <ac:spMk id="13" creationId="{65C3BFC4-20AD-ED06-D09C-B298ADBC0847}"/>
          </ac:spMkLst>
        </pc:spChg>
        <pc:spChg chg="add mod">
          <ac:chgData name="Patricia May Sales" userId="a2dc1a10d84dc067" providerId="LiveId" clId="{C0F6B22B-63C0-4ECE-99CF-3E7C56A2CC56}" dt="2023-08-19T08:14:26.113" v="3047" actId="20577"/>
          <ac:spMkLst>
            <pc:docMk/>
            <pc:sldMk cId="1149815831" sldId="291"/>
            <ac:spMk id="15" creationId="{19B24356-349F-3FF8-7E52-CFD65E044D24}"/>
          </ac:spMkLst>
        </pc:spChg>
        <pc:spChg chg="add del mod">
          <ac:chgData name="Patricia May Sales" userId="a2dc1a10d84dc067" providerId="LiveId" clId="{C0F6B22B-63C0-4ECE-99CF-3E7C56A2CC56}" dt="2023-08-19T08:17:25.068" v="3048" actId="931"/>
          <ac:spMkLst>
            <pc:docMk/>
            <pc:sldMk cId="1149815831" sldId="291"/>
            <ac:spMk id="20" creationId="{60133066-BF9A-8F4A-0F89-65D2FB4E4E98}"/>
          </ac:spMkLst>
        </pc:spChg>
        <pc:spChg chg="add mod">
          <ac:chgData name="Patricia May Sales" userId="a2dc1a10d84dc067" providerId="LiveId" clId="{C0F6B22B-63C0-4ECE-99CF-3E7C56A2CC56}" dt="2023-08-19T08:14:25.982" v="3045" actId="27636"/>
          <ac:spMkLst>
            <pc:docMk/>
            <pc:sldMk cId="1149815831" sldId="291"/>
            <ac:spMk id="22" creationId="{4DF0AD22-FE58-042B-A479-3D711EAB7CB9}"/>
          </ac:spMkLst>
        </pc:spChg>
        <pc:spChg chg="add del mod">
          <ac:chgData name="Patricia May Sales" userId="a2dc1a10d84dc067" providerId="LiveId" clId="{C0F6B22B-63C0-4ECE-99CF-3E7C56A2CC56}" dt="2023-08-19T08:17:34.012" v="3049" actId="931"/>
          <ac:spMkLst>
            <pc:docMk/>
            <pc:sldMk cId="1149815831" sldId="291"/>
            <ac:spMk id="24" creationId="{B6CB6D29-F2CC-05E5-AB69-E72AAE2A43BA}"/>
          </ac:spMkLst>
        </pc:spChg>
        <pc:picChg chg="add mod">
          <ac:chgData name="Patricia May Sales" userId="a2dc1a10d84dc067" providerId="LiveId" clId="{C0F6B22B-63C0-4ECE-99CF-3E7C56A2CC56}" dt="2023-08-20T07:15:56.971" v="8425" actId="27614"/>
          <ac:picMkLst>
            <pc:docMk/>
            <pc:sldMk cId="1149815831" sldId="291"/>
            <ac:picMk id="5" creationId="{4A51C71C-E2F5-0078-BA23-623731FA3BF7}"/>
          </ac:picMkLst>
        </pc:picChg>
        <pc:picChg chg="add del mod">
          <ac:chgData name="Patricia May Sales" userId="a2dc1a10d84dc067" providerId="LiveId" clId="{C0F6B22B-63C0-4ECE-99CF-3E7C56A2CC56}" dt="2023-08-19T08:12:27.557" v="2927" actId="478"/>
          <ac:picMkLst>
            <pc:docMk/>
            <pc:sldMk cId="1149815831" sldId="291"/>
            <ac:picMk id="5" creationId="{A3B2992A-B228-BB34-74E6-041A670B09AF}"/>
          </ac:picMkLst>
        </pc:picChg>
        <pc:picChg chg="add mod">
          <ac:chgData name="Patricia May Sales" userId="a2dc1a10d84dc067" providerId="LiveId" clId="{C0F6B22B-63C0-4ECE-99CF-3E7C56A2CC56}" dt="2023-08-20T07:15:59.301" v="8428" actId="962"/>
          <ac:picMkLst>
            <pc:docMk/>
            <pc:sldMk cId="1149815831" sldId="291"/>
            <ac:picMk id="7" creationId="{77475C0D-03EA-4DAE-85D4-6CEFAEEBD6A2}"/>
          </ac:picMkLst>
        </pc:picChg>
        <pc:picChg chg="add del mod">
          <ac:chgData name="Patricia May Sales" userId="a2dc1a10d84dc067" providerId="LiveId" clId="{C0F6B22B-63C0-4ECE-99CF-3E7C56A2CC56}" dt="2023-08-20T07:15:36.150" v="8421" actId="478"/>
          <ac:picMkLst>
            <pc:docMk/>
            <pc:sldMk cId="1149815831" sldId="291"/>
            <ac:picMk id="8" creationId="{03AFEB43-0F0F-A2B5-B1F0-B91FB49BFF6C}"/>
          </ac:picMkLst>
        </pc:picChg>
        <pc:picChg chg="add del mod">
          <ac:chgData name="Patricia May Sales" userId="a2dc1a10d84dc067" providerId="LiveId" clId="{C0F6B22B-63C0-4ECE-99CF-3E7C56A2CC56}" dt="2023-08-20T07:15:37.174" v="8422" actId="478"/>
          <ac:picMkLst>
            <pc:docMk/>
            <pc:sldMk cId="1149815831" sldId="291"/>
            <ac:picMk id="10" creationId="{F5BE6CA8-435E-1A67-3575-07841886F142}"/>
          </ac:picMkLst>
        </pc:picChg>
      </pc:sldChg>
      <pc:sldChg chg="addSp delSp modSp new mod modNotesTx">
        <pc:chgData name="Patricia May Sales" userId="a2dc1a10d84dc067" providerId="LiveId" clId="{C0F6B22B-63C0-4ECE-99CF-3E7C56A2CC56}" dt="2023-08-20T04:54:23.286" v="5883"/>
        <pc:sldMkLst>
          <pc:docMk/>
          <pc:sldMk cId="1965947388" sldId="292"/>
        </pc:sldMkLst>
        <pc:spChg chg="mod">
          <ac:chgData name="Patricia May Sales" userId="a2dc1a10d84dc067" providerId="LiveId" clId="{C0F6B22B-63C0-4ECE-99CF-3E7C56A2CC56}" dt="2023-08-19T08:19:13.313" v="3112" actId="20577"/>
          <ac:spMkLst>
            <pc:docMk/>
            <pc:sldMk cId="1965947388" sldId="292"/>
            <ac:spMk id="2" creationId="{72801179-2DEC-A672-8CE4-43A61CAC4036}"/>
          </ac:spMkLst>
        </pc:spChg>
        <pc:spChg chg="mod">
          <ac:chgData name="Patricia May Sales" userId="a2dc1a10d84dc067" providerId="LiveId" clId="{C0F6B22B-63C0-4ECE-99CF-3E7C56A2CC56}" dt="2023-08-19T08:19:49.869" v="3132" actId="20577"/>
          <ac:spMkLst>
            <pc:docMk/>
            <pc:sldMk cId="1965947388" sldId="292"/>
            <ac:spMk id="3" creationId="{60EC83E8-8DFC-8B36-3F0F-945F0802D0E1}"/>
          </ac:spMkLst>
        </pc:spChg>
        <pc:spChg chg="del">
          <ac:chgData name="Patricia May Sales" userId="a2dc1a10d84dc067" providerId="LiveId" clId="{C0F6B22B-63C0-4ECE-99CF-3E7C56A2CC56}" dt="2023-08-19T08:21:34.156" v="3158" actId="931"/>
          <ac:spMkLst>
            <pc:docMk/>
            <pc:sldMk cId="1965947388" sldId="292"/>
            <ac:spMk id="4" creationId="{C1F64FCD-1EC0-2D22-0F65-D0892CC9CBE8}"/>
          </ac:spMkLst>
        </pc:spChg>
        <pc:spChg chg="add del mod">
          <ac:chgData name="Patricia May Sales" userId="a2dc1a10d84dc067" providerId="LiveId" clId="{C0F6B22B-63C0-4ECE-99CF-3E7C56A2CC56}" dt="2023-08-20T02:58:04.384" v="5013" actId="931"/>
          <ac:spMkLst>
            <pc:docMk/>
            <pc:sldMk cId="1965947388" sldId="292"/>
            <ac:spMk id="4" creationId="{E9BD464E-DA19-38A3-839D-5AEB566DAA48}"/>
          </ac:spMkLst>
        </pc:spChg>
        <pc:spChg chg="mod">
          <ac:chgData name="Patricia May Sales" userId="a2dc1a10d84dc067" providerId="LiveId" clId="{C0F6B22B-63C0-4ECE-99CF-3E7C56A2CC56}" dt="2023-08-19T08:20:07.169" v="3157" actId="20577"/>
          <ac:spMkLst>
            <pc:docMk/>
            <pc:sldMk cId="1965947388" sldId="292"/>
            <ac:spMk id="5" creationId="{C980657C-DEBB-710B-2DEA-9323C8423494}"/>
          </ac:spMkLst>
        </pc:spChg>
        <pc:spChg chg="del">
          <ac:chgData name="Patricia May Sales" userId="a2dc1a10d84dc067" providerId="LiveId" clId="{C0F6B22B-63C0-4ECE-99CF-3E7C56A2CC56}" dt="2023-08-19T08:21:43.615" v="3159" actId="931"/>
          <ac:spMkLst>
            <pc:docMk/>
            <pc:sldMk cId="1965947388" sldId="292"/>
            <ac:spMk id="6" creationId="{E2C139CA-A174-FE56-D930-03049E121BFD}"/>
          </ac:spMkLst>
        </pc:spChg>
        <pc:picChg chg="add mod">
          <ac:chgData name="Patricia May Sales" userId="a2dc1a10d84dc067" providerId="LiveId" clId="{C0F6B22B-63C0-4ECE-99CF-3E7C56A2CC56}" dt="2023-08-20T02:58:08.705" v="5014" actId="27614"/>
          <ac:picMkLst>
            <pc:docMk/>
            <pc:sldMk cId="1965947388" sldId="292"/>
            <ac:picMk id="7" creationId="{287DF498-CE6C-6160-20C3-C6D196305EB5}"/>
          </ac:picMkLst>
        </pc:picChg>
        <pc:picChg chg="add mod">
          <ac:chgData name="Patricia May Sales" userId="a2dc1a10d84dc067" providerId="LiveId" clId="{C0F6B22B-63C0-4ECE-99CF-3E7C56A2CC56}" dt="2023-08-19T08:21:44.253" v="3160" actId="27614"/>
          <ac:picMkLst>
            <pc:docMk/>
            <pc:sldMk cId="1965947388" sldId="292"/>
            <ac:picMk id="8" creationId="{F9EB7FD6-41DD-5561-AA8D-3652B5EE33BB}"/>
          </ac:picMkLst>
        </pc:picChg>
        <pc:picChg chg="add del mod">
          <ac:chgData name="Patricia May Sales" userId="a2dc1a10d84dc067" providerId="LiveId" clId="{C0F6B22B-63C0-4ECE-99CF-3E7C56A2CC56}" dt="2023-08-20T02:57:44.572" v="5012" actId="478"/>
          <ac:picMkLst>
            <pc:docMk/>
            <pc:sldMk cId="1965947388" sldId="292"/>
            <ac:picMk id="10" creationId="{BBCB8F4A-E1D1-A853-2321-978CF8D265F3}"/>
          </ac:picMkLst>
        </pc:picChg>
      </pc:sldChg>
      <pc:sldChg chg="addSp delSp modSp new mod modNotesTx">
        <pc:chgData name="Patricia May Sales" userId="a2dc1a10d84dc067" providerId="LiveId" clId="{C0F6B22B-63C0-4ECE-99CF-3E7C56A2CC56}" dt="2023-08-19T14:30:55.103" v="3607"/>
        <pc:sldMkLst>
          <pc:docMk/>
          <pc:sldMk cId="3807371524" sldId="293"/>
        </pc:sldMkLst>
        <pc:spChg chg="mod">
          <ac:chgData name="Patricia May Sales" userId="a2dc1a10d84dc067" providerId="LiveId" clId="{C0F6B22B-63C0-4ECE-99CF-3E7C56A2CC56}" dt="2023-08-19T14:29:54.328" v="3602" actId="20577"/>
          <ac:spMkLst>
            <pc:docMk/>
            <pc:sldMk cId="3807371524" sldId="293"/>
            <ac:spMk id="2" creationId="{A36E1347-BF26-DADA-2012-E228560CE8A7}"/>
          </ac:spMkLst>
        </pc:spChg>
        <pc:spChg chg="del">
          <ac:chgData name="Patricia May Sales" userId="a2dc1a10d84dc067" providerId="LiveId" clId="{C0F6B22B-63C0-4ECE-99CF-3E7C56A2CC56}" dt="2023-08-19T13:59:35.914" v="3453" actId="931"/>
          <ac:spMkLst>
            <pc:docMk/>
            <pc:sldMk cId="3807371524" sldId="293"/>
            <ac:spMk id="3" creationId="{B145A1A6-1414-A75F-33B9-6F0576EFAEA0}"/>
          </ac:spMkLst>
        </pc:spChg>
        <pc:spChg chg="add del mod">
          <ac:chgData name="Patricia May Sales" userId="a2dc1a10d84dc067" providerId="LiveId" clId="{C0F6B22B-63C0-4ECE-99CF-3E7C56A2CC56}" dt="2023-08-19T14:30:42.608" v="3604" actId="931"/>
          <ac:spMkLst>
            <pc:docMk/>
            <pc:sldMk cId="3807371524" sldId="293"/>
            <ac:spMk id="6" creationId="{24FCD672-7DA7-5274-3546-291470D8AC1B}"/>
          </ac:spMkLst>
        </pc:spChg>
        <pc:picChg chg="add del mod">
          <ac:chgData name="Patricia May Sales" userId="a2dc1a10d84dc067" providerId="LiveId" clId="{C0F6B22B-63C0-4ECE-99CF-3E7C56A2CC56}" dt="2023-08-19T14:29:56.504" v="3603" actId="478"/>
          <ac:picMkLst>
            <pc:docMk/>
            <pc:sldMk cId="3807371524" sldId="293"/>
            <ac:picMk id="5" creationId="{071783BB-D8B0-667C-5F19-BD836F6A9BB0}"/>
          </ac:picMkLst>
        </pc:picChg>
        <pc:picChg chg="add mod">
          <ac:chgData name="Patricia May Sales" userId="a2dc1a10d84dc067" providerId="LiveId" clId="{C0F6B22B-63C0-4ECE-99CF-3E7C56A2CC56}" dt="2023-08-19T14:30:47.680" v="3606" actId="962"/>
          <ac:picMkLst>
            <pc:docMk/>
            <pc:sldMk cId="3807371524" sldId="293"/>
            <ac:picMk id="8" creationId="{741096EC-9063-2CB4-4120-3B3CCA84EC45}"/>
          </ac:picMkLst>
        </pc:picChg>
      </pc:sldChg>
      <pc:sldChg chg="addSp delSp modSp new mod modClrScheme chgLayout modNotesTx">
        <pc:chgData name="Patricia May Sales" userId="a2dc1a10d84dc067" providerId="LiveId" clId="{C0F6B22B-63C0-4ECE-99CF-3E7C56A2CC56}" dt="2023-08-20T07:12:55.941" v="8420" actId="113"/>
        <pc:sldMkLst>
          <pc:docMk/>
          <pc:sldMk cId="496647454" sldId="294"/>
        </pc:sldMkLst>
        <pc:spChg chg="mod">
          <ac:chgData name="Patricia May Sales" userId="a2dc1a10d84dc067" providerId="LiveId" clId="{C0F6B22B-63C0-4ECE-99CF-3E7C56A2CC56}" dt="2023-08-19T14:51:39.908" v="3662" actId="20577"/>
          <ac:spMkLst>
            <pc:docMk/>
            <pc:sldMk cId="496647454" sldId="294"/>
            <ac:spMk id="2" creationId="{1EDF0B98-57B1-55F6-C43C-406BA5BF0EEB}"/>
          </ac:spMkLst>
        </pc:spChg>
        <pc:spChg chg="del">
          <ac:chgData name="Patricia May Sales" userId="a2dc1a10d84dc067" providerId="LiveId" clId="{C0F6B22B-63C0-4ECE-99CF-3E7C56A2CC56}" dt="2023-08-19T14:49:20.201" v="3655" actId="931"/>
          <ac:spMkLst>
            <pc:docMk/>
            <pc:sldMk cId="496647454" sldId="294"/>
            <ac:spMk id="3" creationId="{02F940C6-DC63-2B3E-F529-3DF58309BE39}"/>
          </ac:spMkLst>
        </pc:spChg>
        <pc:spChg chg="add del mod">
          <ac:chgData name="Patricia May Sales" userId="a2dc1a10d84dc067" providerId="LiveId" clId="{C0F6B22B-63C0-4ECE-99CF-3E7C56A2CC56}" dt="2023-08-19T14:58:32.289" v="3682" actId="931"/>
          <ac:spMkLst>
            <pc:docMk/>
            <pc:sldMk cId="496647454" sldId="294"/>
            <ac:spMk id="6" creationId="{2991FF32-A23C-A678-4F07-B00FC659870D}"/>
          </ac:spMkLst>
        </pc:spChg>
        <pc:spChg chg="add del mod">
          <ac:chgData name="Patricia May Sales" userId="a2dc1a10d84dc067" providerId="LiveId" clId="{C0F6B22B-63C0-4ECE-99CF-3E7C56A2CC56}" dt="2023-08-19T14:51:29.901" v="3661" actId="26606"/>
          <ac:spMkLst>
            <pc:docMk/>
            <pc:sldMk cId="496647454" sldId="294"/>
            <ac:spMk id="10" creationId="{270DA32A-89E7-051E-32BC-D89F7C8F9FC3}"/>
          </ac:spMkLst>
        </pc:spChg>
        <pc:spChg chg="add mod">
          <ac:chgData name="Patricia May Sales" userId="a2dc1a10d84dc067" providerId="LiveId" clId="{C0F6B22B-63C0-4ECE-99CF-3E7C56A2CC56}" dt="2023-08-19T14:51:44.286" v="3669" actId="20577"/>
          <ac:spMkLst>
            <pc:docMk/>
            <pc:sldMk cId="496647454" sldId="294"/>
            <ac:spMk id="15" creationId="{2CAA4EDA-D4B5-401E-3BF4-A1021584A4E2}"/>
          </ac:spMkLst>
        </pc:spChg>
        <pc:spChg chg="add mod">
          <ac:chgData name="Patricia May Sales" userId="a2dc1a10d84dc067" providerId="LiveId" clId="{C0F6B22B-63C0-4ECE-99CF-3E7C56A2CC56}" dt="2023-08-19T14:51:47.652" v="3679" actId="20577"/>
          <ac:spMkLst>
            <pc:docMk/>
            <pc:sldMk cId="496647454" sldId="294"/>
            <ac:spMk id="17" creationId="{FBC77E01-DAED-29D7-AEC8-3FB8734679CA}"/>
          </ac:spMkLst>
        </pc:spChg>
        <pc:spChg chg="add del mod">
          <ac:chgData name="Patricia May Sales" userId="a2dc1a10d84dc067" providerId="LiveId" clId="{C0F6B22B-63C0-4ECE-99CF-3E7C56A2CC56}" dt="2023-08-19T14:58:42.573" v="3683" actId="931"/>
          <ac:spMkLst>
            <pc:docMk/>
            <pc:sldMk cId="496647454" sldId="294"/>
            <ac:spMk id="19" creationId="{EB82A37D-5FDB-10AF-DAFF-01B79435EC92}"/>
          </ac:spMkLst>
        </pc:spChg>
        <pc:picChg chg="add del mod">
          <ac:chgData name="Patricia May Sales" userId="a2dc1a10d84dc067" providerId="LiveId" clId="{C0F6B22B-63C0-4ECE-99CF-3E7C56A2CC56}" dt="2023-08-19T14:51:49.791" v="3680" actId="478"/>
          <ac:picMkLst>
            <pc:docMk/>
            <pc:sldMk cId="496647454" sldId="294"/>
            <ac:picMk id="5" creationId="{0F3BE246-D4EB-F72B-A523-D405E6DE76FF}"/>
          </ac:picMkLst>
        </pc:picChg>
        <pc:picChg chg="add mod">
          <ac:chgData name="Patricia May Sales" userId="a2dc1a10d84dc067" providerId="LiveId" clId="{C0F6B22B-63C0-4ECE-99CF-3E7C56A2CC56}" dt="2023-08-19T14:58:32.289" v="3682" actId="931"/>
          <ac:picMkLst>
            <pc:docMk/>
            <pc:sldMk cId="496647454" sldId="294"/>
            <ac:picMk id="8" creationId="{9F5EA6D6-C39F-9937-2CB3-A8998093D249}"/>
          </ac:picMkLst>
        </pc:picChg>
        <pc:picChg chg="add mod">
          <ac:chgData name="Patricia May Sales" userId="a2dc1a10d84dc067" providerId="LiveId" clId="{C0F6B22B-63C0-4ECE-99CF-3E7C56A2CC56}" dt="2023-08-19T14:58:45.956" v="3685" actId="962"/>
          <ac:picMkLst>
            <pc:docMk/>
            <pc:sldMk cId="496647454" sldId="294"/>
            <ac:picMk id="11" creationId="{55EA2AA8-B24E-C056-E2FE-77879236D8D1}"/>
          </ac:picMkLst>
        </pc:picChg>
      </pc:sldChg>
      <pc:sldChg chg="addSp delSp modSp new mod modNotesTx">
        <pc:chgData name="Patricia May Sales" userId="a2dc1a10d84dc067" providerId="LiveId" clId="{C0F6B22B-63C0-4ECE-99CF-3E7C56A2CC56}" dt="2023-08-20T06:05:34.730" v="6621" actId="20577"/>
        <pc:sldMkLst>
          <pc:docMk/>
          <pc:sldMk cId="337151835" sldId="295"/>
        </pc:sldMkLst>
        <pc:spChg chg="mod">
          <ac:chgData name="Patricia May Sales" userId="a2dc1a10d84dc067" providerId="LiveId" clId="{C0F6B22B-63C0-4ECE-99CF-3E7C56A2CC56}" dt="2023-08-20T00:20:19.632" v="3760" actId="20577"/>
          <ac:spMkLst>
            <pc:docMk/>
            <pc:sldMk cId="337151835" sldId="295"/>
            <ac:spMk id="2" creationId="{AE35AF5B-090F-9A50-D86E-A6ABC2802747}"/>
          </ac:spMkLst>
        </pc:spChg>
        <pc:spChg chg="mod">
          <ac:chgData name="Patricia May Sales" userId="a2dc1a10d84dc067" providerId="LiveId" clId="{C0F6B22B-63C0-4ECE-99CF-3E7C56A2CC56}" dt="2023-08-20T00:28:51.874" v="3841" actId="20577"/>
          <ac:spMkLst>
            <pc:docMk/>
            <pc:sldMk cId="337151835" sldId="295"/>
            <ac:spMk id="3" creationId="{D7D69DAF-9629-864D-AA59-3B689D933F73}"/>
          </ac:spMkLst>
        </pc:spChg>
        <pc:spChg chg="del">
          <ac:chgData name="Patricia May Sales" userId="a2dc1a10d84dc067" providerId="LiveId" clId="{C0F6B22B-63C0-4ECE-99CF-3E7C56A2CC56}" dt="2023-08-20T00:32:46.653" v="3857" actId="931"/>
          <ac:spMkLst>
            <pc:docMk/>
            <pc:sldMk cId="337151835" sldId="295"/>
            <ac:spMk id="4" creationId="{1AD28F0C-3A80-43E7-4F1A-F419BD5F8A23}"/>
          </ac:spMkLst>
        </pc:spChg>
        <pc:spChg chg="mod">
          <ac:chgData name="Patricia May Sales" userId="a2dc1a10d84dc067" providerId="LiveId" clId="{C0F6B22B-63C0-4ECE-99CF-3E7C56A2CC56}" dt="2023-08-20T00:29:05.667" v="3856" actId="20577"/>
          <ac:spMkLst>
            <pc:docMk/>
            <pc:sldMk cId="337151835" sldId="295"/>
            <ac:spMk id="5" creationId="{7D51989A-BE58-6583-5BC1-830DB5BC2D65}"/>
          </ac:spMkLst>
        </pc:spChg>
        <pc:spChg chg="del">
          <ac:chgData name="Patricia May Sales" userId="a2dc1a10d84dc067" providerId="LiveId" clId="{C0F6B22B-63C0-4ECE-99CF-3E7C56A2CC56}" dt="2023-08-20T00:33:06.180" v="3860" actId="931"/>
          <ac:spMkLst>
            <pc:docMk/>
            <pc:sldMk cId="337151835" sldId="295"/>
            <ac:spMk id="6" creationId="{0C19D868-AC0F-6B0B-4D57-3387CE91B7BA}"/>
          </ac:spMkLst>
        </pc:spChg>
        <pc:spChg chg="add del mod">
          <ac:chgData name="Patricia May Sales" userId="a2dc1a10d84dc067" providerId="LiveId" clId="{C0F6B22B-63C0-4ECE-99CF-3E7C56A2CC56}" dt="2023-08-20T00:33:47.968" v="3864" actId="931"/>
          <ac:spMkLst>
            <pc:docMk/>
            <pc:sldMk cId="337151835" sldId="295"/>
            <ac:spMk id="11" creationId="{CC318901-061D-5703-B1C1-CC56B66D9FA9}"/>
          </ac:spMkLst>
        </pc:spChg>
        <pc:picChg chg="add mod">
          <ac:chgData name="Patricia May Sales" userId="a2dc1a10d84dc067" providerId="LiveId" clId="{C0F6B22B-63C0-4ECE-99CF-3E7C56A2CC56}" dt="2023-08-20T00:32:50.856" v="3859" actId="962"/>
          <ac:picMkLst>
            <pc:docMk/>
            <pc:sldMk cId="337151835" sldId="295"/>
            <ac:picMk id="8" creationId="{9C93C8CE-92CC-FD53-A5FB-CA9CCF1DA9F4}"/>
          </ac:picMkLst>
        </pc:picChg>
        <pc:picChg chg="add del mod">
          <ac:chgData name="Patricia May Sales" userId="a2dc1a10d84dc067" providerId="LiveId" clId="{C0F6B22B-63C0-4ECE-99CF-3E7C56A2CC56}" dt="2023-08-20T00:33:23.924" v="3863" actId="478"/>
          <ac:picMkLst>
            <pc:docMk/>
            <pc:sldMk cId="337151835" sldId="295"/>
            <ac:picMk id="10" creationId="{600D9FA7-CA12-4597-9C32-D58935C0CA61}"/>
          </ac:picMkLst>
        </pc:picChg>
        <pc:picChg chg="add mod">
          <ac:chgData name="Patricia May Sales" userId="a2dc1a10d84dc067" providerId="LiveId" clId="{C0F6B22B-63C0-4ECE-99CF-3E7C56A2CC56}" dt="2023-08-20T00:33:49.661" v="3866" actId="962"/>
          <ac:picMkLst>
            <pc:docMk/>
            <pc:sldMk cId="337151835" sldId="295"/>
            <ac:picMk id="13" creationId="{63C7BEC4-F3F6-32D1-56B8-2F486C961084}"/>
          </ac:picMkLst>
        </pc:picChg>
      </pc:sldChg>
      <pc:sldChg chg="new del">
        <pc:chgData name="Patricia May Sales" userId="a2dc1a10d84dc067" providerId="LiveId" clId="{C0F6B22B-63C0-4ECE-99CF-3E7C56A2CC56}" dt="2023-08-19T14:51:57.428" v="3681" actId="2696"/>
        <pc:sldMkLst>
          <pc:docMk/>
          <pc:sldMk cId="3484808131" sldId="295"/>
        </pc:sldMkLst>
      </pc:sldChg>
      <pc:sldChg chg="addSp delSp modSp new mod modNotesTx">
        <pc:chgData name="Patricia May Sales" userId="a2dc1a10d84dc067" providerId="LiveId" clId="{C0F6B22B-63C0-4ECE-99CF-3E7C56A2CC56}" dt="2023-08-20T06:18:45.098" v="7526"/>
        <pc:sldMkLst>
          <pc:docMk/>
          <pc:sldMk cId="923026739" sldId="296"/>
        </pc:sldMkLst>
        <pc:spChg chg="add del mod">
          <ac:chgData name="Patricia May Sales" userId="a2dc1a10d84dc067" providerId="LiveId" clId="{C0F6B22B-63C0-4ECE-99CF-3E7C56A2CC56}" dt="2023-08-20T06:05:53.801" v="6622" actId="20577"/>
          <ac:spMkLst>
            <pc:docMk/>
            <pc:sldMk cId="923026739" sldId="296"/>
            <ac:spMk id="2" creationId="{33DD9F7C-EECD-1A32-2745-AB7B11DEAE22}"/>
          </ac:spMkLst>
        </pc:spChg>
        <pc:spChg chg="mod">
          <ac:chgData name="Patricia May Sales" userId="a2dc1a10d84dc067" providerId="LiveId" clId="{C0F6B22B-63C0-4ECE-99CF-3E7C56A2CC56}" dt="2023-08-20T00:46:08.213" v="4130" actId="20577"/>
          <ac:spMkLst>
            <pc:docMk/>
            <pc:sldMk cId="923026739" sldId="296"/>
            <ac:spMk id="3" creationId="{5E756C6D-F66C-6C04-8886-E4CEEBD01EC7}"/>
          </ac:spMkLst>
        </pc:spChg>
        <pc:spChg chg="del mod">
          <ac:chgData name="Patricia May Sales" userId="a2dc1a10d84dc067" providerId="LiveId" clId="{C0F6B22B-63C0-4ECE-99CF-3E7C56A2CC56}" dt="2023-08-20T00:46:27.583" v="4142" actId="931"/>
          <ac:spMkLst>
            <pc:docMk/>
            <pc:sldMk cId="923026739" sldId="296"/>
            <ac:spMk id="4" creationId="{2EEAF83F-EF42-157F-50DE-09FA7878390E}"/>
          </ac:spMkLst>
        </pc:spChg>
        <pc:spChg chg="add del mod">
          <ac:chgData name="Patricia May Sales" userId="a2dc1a10d84dc067" providerId="LiveId" clId="{C0F6B22B-63C0-4ECE-99CF-3E7C56A2CC56}" dt="2023-08-20T05:39:43.851" v="5886" actId="931"/>
          <ac:spMkLst>
            <pc:docMk/>
            <pc:sldMk cId="923026739" sldId="296"/>
            <ac:spMk id="4" creationId="{A57BC161-0072-290D-608B-0042F1EB4147}"/>
          </ac:spMkLst>
        </pc:spChg>
        <pc:spChg chg="mod">
          <ac:chgData name="Patricia May Sales" userId="a2dc1a10d84dc067" providerId="LiveId" clId="{C0F6B22B-63C0-4ECE-99CF-3E7C56A2CC56}" dt="2023-08-20T00:46:11.582" v="4141" actId="20577"/>
          <ac:spMkLst>
            <pc:docMk/>
            <pc:sldMk cId="923026739" sldId="296"/>
            <ac:spMk id="5" creationId="{F5B21F36-7497-4640-D75A-9CDDFA37D69F}"/>
          </ac:spMkLst>
        </pc:spChg>
        <pc:spChg chg="add del mod">
          <ac:chgData name="Patricia May Sales" userId="a2dc1a10d84dc067" providerId="LiveId" clId="{C0F6B22B-63C0-4ECE-99CF-3E7C56A2CC56}" dt="2023-08-20T05:39:55.868" v="5887" actId="931"/>
          <ac:spMkLst>
            <pc:docMk/>
            <pc:sldMk cId="923026739" sldId="296"/>
            <ac:spMk id="6" creationId="{083E377F-DEC0-B86C-AE5B-5EC58F1EEF02}"/>
          </ac:spMkLst>
        </pc:spChg>
        <pc:spChg chg="del">
          <ac:chgData name="Patricia May Sales" userId="a2dc1a10d84dc067" providerId="LiveId" clId="{C0F6B22B-63C0-4ECE-99CF-3E7C56A2CC56}" dt="2023-08-20T00:47:28.767" v="4149" actId="931"/>
          <ac:spMkLst>
            <pc:docMk/>
            <pc:sldMk cId="923026739" sldId="296"/>
            <ac:spMk id="6" creationId="{EAC25A02-CB6D-2A76-247B-C708F59ADAE9}"/>
          </ac:spMkLst>
        </pc:spChg>
        <pc:spChg chg="add del mod">
          <ac:chgData name="Patricia May Sales" userId="a2dc1a10d84dc067" providerId="LiveId" clId="{C0F6B22B-63C0-4ECE-99CF-3E7C56A2CC56}" dt="2023-08-20T00:47:19.253" v="4146" actId="931"/>
          <ac:spMkLst>
            <pc:docMk/>
            <pc:sldMk cId="923026739" sldId="296"/>
            <ac:spMk id="9" creationId="{E8147752-78B3-28EA-C9B5-B879A5A99240}"/>
          </ac:spMkLst>
        </pc:spChg>
        <pc:picChg chg="add del mod">
          <ac:chgData name="Patricia May Sales" userId="a2dc1a10d84dc067" providerId="LiveId" clId="{C0F6B22B-63C0-4ECE-99CF-3E7C56A2CC56}" dt="2023-08-20T00:46:39.569" v="4145" actId="478"/>
          <ac:picMkLst>
            <pc:docMk/>
            <pc:sldMk cId="923026739" sldId="296"/>
            <ac:picMk id="8" creationId="{4832A721-881F-AF71-73E8-75D67AEC0C38}"/>
          </ac:picMkLst>
        </pc:picChg>
        <pc:picChg chg="add mod">
          <ac:chgData name="Patricia May Sales" userId="a2dc1a10d84dc067" providerId="LiveId" clId="{C0F6B22B-63C0-4ECE-99CF-3E7C56A2CC56}" dt="2023-08-20T05:39:43.851" v="5886" actId="931"/>
          <ac:picMkLst>
            <pc:docMk/>
            <pc:sldMk cId="923026739" sldId="296"/>
            <ac:picMk id="8" creationId="{EE82C020-00AF-AF72-AE80-DFE5EAC02BFA}"/>
          </ac:picMkLst>
        </pc:picChg>
        <pc:picChg chg="add mod">
          <ac:chgData name="Patricia May Sales" userId="a2dc1a10d84dc067" providerId="LiveId" clId="{C0F6B22B-63C0-4ECE-99CF-3E7C56A2CC56}" dt="2023-08-20T06:13:02.944" v="6997" actId="1076"/>
          <ac:picMkLst>
            <pc:docMk/>
            <pc:sldMk cId="923026739" sldId="296"/>
            <ac:picMk id="10" creationId="{141D9B86-8858-9A7A-56A0-DD1AE328A657}"/>
          </ac:picMkLst>
        </pc:picChg>
        <pc:picChg chg="add del mod">
          <ac:chgData name="Patricia May Sales" userId="a2dc1a10d84dc067" providerId="LiveId" clId="{C0F6B22B-63C0-4ECE-99CF-3E7C56A2CC56}" dt="2023-08-20T05:22:44.976" v="5884" actId="478"/>
          <ac:picMkLst>
            <pc:docMk/>
            <pc:sldMk cId="923026739" sldId="296"/>
            <ac:picMk id="11" creationId="{386024DB-ECA5-5374-7B6A-D8D873CACA11}"/>
          </ac:picMkLst>
        </pc:picChg>
        <pc:picChg chg="add del mod">
          <ac:chgData name="Patricia May Sales" userId="a2dc1a10d84dc067" providerId="LiveId" clId="{C0F6B22B-63C0-4ECE-99CF-3E7C56A2CC56}" dt="2023-08-20T05:22:46.025" v="5885" actId="478"/>
          <ac:picMkLst>
            <pc:docMk/>
            <pc:sldMk cId="923026739" sldId="296"/>
            <ac:picMk id="13" creationId="{26C02C29-BE8B-E9AA-004E-DE80E8BF067B}"/>
          </ac:picMkLst>
        </pc:picChg>
      </pc:sldChg>
      <pc:sldChg chg="addSp delSp modSp new del mod modClrScheme chgLayout">
        <pc:chgData name="Patricia May Sales" userId="a2dc1a10d84dc067" providerId="LiveId" clId="{C0F6B22B-63C0-4ECE-99CF-3E7C56A2CC56}" dt="2023-08-20T02:43:53.455" v="4990" actId="2696"/>
        <pc:sldMkLst>
          <pc:docMk/>
          <pc:sldMk cId="736831929" sldId="297"/>
        </pc:sldMkLst>
        <pc:spChg chg="del mod ord">
          <ac:chgData name="Patricia May Sales" userId="a2dc1a10d84dc067" providerId="LiveId" clId="{C0F6B22B-63C0-4ECE-99CF-3E7C56A2CC56}" dt="2023-08-20T02:34:10.371" v="4908" actId="700"/>
          <ac:spMkLst>
            <pc:docMk/>
            <pc:sldMk cId="736831929" sldId="297"/>
            <ac:spMk id="2" creationId="{1ECEEF92-155C-5433-B5E9-9F5047E9531D}"/>
          </ac:spMkLst>
        </pc:spChg>
        <pc:spChg chg="del">
          <ac:chgData name="Patricia May Sales" userId="a2dc1a10d84dc067" providerId="LiveId" clId="{C0F6B22B-63C0-4ECE-99CF-3E7C56A2CC56}" dt="2023-08-20T02:34:10.371" v="4908" actId="700"/>
          <ac:spMkLst>
            <pc:docMk/>
            <pc:sldMk cId="736831929" sldId="297"/>
            <ac:spMk id="3" creationId="{9A6A4D5F-260C-D0C7-CB88-54B9B68C3EA6}"/>
          </ac:spMkLst>
        </pc:spChg>
        <pc:spChg chg="del mod ord">
          <ac:chgData name="Patricia May Sales" userId="a2dc1a10d84dc067" providerId="LiveId" clId="{C0F6B22B-63C0-4ECE-99CF-3E7C56A2CC56}" dt="2023-08-20T02:34:10.371" v="4908" actId="700"/>
          <ac:spMkLst>
            <pc:docMk/>
            <pc:sldMk cId="736831929" sldId="297"/>
            <ac:spMk id="4" creationId="{AA82317A-E9C1-F6ED-EC30-8439693AB958}"/>
          </ac:spMkLst>
        </pc:spChg>
        <pc:spChg chg="del">
          <ac:chgData name="Patricia May Sales" userId="a2dc1a10d84dc067" providerId="LiveId" clId="{C0F6B22B-63C0-4ECE-99CF-3E7C56A2CC56}" dt="2023-08-20T02:34:10.371" v="4908" actId="700"/>
          <ac:spMkLst>
            <pc:docMk/>
            <pc:sldMk cId="736831929" sldId="297"/>
            <ac:spMk id="5" creationId="{9AF29007-339E-A4DC-624B-FEB1B7BE7924}"/>
          </ac:spMkLst>
        </pc:spChg>
        <pc:spChg chg="del">
          <ac:chgData name="Patricia May Sales" userId="a2dc1a10d84dc067" providerId="LiveId" clId="{C0F6B22B-63C0-4ECE-99CF-3E7C56A2CC56}" dt="2023-08-20T02:34:10.371" v="4908" actId="700"/>
          <ac:spMkLst>
            <pc:docMk/>
            <pc:sldMk cId="736831929" sldId="297"/>
            <ac:spMk id="6" creationId="{45ADED70-C25E-38A1-3DF9-AB8717D20171}"/>
          </ac:spMkLst>
        </pc:spChg>
        <pc:spChg chg="add mod ord">
          <ac:chgData name="Patricia May Sales" userId="a2dc1a10d84dc067" providerId="LiveId" clId="{C0F6B22B-63C0-4ECE-99CF-3E7C56A2CC56}" dt="2023-08-20T02:34:23.269" v="4947" actId="20577"/>
          <ac:spMkLst>
            <pc:docMk/>
            <pc:sldMk cId="736831929" sldId="297"/>
            <ac:spMk id="7" creationId="{BE23E5CF-4C84-3D9A-2310-CBEAD7A735B6}"/>
          </ac:spMkLst>
        </pc:spChg>
        <pc:spChg chg="add mod ord">
          <ac:chgData name="Patricia May Sales" userId="a2dc1a10d84dc067" providerId="LiveId" clId="{C0F6B22B-63C0-4ECE-99CF-3E7C56A2CC56}" dt="2023-08-20T02:34:10.371" v="4908" actId="700"/>
          <ac:spMkLst>
            <pc:docMk/>
            <pc:sldMk cId="736831929" sldId="297"/>
            <ac:spMk id="8" creationId="{0D711729-9204-666F-45B4-D14A6D82B750}"/>
          </ac:spMkLst>
        </pc:spChg>
      </pc:sldChg>
      <pc:sldChg chg="addSp delSp modSp new add del mod ord modNotesTx">
        <pc:chgData name="Patricia May Sales" userId="a2dc1a10d84dc067" providerId="LiveId" clId="{C0F6B22B-63C0-4ECE-99CF-3E7C56A2CC56}" dt="2023-08-20T12:03:00.705" v="9953" actId="2696"/>
        <pc:sldMkLst>
          <pc:docMk/>
          <pc:sldMk cId="3077061372" sldId="297"/>
        </pc:sldMkLst>
        <pc:spChg chg="mod">
          <ac:chgData name="Patricia May Sales" userId="a2dc1a10d84dc067" providerId="LiveId" clId="{C0F6B22B-63C0-4ECE-99CF-3E7C56A2CC56}" dt="2023-08-20T11:58:35.652" v="9587" actId="26606"/>
          <ac:spMkLst>
            <pc:docMk/>
            <pc:sldMk cId="3077061372" sldId="297"/>
            <ac:spMk id="2" creationId="{402B7A8D-71C7-DE69-5D3B-2B9994F6C345}"/>
          </ac:spMkLst>
        </pc:spChg>
        <pc:spChg chg="del mod">
          <ac:chgData name="Patricia May Sales" userId="a2dc1a10d84dc067" providerId="LiveId" clId="{C0F6B22B-63C0-4ECE-99CF-3E7C56A2CC56}" dt="2023-08-20T11:58:35.652" v="9587" actId="26606"/>
          <ac:spMkLst>
            <pc:docMk/>
            <pc:sldMk cId="3077061372" sldId="297"/>
            <ac:spMk id="3" creationId="{F5D953FD-5BFA-563D-1A9D-E768A4E48A5C}"/>
          </ac:spMkLst>
        </pc:spChg>
        <pc:graphicFrameChg chg="add mod modGraphic">
          <ac:chgData name="Patricia May Sales" userId="a2dc1a10d84dc067" providerId="LiveId" clId="{C0F6B22B-63C0-4ECE-99CF-3E7C56A2CC56}" dt="2023-08-20T12:01:02.507" v="9790" actId="26606"/>
          <ac:graphicFrameMkLst>
            <pc:docMk/>
            <pc:sldMk cId="3077061372" sldId="297"/>
            <ac:graphicFrameMk id="5" creationId="{2CE61B9C-3F70-4040-F9F8-BABCE6FA022E}"/>
          </ac:graphicFrameMkLst>
        </pc:graphicFrameChg>
      </pc:sldChg>
      <pc:sldChg chg="addSp delSp modSp new del mod modClrScheme chgLayout">
        <pc:chgData name="Patricia May Sales" userId="a2dc1a10d84dc067" providerId="LiveId" clId="{C0F6B22B-63C0-4ECE-99CF-3E7C56A2CC56}" dt="2023-08-20T12:03:15.641" v="9972" actId="2696"/>
        <pc:sldMkLst>
          <pc:docMk/>
          <pc:sldMk cId="3817989941" sldId="298"/>
        </pc:sldMkLst>
        <pc:spChg chg="mod">
          <ac:chgData name="Patricia May Sales" userId="a2dc1a10d84dc067" providerId="LiveId" clId="{C0F6B22B-63C0-4ECE-99CF-3E7C56A2CC56}" dt="2023-08-20T12:03:00.098" v="9952" actId="26606"/>
          <ac:spMkLst>
            <pc:docMk/>
            <pc:sldMk cId="3817989941" sldId="298"/>
            <ac:spMk id="2" creationId="{CF0B7D47-A686-FB1F-4869-4969986589AF}"/>
          </ac:spMkLst>
        </pc:spChg>
        <pc:spChg chg="add del mod">
          <ac:chgData name="Patricia May Sales" userId="a2dc1a10d84dc067" providerId="LiveId" clId="{C0F6B22B-63C0-4ECE-99CF-3E7C56A2CC56}" dt="2023-08-20T12:03:08.159" v="9971" actId="20577"/>
          <ac:spMkLst>
            <pc:docMk/>
            <pc:sldMk cId="3817989941" sldId="298"/>
            <ac:spMk id="3" creationId="{FA63F08D-44A9-1154-212A-CA7EC923B7F7}"/>
          </ac:spMkLst>
        </pc:spChg>
        <pc:spChg chg="add del mod">
          <ac:chgData name="Patricia May Sales" userId="a2dc1a10d84dc067" providerId="LiveId" clId="{C0F6B22B-63C0-4ECE-99CF-3E7C56A2CC56}" dt="2023-08-20T12:03:00.098" v="9952" actId="26606"/>
          <ac:spMkLst>
            <pc:docMk/>
            <pc:sldMk cId="3817989941" sldId="298"/>
            <ac:spMk id="9" creationId="{F1CC5AD4-DEB9-502F-2F69-6FD190FA6B14}"/>
          </ac:spMkLst>
        </pc:spChg>
        <pc:spChg chg="add del mod">
          <ac:chgData name="Patricia May Sales" userId="a2dc1a10d84dc067" providerId="LiveId" clId="{C0F6B22B-63C0-4ECE-99CF-3E7C56A2CC56}" dt="2023-08-20T12:03:00.098" v="9952" actId="26606"/>
          <ac:spMkLst>
            <pc:docMk/>
            <pc:sldMk cId="3817989941" sldId="298"/>
            <ac:spMk id="11" creationId="{ED3ED9B2-13D1-BA25-7284-55223683204A}"/>
          </ac:spMkLst>
        </pc:spChg>
        <pc:spChg chg="add del mod">
          <ac:chgData name="Patricia May Sales" userId="a2dc1a10d84dc067" providerId="LiveId" clId="{C0F6B22B-63C0-4ECE-99CF-3E7C56A2CC56}" dt="2023-08-20T12:03:00.098" v="9952" actId="26606"/>
          <ac:spMkLst>
            <pc:docMk/>
            <pc:sldMk cId="3817989941" sldId="298"/>
            <ac:spMk id="13" creationId="{465566C8-2F83-D54A-AB96-EE3FD584A99A}"/>
          </ac:spMkLst>
        </pc:spChg>
        <pc:graphicFrameChg chg="add del">
          <ac:chgData name="Patricia May Sales" userId="a2dc1a10d84dc067" providerId="LiveId" clId="{C0F6B22B-63C0-4ECE-99CF-3E7C56A2CC56}" dt="2023-08-20T12:02:57.404" v="9950" actId="26606"/>
          <ac:graphicFrameMkLst>
            <pc:docMk/>
            <pc:sldMk cId="3817989941" sldId="298"/>
            <ac:graphicFrameMk id="5" creationId="{7B87E129-75C8-8812-2062-67239AD36568}"/>
          </ac:graphicFrameMkLst>
        </pc:graphicFrameChg>
        <pc:graphicFrameChg chg="add del mod">
          <ac:chgData name="Patricia May Sales" userId="a2dc1a10d84dc067" providerId="LiveId" clId="{C0F6B22B-63C0-4ECE-99CF-3E7C56A2CC56}" dt="2023-08-20T12:03:00.098" v="9952" actId="26606"/>
          <ac:graphicFrameMkLst>
            <pc:docMk/>
            <pc:sldMk cId="3817989941" sldId="298"/>
            <ac:graphicFrameMk id="7" creationId="{9760BAA2-C1E6-52C7-115E-D595B86E8556}"/>
          </ac:graphicFrameMkLst>
        </pc:graphicFrame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B0AE887-4E2A-449C-AA37-97498C42E1E9}"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13BF9ECA-19D2-4F09-9CBC-00C4CDD9373F}">
      <dgm:prSet/>
      <dgm:spPr/>
      <dgm:t>
        <a:bodyPr/>
        <a:lstStyle/>
        <a:p>
          <a:pPr>
            <a:lnSpc>
              <a:spcPct val="100000"/>
            </a:lnSpc>
          </a:pPr>
          <a:r>
            <a:rPr lang="en-AU" dirty="0"/>
            <a:t>Customer identities are excluded to maintain privacy and confidentiality.</a:t>
          </a:r>
          <a:endParaRPr lang="en-US" dirty="0"/>
        </a:p>
      </dgm:t>
    </dgm:pt>
    <dgm:pt modelId="{AA9E2620-2F01-47CC-9652-BE809AAE48D5}" type="parTrans" cxnId="{F94EF06B-305A-4CC5-9A61-5E14E188DC59}">
      <dgm:prSet/>
      <dgm:spPr/>
      <dgm:t>
        <a:bodyPr/>
        <a:lstStyle/>
        <a:p>
          <a:endParaRPr lang="en-US"/>
        </a:p>
      </dgm:t>
    </dgm:pt>
    <dgm:pt modelId="{72D09051-196F-406A-8E5A-2240CF434A73}" type="sibTrans" cxnId="{F94EF06B-305A-4CC5-9A61-5E14E188DC59}">
      <dgm:prSet/>
      <dgm:spPr/>
      <dgm:t>
        <a:bodyPr/>
        <a:lstStyle/>
        <a:p>
          <a:endParaRPr lang="en-US"/>
        </a:p>
      </dgm:t>
    </dgm:pt>
    <dgm:pt modelId="{FF657B2E-65DC-47F7-B30E-C82A42AA2E80}">
      <dgm:prSet/>
      <dgm:spPr/>
      <dgm:t>
        <a:bodyPr/>
        <a:lstStyle/>
        <a:p>
          <a:pPr>
            <a:lnSpc>
              <a:spcPct val="100000"/>
            </a:lnSpc>
          </a:pPr>
          <a:r>
            <a:rPr lang="en-AU" dirty="0"/>
            <a:t>By implementing these ethical and legal considerations, the analysis prioritizes data security and anonymity</a:t>
          </a:r>
          <a:endParaRPr lang="en-US" dirty="0"/>
        </a:p>
      </dgm:t>
    </dgm:pt>
    <dgm:pt modelId="{567639FF-9D29-4936-9FB5-B32D1CCA70EC}" type="parTrans" cxnId="{AB35E6EA-40AC-419D-A59F-D8D40AE514FF}">
      <dgm:prSet/>
      <dgm:spPr/>
      <dgm:t>
        <a:bodyPr/>
        <a:lstStyle/>
        <a:p>
          <a:endParaRPr lang="en-US"/>
        </a:p>
      </dgm:t>
    </dgm:pt>
    <dgm:pt modelId="{2C8CEC69-07CA-406A-8E1B-A0036A9E0C22}" type="sibTrans" cxnId="{AB35E6EA-40AC-419D-A59F-D8D40AE514FF}">
      <dgm:prSet/>
      <dgm:spPr/>
      <dgm:t>
        <a:bodyPr/>
        <a:lstStyle/>
        <a:p>
          <a:endParaRPr lang="en-US"/>
        </a:p>
      </dgm:t>
    </dgm:pt>
    <dgm:pt modelId="{7D0AE7A4-E93A-4BA7-9AB3-23D053321086}" type="pres">
      <dgm:prSet presAssocID="{AB0AE887-4E2A-449C-AA37-97498C42E1E9}" presName="root" presStyleCnt="0">
        <dgm:presLayoutVars>
          <dgm:dir/>
          <dgm:resizeHandles val="exact"/>
        </dgm:presLayoutVars>
      </dgm:prSet>
      <dgm:spPr/>
    </dgm:pt>
    <dgm:pt modelId="{DE0985A9-9DBA-4136-B082-31CA5EED5C47}" type="pres">
      <dgm:prSet presAssocID="{13BF9ECA-19D2-4F09-9CBC-00C4CDD9373F}" presName="compNode" presStyleCnt="0"/>
      <dgm:spPr/>
    </dgm:pt>
    <dgm:pt modelId="{7731CF4D-F833-4F9B-94A3-BC27304043B2}" type="pres">
      <dgm:prSet presAssocID="{13BF9ECA-19D2-4F09-9CBC-00C4CDD9373F}" presName="bgRect" presStyleLbl="bgShp" presStyleIdx="0" presStyleCnt="2"/>
      <dgm:spPr/>
    </dgm:pt>
    <dgm:pt modelId="{78CFA7BA-2825-4384-B784-49F7451D81F4}" type="pres">
      <dgm:prSet presAssocID="{13BF9ECA-19D2-4F09-9CBC-00C4CDD9373F}"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ock"/>
        </a:ext>
      </dgm:extLst>
    </dgm:pt>
    <dgm:pt modelId="{C76877B0-560F-4E9A-8E0E-3516313020AC}" type="pres">
      <dgm:prSet presAssocID="{13BF9ECA-19D2-4F09-9CBC-00C4CDD9373F}" presName="spaceRect" presStyleCnt="0"/>
      <dgm:spPr/>
    </dgm:pt>
    <dgm:pt modelId="{88E93915-E40E-4CF0-B31E-1457B77B7794}" type="pres">
      <dgm:prSet presAssocID="{13BF9ECA-19D2-4F09-9CBC-00C4CDD9373F}" presName="parTx" presStyleLbl="revTx" presStyleIdx="0" presStyleCnt="2">
        <dgm:presLayoutVars>
          <dgm:chMax val="0"/>
          <dgm:chPref val="0"/>
        </dgm:presLayoutVars>
      </dgm:prSet>
      <dgm:spPr/>
    </dgm:pt>
    <dgm:pt modelId="{9620CD14-43B2-4EF9-9710-ADE9AC8638FD}" type="pres">
      <dgm:prSet presAssocID="{72D09051-196F-406A-8E5A-2240CF434A73}" presName="sibTrans" presStyleCnt="0"/>
      <dgm:spPr/>
    </dgm:pt>
    <dgm:pt modelId="{DAD15440-D942-4BB1-AA1F-4DB5115A8519}" type="pres">
      <dgm:prSet presAssocID="{FF657B2E-65DC-47F7-B30E-C82A42AA2E80}" presName="compNode" presStyleCnt="0"/>
      <dgm:spPr/>
    </dgm:pt>
    <dgm:pt modelId="{E61B2951-A3BA-4322-A834-71C012604F9D}" type="pres">
      <dgm:prSet presAssocID="{FF657B2E-65DC-47F7-B30E-C82A42AA2E80}" presName="bgRect" presStyleLbl="bgShp" presStyleIdx="1" presStyleCnt="2"/>
      <dgm:spPr/>
    </dgm:pt>
    <dgm:pt modelId="{B7FF13C1-566A-4634-B735-3862B95EF19A}" type="pres">
      <dgm:prSet presAssocID="{FF657B2E-65DC-47F7-B30E-C82A42AA2E80}"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cales of Justice"/>
        </a:ext>
      </dgm:extLst>
    </dgm:pt>
    <dgm:pt modelId="{565BCECE-6D85-430D-9FD3-A8CD954B3FAC}" type="pres">
      <dgm:prSet presAssocID="{FF657B2E-65DC-47F7-B30E-C82A42AA2E80}" presName="spaceRect" presStyleCnt="0"/>
      <dgm:spPr/>
    </dgm:pt>
    <dgm:pt modelId="{12AB45ED-2F6F-41F5-B8C6-F65FB0C1BF1E}" type="pres">
      <dgm:prSet presAssocID="{FF657B2E-65DC-47F7-B30E-C82A42AA2E80}" presName="parTx" presStyleLbl="revTx" presStyleIdx="1" presStyleCnt="2">
        <dgm:presLayoutVars>
          <dgm:chMax val="0"/>
          <dgm:chPref val="0"/>
        </dgm:presLayoutVars>
      </dgm:prSet>
      <dgm:spPr/>
    </dgm:pt>
  </dgm:ptLst>
  <dgm:cxnLst>
    <dgm:cxn modelId="{D408C80F-649A-48DE-83E9-EE25F18BC153}" type="presOf" srcId="{AB0AE887-4E2A-449C-AA37-97498C42E1E9}" destId="{7D0AE7A4-E93A-4BA7-9AB3-23D053321086}" srcOrd="0" destOrd="0" presId="urn:microsoft.com/office/officeart/2018/2/layout/IconVerticalSolidList"/>
    <dgm:cxn modelId="{F94EF06B-305A-4CC5-9A61-5E14E188DC59}" srcId="{AB0AE887-4E2A-449C-AA37-97498C42E1E9}" destId="{13BF9ECA-19D2-4F09-9CBC-00C4CDD9373F}" srcOrd="0" destOrd="0" parTransId="{AA9E2620-2F01-47CC-9652-BE809AAE48D5}" sibTransId="{72D09051-196F-406A-8E5A-2240CF434A73}"/>
    <dgm:cxn modelId="{10430DB0-A7CD-430B-AD03-214EB99B2EE5}" type="presOf" srcId="{FF657B2E-65DC-47F7-B30E-C82A42AA2E80}" destId="{12AB45ED-2F6F-41F5-B8C6-F65FB0C1BF1E}" srcOrd="0" destOrd="0" presId="urn:microsoft.com/office/officeart/2018/2/layout/IconVerticalSolidList"/>
    <dgm:cxn modelId="{AB35E6EA-40AC-419D-A59F-D8D40AE514FF}" srcId="{AB0AE887-4E2A-449C-AA37-97498C42E1E9}" destId="{FF657B2E-65DC-47F7-B30E-C82A42AA2E80}" srcOrd="1" destOrd="0" parTransId="{567639FF-9D29-4936-9FB5-B32D1CCA70EC}" sibTransId="{2C8CEC69-07CA-406A-8E1B-A0036A9E0C22}"/>
    <dgm:cxn modelId="{C71B94F5-7088-48C0-952A-EE1C6C18962F}" type="presOf" srcId="{13BF9ECA-19D2-4F09-9CBC-00C4CDD9373F}" destId="{88E93915-E40E-4CF0-B31E-1457B77B7794}" srcOrd="0" destOrd="0" presId="urn:microsoft.com/office/officeart/2018/2/layout/IconVerticalSolidList"/>
    <dgm:cxn modelId="{CB1643C6-AEE8-498A-82EE-DBD34B320A61}" type="presParOf" srcId="{7D0AE7A4-E93A-4BA7-9AB3-23D053321086}" destId="{DE0985A9-9DBA-4136-B082-31CA5EED5C47}" srcOrd="0" destOrd="0" presId="urn:microsoft.com/office/officeart/2018/2/layout/IconVerticalSolidList"/>
    <dgm:cxn modelId="{C2551608-9829-4CE6-9D83-B3E755DA3457}" type="presParOf" srcId="{DE0985A9-9DBA-4136-B082-31CA5EED5C47}" destId="{7731CF4D-F833-4F9B-94A3-BC27304043B2}" srcOrd="0" destOrd="0" presId="urn:microsoft.com/office/officeart/2018/2/layout/IconVerticalSolidList"/>
    <dgm:cxn modelId="{094281E6-7585-44E2-B15C-8DD41A748EF4}" type="presParOf" srcId="{DE0985A9-9DBA-4136-B082-31CA5EED5C47}" destId="{78CFA7BA-2825-4384-B784-49F7451D81F4}" srcOrd="1" destOrd="0" presId="urn:microsoft.com/office/officeart/2018/2/layout/IconVerticalSolidList"/>
    <dgm:cxn modelId="{33757ABB-6ABF-4E81-A42E-4CA9D0EF84F7}" type="presParOf" srcId="{DE0985A9-9DBA-4136-B082-31CA5EED5C47}" destId="{C76877B0-560F-4E9A-8E0E-3516313020AC}" srcOrd="2" destOrd="0" presId="urn:microsoft.com/office/officeart/2018/2/layout/IconVerticalSolidList"/>
    <dgm:cxn modelId="{019732A2-A744-4B39-88B3-56FCC200A3BB}" type="presParOf" srcId="{DE0985A9-9DBA-4136-B082-31CA5EED5C47}" destId="{88E93915-E40E-4CF0-B31E-1457B77B7794}" srcOrd="3" destOrd="0" presId="urn:microsoft.com/office/officeart/2018/2/layout/IconVerticalSolidList"/>
    <dgm:cxn modelId="{E46E09F9-ABCC-4AB1-ACCD-616C8CBC35AB}" type="presParOf" srcId="{7D0AE7A4-E93A-4BA7-9AB3-23D053321086}" destId="{9620CD14-43B2-4EF9-9710-ADE9AC8638FD}" srcOrd="1" destOrd="0" presId="urn:microsoft.com/office/officeart/2018/2/layout/IconVerticalSolidList"/>
    <dgm:cxn modelId="{2A0F7174-9A37-43EE-8C0C-A9A51C5C7FE7}" type="presParOf" srcId="{7D0AE7A4-E93A-4BA7-9AB3-23D053321086}" destId="{DAD15440-D942-4BB1-AA1F-4DB5115A8519}" srcOrd="2" destOrd="0" presId="urn:microsoft.com/office/officeart/2018/2/layout/IconVerticalSolidList"/>
    <dgm:cxn modelId="{7AD6B463-30A4-4F02-9C6E-5133C32A0877}" type="presParOf" srcId="{DAD15440-D942-4BB1-AA1F-4DB5115A8519}" destId="{E61B2951-A3BA-4322-A834-71C012604F9D}" srcOrd="0" destOrd="0" presId="urn:microsoft.com/office/officeart/2018/2/layout/IconVerticalSolidList"/>
    <dgm:cxn modelId="{50676F1B-FB73-4EC9-BCEF-B23A8E878667}" type="presParOf" srcId="{DAD15440-D942-4BB1-AA1F-4DB5115A8519}" destId="{B7FF13C1-566A-4634-B735-3862B95EF19A}" srcOrd="1" destOrd="0" presId="urn:microsoft.com/office/officeart/2018/2/layout/IconVerticalSolidList"/>
    <dgm:cxn modelId="{A067A8D3-6EB6-440B-B8A3-CF7907E8B774}" type="presParOf" srcId="{DAD15440-D942-4BB1-AA1F-4DB5115A8519}" destId="{565BCECE-6D85-430D-9FD3-A8CD954B3FAC}" srcOrd="2" destOrd="0" presId="urn:microsoft.com/office/officeart/2018/2/layout/IconVerticalSolidList"/>
    <dgm:cxn modelId="{29E7FEBE-0703-4F5D-894D-205CD91F2917}" type="presParOf" srcId="{DAD15440-D942-4BB1-AA1F-4DB5115A8519}" destId="{12AB45ED-2F6F-41F5-B8C6-F65FB0C1BF1E}"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31CF4D-F833-4F9B-94A3-BC27304043B2}">
      <dsp:nvSpPr>
        <dsp:cNvPr id="0" name=""/>
        <dsp:cNvSpPr/>
      </dsp:nvSpPr>
      <dsp:spPr>
        <a:xfrm>
          <a:off x="0" y="716895"/>
          <a:ext cx="7391400" cy="1323498"/>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8CFA7BA-2825-4384-B784-49F7451D81F4}">
      <dsp:nvSpPr>
        <dsp:cNvPr id="0" name=""/>
        <dsp:cNvSpPr/>
      </dsp:nvSpPr>
      <dsp:spPr>
        <a:xfrm>
          <a:off x="400358" y="1014682"/>
          <a:ext cx="727924" cy="72792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8E93915-E40E-4CF0-B31E-1457B77B7794}">
      <dsp:nvSpPr>
        <dsp:cNvPr id="0" name=""/>
        <dsp:cNvSpPr/>
      </dsp:nvSpPr>
      <dsp:spPr>
        <a:xfrm>
          <a:off x="1528641" y="716895"/>
          <a:ext cx="5862758" cy="13234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070" tIns="140070" rIns="140070" bIns="140070" numCol="1" spcCol="1270" anchor="ctr" anchorCtr="0">
          <a:noAutofit/>
        </a:bodyPr>
        <a:lstStyle/>
        <a:p>
          <a:pPr marL="0" lvl="0" indent="0" algn="l" defTabSz="1022350">
            <a:lnSpc>
              <a:spcPct val="100000"/>
            </a:lnSpc>
            <a:spcBef>
              <a:spcPct val="0"/>
            </a:spcBef>
            <a:spcAft>
              <a:spcPct val="35000"/>
            </a:spcAft>
            <a:buNone/>
          </a:pPr>
          <a:r>
            <a:rPr lang="en-AU" sz="2300" kern="1200" dirty="0"/>
            <a:t>Customer identities are excluded to maintain privacy and confidentiality.</a:t>
          </a:r>
          <a:endParaRPr lang="en-US" sz="2300" kern="1200" dirty="0"/>
        </a:p>
      </dsp:txBody>
      <dsp:txXfrm>
        <a:off x="1528641" y="716895"/>
        <a:ext cx="5862758" cy="1323498"/>
      </dsp:txXfrm>
    </dsp:sp>
    <dsp:sp modelId="{E61B2951-A3BA-4322-A834-71C012604F9D}">
      <dsp:nvSpPr>
        <dsp:cNvPr id="0" name=""/>
        <dsp:cNvSpPr/>
      </dsp:nvSpPr>
      <dsp:spPr>
        <a:xfrm>
          <a:off x="0" y="2371268"/>
          <a:ext cx="7391400" cy="1323498"/>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7FF13C1-566A-4634-B735-3862B95EF19A}">
      <dsp:nvSpPr>
        <dsp:cNvPr id="0" name=""/>
        <dsp:cNvSpPr/>
      </dsp:nvSpPr>
      <dsp:spPr>
        <a:xfrm>
          <a:off x="400358" y="2669056"/>
          <a:ext cx="727924" cy="72792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2AB45ED-2F6F-41F5-B8C6-F65FB0C1BF1E}">
      <dsp:nvSpPr>
        <dsp:cNvPr id="0" name=""/>
        <dsp:cNvSpPr/>
      </dsp:nvSpPr>
      <dsp:spPr>
        <a:xfrm>
          <a:off x="1528641" y="2371268"/>
          <a:ext cx="5862758" cy="13234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070" tIns="140070" rIns="140070" bIns="140070" numCol="1" spcCol="1270" anchor="ctr" anchorCtr="0">
          <a:noAutofit/>
        </a:bodyPr>
        <a:lstStyle/>
        <a:p>
          <a:pPr marL="0" lvl="0" indent="0" algn="l" defTabSz="1022350">
            <a:lnSpc>
              <a:spcPct val="100000"/>
            </a:lnSpc>
            <a:spcBef>
              <a:spcPct val="0"/>
            </a:spcBef>
            <a:spcAft>
              <a:spcPct val="35000"/>
            </a:spcAft>
            <a:buNone/>
          </a:pPr>
          <a:r>
            <a:rPr lang="en-AU" sz="2300" kern="1200" dirty="0"/>
            <a:t>By implementing these ethical and legal considerations, the analysis prioritizes data security and anonymity</a:t>
          </a:r>
          <a:endParaRPr lang="en-US" sz="2300" kern="1200" dirty="0"/>
        </a:p>
      </dsp:txBody>
      <dsp:txXfrm>
        <a:off x="1528641" y="2371268"/>
        <a:ext cx="5862758" cy="1323498"/>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defTabSz="931863">
              <a:spcBef>
                <a:spcPct val="0"/>
              </a:spcBef>
              <a:buClrTx/>
              <a:buSzTx/>
              <a:buFontTx/>
              <a:buNone/>
              <a:defRPr sz="1200"/>
            </a:lvl1pPr>
          </a:lstStyle>
          <a:p>
            <a:endParaRPr lang="en-US" dirty="0"/>
          </a:p>
        </p:txBody>
      </p:sp>
      <p:sp>
        <p:nvSpPr>
          <p:cNvPr id="34819" name="Rectangle 3"/>
          <p:cNvSpPr>
            <a:spLocks noGrp="1" noChangeArrowheads="1"/>
          </p:cNvSpPr>
          <p:nvPr>
            <p:ph type="dt" sz="quarter"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algn="r" defTabSz="931863">
              <a:spcBef>
                <a:spcPct val="0"/>
              </a:spcBef>
              <a:buClrTx/>
              <a:buSzTx/>
              <a:buFontTx/>
              <a:buNone/>
              <a:defRPr sz="1200"/>
            </a:lvl1pPr>
          </a:lstStyle>
          <a:p>
            <a:endParaRPr lang="en-US" dirty="0"/>
          </a:p>
        </p:txBody>
      </p:sp>
      <p:sp>
        <p:nvSpPr>
          <p:cNvPr id="34820" name="Rectangle 4"/>
          <p:cNvSpPr>
            <a:spLocks noGrp="1" noChangeArrowheads="1"/>
          </p:cNvSpPr>
          <p:nvPr>
            <p:ph type="ftr" sz="quarter" idx="2"/>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defTabSz="931863">
              <a:spcBef>
                <a:spcPct val="0"/>
              </a:spcBef>
              <a:buClrTx/>
              <a:buSzTx/>
              <a:buFontTx/>
              <a:buNone/>
              <a:defRPr sz="1200"/>
            </a:lvl1pPr>
          </a:lstStyle>
          <a:p>
            <a:endParaRPr lang="en-US" dirty="0"/>
          </a:p>
        </p:txBody>
      </p:sp>
      <p:sp>
        <p:nvSpPr>
          <p:cNvPr id="34821" name="Rectangle 5"/>
          <p:cNvSpPr>
            <a:spLocks noGrp="1" noChangeArrowheads="1"/>
          </p:cNvSpPr>
          <p:nvPr>
            <p:ph type="sldNum" sz="quarter" idx="3"/>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algn="r" defTabSz="931863">
              <a:spcBef>
                <a:spcPct val="0"/>
              </a:spcBef>
              <a:buClrTx/>
              <a:buSzTx/>
              <a:buFontTx/>
              <a:buNone/>
              <a:defRPr sz="1200"/>
            </a:lvl1pPr>
          </a:lstStyle>
          <a:p>
            <a:fld id="{F0B6EC5B-DE15-4B62-9DC0-DE1BD893DD16}" type="slidenum">
              <a:rPr lang="en-US"/>
              <a:pPr/>
              <a:t>‹#›</a:t>
            </a:fld>
            <a:endParaRPr lang="en-US" dirty="0"/>
          </a:p>
        </p:txBody>
      </p:sp>
    </p:spTree>
    <p:extLst>
      <p:ext uri="{BB962C8B-B14F-4D97-AF65-F5344CB8AC3E}">
        <p14:creationId xmlns:p14="http://schemas.microsoft.com/office/powerpoint/2010/main" val="18248682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defTabSz="931863">
              <a:spcBef>
                <a:spcPct val="0"/>
              </a:spcBef>
              <a:buClrTx/>
              <a:buSzTx/>
              <a:buFontTx/>
              <a:buNone/>
              <a:defRPr sz="1200"/>
            </a:lvl1pPr>
          </a:lstStyle>
          <a:p>
            <a:endParaRPr lang="en-US" dirty="0"/>
          </a:p>
        </p:txBody>
      </p:sp>
      <p:sp>
        <p:nvSpPr>
          <p:cNvPr id="26627" name="Rectangle 3"/>
          <p:cNvSpPr>
            <a:spLocks noGrp="1" noChangeArrowheads="1"/>
          </p:cNvSpPr>
          <p:nvPr>
            <p:ph type="dt"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algn="r" defTabSz="931863">
              <a:spcBef>
                <a:spcPct val="0"/>
              </a:spcBef>
              <a:buClrTx/>
              <a:buSzTx/>
              <a:buFontTx/>
              <a:buNone/>
              <a:defRPr sz="1200"/>
            </a:lvl1pPr>
          </a:lstStyle>
          <a:p>
            <a:endParaRPr lang="en-US" dirty="0"/>
          </a:p>
        </p:txBody>
      </p:sp>
      <p:sp>
        <p:nvSpPr>
          <p:cNvPr id="26628"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6629" name="Rectangle 5"/>
          <p:cNvSpPr>
            <a:spLocks noGrp="1" noChangeArrowheads="1"/>
          </p:cNvSpPr>
          <p:nvPr>
            <p:ph type="body" sz="quarter" idx="3"/>
          </p:nvPr>
        </p:nvSpPr>
        <p:spPr bwMode="auto">
          <a:xfrm>
            <a:off x="701675" y="4416425"/>
            <a:ext cx="5607050" cy="418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630" name="Rectangle 6"/>
          <p:cNvSpPr>
            <a:spLocks noGrp="1" noChangeArrowheads="1"/>
          </p:cNvSpPr>
          <p:nvPr>
            <p:ph type="ftr" sz="quarter" idx="4"/>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defTabSz="931863">
              <a:spcBef>
                <a:spcPct val="0"/>
              </a:spcBef>
              <a:buClrTx/>
              <a:buSzTx/>
              <a:buFontTx/>
              <a:buNone/>
              <a:defRPr sz="1200"/>
            </a:lvl1pPr>
          </a:lstStyle>
          <a:p>
            <a:endParaRPr lang="en-US" dirty="0"/>
          </a:p>
        </p:txBody>
      </p:sp>
      <p:sp>
        <p:nvSpPr>
          <p:cNvPr id="26631" name="Rectangle 7"/>
          <p:cNvSpPr>
            <a:spLocks noGrp="1" noChangeArrowheads="1"/>
          </p:cNvSpPr>
          <p:nvPr>
            <p:ph type="sldNum" sz="quarter" idx="5"/>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algn="r" defTabSz="931863">
              <a:spcBef>
                <a:spcPct val="0"/>
              </a:spcBef>
              <a:buClrTx/>
              <a:buSzTx/>
              <a:buFontTx/>
              <a:buNone/>
              <a:defRPr sz="1200"/>
            </a:lvl1pPr>
          </a:lstStyle>
          <a:p>
            <a:fld id="{823FACB9-4E35-4CB3-835A-2EBF55FAEDE3}" type="slidenum">
              <a:rPr lang="en-US"/>
              <a:pPr/>
              <a:t>‹#›</a:t>
            </a:fld>
            <a:endParaRPr lang="en-US" dirty="0"/>
          </a:p>
        </p:txBody>
      </p:sp>
    </p:spTree>
    <p:extLst>
      <p:ext uri="{BB962C8B-B14F-4D97-AF65-F5344CB8AC3E}">
        <p14:creationId xmlns:p14="http://schemas.microsoft.com/office/powerpoint/2010/main" val="97186942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Arial" charset="0"/>
      </a:defRPr>
    </a:lvl1pPr>
    <a:lvl2pPr marL="457200" algn="l" rtl="0" fontAlgn="base">
      <a:spcBef>
        <a:spcPct val="30000"/>
      </a:spcBef>
      <a:spcAft>
        <a:spcPct val="0"/>
      </a:spcAft>
      <a:defRPr sz="1200" kern="1200">
        <a:solidFill>
          <a:schemeClr val="tx1"/>
        </a:solidFill>
        <a:latin typeface="Arial" charset="0"/>
        <a:ea typeface="+mn-ea"/>
        <a:cs typeface="Arial" charset="0"/>
      </a:defRPr>
    </a:lvl2pPr>
    <a:lvl3pPr marL="914400" algn="l" rtl="0" fontAlgn="base">
      <a:spcBef>
        <a:spcPct val="30000"/>
      </a:spcBef>
      <a:spcAft>
        <a:spcPct val="0"/>
      </a:spcAft>
      <a:defRPr sz="1200" kern="1200">
        <a:solidFill>
          <a:schemeClr val="tx1"/>
        </a:solidFill>
        <a:latin typeface="Arial" charset="0"/>
        <a:ea typeface="+mn-ea"/>
        <a:cs typeface="Arial" charset="0"/>
      </a:defRPr>
    </a:lvl3pPr>
    <a:lvl4pPr marL="1371600" algn="l" rtl="0" fontAlgn="base">
      <a:spcBef>
        <a:spcPct val="30000"/>
      </a:spcBef>
      <a:spcAft>
        <a:spcPct val="0"/>
      </a:spcAft>
      <a:defRPr sz="1200" kern="1200">
        <a:solidFill>
          <a:schemeClr val="tx1"/>
        </a:solidFill>
        <a:latin typeface="Arial" charset="0"/>
        <a:ea typeface="+mn-ea"/>
        <a:cs typeface="Arial" charset="0"/>
      </a:defRPr>
    </a:lvl4pPr>
    <a:lvl5pPr marL="1828800" algn="l" rtl="0" fontAlgn="base">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Hello, Everyone! I am going to discuss an important topic that will drive the growth and success of </a:t>
            </a:r>
            <a:r>
              <a:rPr lang="en-AU" dirty="0" err="1"/>
              <a:t>SuperFoodsMax</a:t>
            </a:r>
            <a:r>
              <a:rPr lang="en-AU" dirty="0"/>
              <a:t>. This analysis will give insights to the business problem of addressing the challenges of increasing engagement of customers.  The aim of this analysis is to improve the frequency of customers’ engagements by identifying personal preferences of each customer segments.</a:t>
            </a:r>
            <a:endParaRPr lang="en-GB" dirty="0"/>
          </a:p>
        </p:txBody>
      </p:sp>
      <p:sp>
        <p:nvSpPr>
          <p:cNvPr id="4" name="Slide Number Placeholder 3"/>
          <p:cNvSpPr>
            <a:spLocks noGrp="1"/>
          </p:cNvSpPr>
          <p:nvPr>
            <p:ph type="sldNum" sz="quarter" idx="5"/>
          </p:nvPr>
        </p:nvSpPr>
        <p:spPr/>
        <p:txBody>
          <a:bodyPr/>
          <a:lstStyle/>
          <a:p>
            <a:fld id="{823FACB9-4E35-4CB3-835A-2EBF55FAEDE3}" type="slidenum">
              <a:rPr lang="en-US" smtClean="0"/>
              <a:pPr/>
              <a:t>1</a:t>
            </a:fld>
            <a:endParaRPr lang="en-US" dirty="0"/>
          </a:p>
        </p:txBody>
      </p:sp>
    </p:spTree>
    <p:extLst>
      <p:ext uri="{BB962C8B-B14F-4D97-AF65-F5344CB8AC3E}">
        <p14:creationId xmlns:p14="http://schemas.microsoft.com/office/powerpoint/2010/main" val="41788060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pie chart </a:t>
            </a:r>
            <a:r>
              <a:rPr lang="en-GB" dirty="0" err="1"/>
              <a:t>illuastrates</a:t>
            </a:r>
            <a:r>
              <a:rPr lang="en-GB" dirty="0"/>
              <a:t> the distribution of households </a:t>
            </a:r>
            <a:r>
              <a:rPr lang="en-GB" dirty="0" err="1"/>
              <a:t>accross</a:t>
            </a:r>
            <a:r>
              <a:rPr lang="en-GB" dirty="0"/>
              <a:t> different loyalty types within </a:t>
            </a:r>
            <a:r>
              <a:rPr lang="en-GB" dirty="0" err="1"/>
              <a:t>SuperFoodsMax</a:t>
            </a:r>
            <a:r>
              <a:rPr lang="en-GB" dirty="0"/>
              <a:t>' customer base. </a:t>
            </a:r>
          </a:p>
          <a:p>
            <a:r>
              <a:rPr lang="en-GB" dirty="0"/>
              <a:t>1. Loyalists customers have consistently demonstrated commitment at </a:t>
            </a:r>
            <a:r>
              <a:rPr lang="en-GB" dirty="0" err="1"/>
              <a:t>SuperFoodsMax</a:t>
            </a:r>
            <a:r>
              <a:rPr lang="en-GB" dirty="0"/>
              <a:t>. The highest proportion of Loyalists belongs to the household type '1 adult with kids', compromising of 587 loyalist customers. Additionally, "2 adults with no kids" and "Single Male" are significant contributors with 282 and 203 loyalists customers.</a:t>
            </a:r>
          </a:p>
          <a:p>
            <a:r>
              <a:rPr lang="en-GB" dirty="0"/>
              <a:t>2. Promiscuous customers, who tend to shop around different stores, exhibit a notably different distribution across household types. The highest count is observed in the '2 adults with kids' category, representing 811 customers. This insight implies that families with children may be more inclined to explore multiple shopping options. Additionally, '2 adults with no kids' and 'Single male' households also contribute significantly, with 415 and 290 customers respectively. This suggests that Promiscuous customers have varied household compositions and preferences.</a:t>
            </a:r>
          </a:p>
          <a:p>
            <a:r>
              <a:rPr lang="en-GB" dirty="0"/>
              <a:t>3. First Time Buyers, as expected, exhibit a smaller count across all household types compared to Loyalists and Promiscuous customers. However, among the limited First Time Buyers, "1 adult with kids" and "2 adults with kids" households show notable presence with 22 and 6 customers respectively. This signals a potential opportunity to convert these families into loyal customers through targeted engagement. Personalized offers, and </a:t>
            </a:r>
            <a:r>
              <a:rPr lang="en-GB" dirty="0" err="1"/>
              <a:t>familty</a:t>
            </a:r>
            <a:r>
              <a:rPr lang="en-GB" dirty="0"/>
              <a:t>-oriented promotions can drive conversion and loyalty among this group.</a:t>
            </a:r>
          </a:p>
          <a:p>
            <a:endParaRPr lang="en-GB" dirty="0"/>
          </a:p>
        </p:txBody>
      </p:sp>
      <p:sp>
        <p:nvSpPr>
          <p:cNvPr id="4" name="Slide Number Placeholder 3"/>
          <p:cNvSpPr>
            <a:spLocks noGrp="1"/>
          </p:cNvSpPr>
          <p:nvPr>
            <p:ph type="sldNum" sz="quarter" idx="5"/>
          </p:nvPr>
        </p:nvSpPr>
        <p:spPr/>
        <p:txBody>
          <a:bodyPr/>
          <a:lstStyle/>
          <a:p>
            <a:fld id="{823FACB9-4E35-4CB3-835A-2EBF55FAEDE3}" type="slidenum">
              <a:rPr lang="en-US" smtClean="0"/>
              <a:pPr/>
              <a:t>10</a:t>
            </a:fld>
            <a:endParaRPr lang="en-US" dirty="0"/>
          </a:p>
        </p:txBody>
      </p:sp>
    </p:spTree>
    <p:extLst>
      <p:ext uri="{BB962C8B-B14F-4D97-AF65-F5344CB8AC3E}">
        <p14:creationId xmlns:p14="http://schemas.microsoft.com/office/powerpoint/2010/main" val="14213670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pie charts depicting the distribution of age bands </a:t>
            </a:r>
            <a:r>
              <a:rPr lang="en-GB" dirty="0" err="1"/>
              <a:t>accross</a:t>
            </a:r>
            <a:r>
              <a:rPr lang="en-GB" dirty="0"/>
              <a:t> different loyalty types offers valuable insights into the demographic of </a:t>
            </a:r>
            <a:r>
              <a:rPr lang="en-GB" dirty="0" err="1"/>
              <a:t>SuperFoodsMax's</a:t>
            </a:r>
            <a:r>
              <a:rPr lang="en-GB" dirty="0"/>
              <a:t> customers. </a:t>
            </a:r>
          </a:p>
          <a:p>
            <a:endParaRPr lang="en-GB" dirty="0"/>
          </a:p>
          <a:p>
            <a:r>
              <a:rPr lang="en-GB" dirty="0"/>
              <a:t>1. Customers, Age 19-24 stands out among all the loyalty types. They consists of 59% of the Loyalist customers, 43.6% of Promiscuous customers, and 54.2% of our First Time Buyers. The strong engagement of customers aged 19-24 suggests a need for targeted strategies catering to the preferences and shopping </a:t>
            </a:r>
            <a:r>
              <a:rPr lang="en-GB" dirty="0" err="1"/>
              <a:t>behavious</a:t>
            </a:r>
            <a:r>
              <a:rPr lang="en-GB" dirty="0"/>
              <a:t> of this age group. Promotions focused on convenience, affordability, and personalization could further engage and retain these customers.</a:t>
            </a:r>
          </a:p>
          <a:p>
            <a:r>
              <a:rPr lang="en-GB" dirty="0"/>
              <a:t>2. The declining engagement on among the other later age band indicate changing priorities as customers enter their mid-career and family building stages. </a:t>
            </a:r>
            <a:br>
              <a:rPr lang="en-GB" dirty="0"/>
            </a:br>
            <a:endParaRPr lang="en-GB" dirty="0"/>
          </a:p>
        </p:txBody>
      </p:sp>
      <p:sp>
        <p:nvSpPr>
          <p:cNvPr id="4" name="Slide Number Placeholder 3"/>
          <p:cNvSpPr>
            <a:spLocks noGrp="1"/>
          </p:cNvSpPr>
          <p:nvPr>
            <p:ph type="sldNum" sz="quarter" idx="5"/>
          </p:nvPr>
        </p:nvSpPr>
        <p:spPr/>
        <p:txBody>
          <a:bodyPr/>
          <a:lstStyle/>
          <a:p>
            <a:fld id="{823FACB9-4E35-4CB3-835A-2EBF55FAEDE3}" type="slidenum">
              <a:rPr lang="en-US" smtClean="0"/>
              <a:pPr/>
              <a:t>11</a:t>
            </a:fld>
            <a:endParaRPr lang="en-US" dirty="0"/>
          </a:p>
        </p:txBody>
      </p:sp>
    </p:spTree>
    <p:extLst>
      <p:ext uri="{BB962C8B-B14F-4D97-AF65-F5344CB8AC3E}">
        <p14:creationId xmlns:p14="http://schemas.microsoft.com/office/powerpoint/2010/main" val="34727047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i="0" dirty="0">
                <a:effectLst/>
                <a:latin typeface="Söhne"/>
              </a:rPr>
              <a:t>Product Strategy for Enhanced Engagement</a:t>
            </a:r>
            <a:r>
              <a:rPr lang="en-GB" b="0" i="0" dirty="0">
                <a:solidFill>
                  <a:srgbClr val="374151"/>
                </a:solidFill>
                <a:effectLst/>
                <a:latin typeface="Söhne"/>
              </a:rPr>
              <a:t> </a:t>
            </a:r>
          </a:p>
          <a:p>
            <a:r>
              <a:rPr lang="en-GB" b="0" i="0" dirty="0">
                <a:solidFill>
                  <a:srgbClr val="374151"/>
                </a:solidFill>
                <a:effectLst/>
                <a:latin typeface="Söhne"/>
              </a:rPr>
              <a:t>By </a:t>
            </a:r>
            <a:r>
              <a:rPr lang="en-GB" b="0" i="0" dirty="0" err="1">
                <a:solidFill>
                  <a:srgbClr val="374151"/>
                </a:solidFill>
                <a:effectLst/>
                <a:latin typeface="Söhne"/>
              </a:rPr>
              <a:t>analyzing</a:t>
            </a:r>
            <a:r>
              <a:rPr lang="en-GB" b="0" i="0" dirty="0">
                <a:solidFill>
                  <a:srgbClr val="374151"/>
                </a:solidFill>
                <a:effectLst/>
                <a:latin typeface="Söhne"/>
              </a:rPr>
              <a:t> our customers' preferences and </a:t>
            </a:r>
            <a:r>
              <a:rPr lang="en-GB" b="0" i="0" dirty="0" err="1">
                <a:solidFill>
                  <a:srgbClr val="374151"/>
                </a:solidFill>
                <a:effectLst/>
                <a:latin typeface="Söhne"/>
              </a:rPr>
              <a:t>behaviors</a:t>
            </a:r>
            <a:r>
              <a:rPr lang="en-GB" b="0" i="0" dirty="0">
                <a:solidFill>
                  <a:srgbClr val="374151"/>
                </a:solidFill>
                <a:effectLst/>
                <a:latin typeface="Söhne"/>
              </a:rPr>
              <a:t>, we can identify specific products that resonate with different customer segments. Developing personalized strategies that align with these preferences will help us enhance engagement and drive conversions.</a:t>
            </a:r>
            <a:endParaRPr lang="en-GB" dirty="0"/>
          </a:p>
        </p:txBody>
      </p:sp>
      <p:sp>
        <p:nvSpPr>
          <p:cNvPr id="4" name="Slide Number Placeholder 3"/>
          <p:cNvSpPr>
            <a:spLocks noGrp="1"/>
          </p:cNvSpPr>
          <p:nvPr>
            <p:ph type="sldNum" sz="quarter" idx="5"/>
          </p:nvPr>
        </p:nvSpPr>
        <p:spPr/>
        <p:txBody>
          <a:bodyPr/>
          <a:lstStyle/>
          <a:p>
            <a:fld id="{823FACB9-4E35-4CB3-835A-2EBF55FAEDE3}" type="slidenum">
              <a:rPr lang="en-US" smtClean="0"/>
              <a:pPr/>
              <a:t>12</a:t>
            </a:fld>
            <a:endParaRPr lang="en-US" dirty="0"/>
          </a:p>
        </p:txBody>
      </p:sp>
    </p:spTree>
    <p:extLst>
      <p:ext uri="{BB962C8B-B14F-4D97-AF65-F5344CB8AC3E}">
        <p14:creationId xmlns:p14="http://schemas.microsoft.com/office/powerpoint/2010/main" val="15742007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000000"/>
                </a:solidFill>
                <a:effectLst/>
                <a:latin typeface="Helvetica Neue"/>
              </a:rPr>
              <a:t>This scatter plot illustrates the relationship between engagement and revenue for different departments. Grocery stands out with the highest engagement and highest revenue. Other stands out are Meat, Pharmaceutical, and Produce.</a:t>
            </a:r>
          </a:p>
          <a:p>
            <a:pPr algn="l"/>
            <a:r>
              <a:rPr lang="en-GB" b="0" i="0" dirty="0">
                <a:solidFill>
                  <a:srgbClr val="000000"/>
                </a:solidFill>
                <a:effectLst/>
                <a:latin typeface="Helvetica Neue"/>
              </a:rPr>
              <a:t>Based on the insight provided, we can allocate marketing efforts and resources to categories with high engagement and revenue to further boost sales and customer satisfaction.</a:t>
            </a:r>
          </a:p>
          <a:p>
            <a:endParaRPr lang="en-GB" dirty="0"/>
          </a:p>
        </p:txBody>
      </p:sp>
      <p:sp>
        <p:nvSpPr>
          <p:cNvPr id="4" name="Slide Number Placeholder 3"/>
          <p:cNvSpPr>
            <a:spLocks noGrp="1"/>
          </p:cNvSpPr>
          <p:nvPr>
            <p:ph type="sldNum" sz="quarter" idx="5"/>
          </p:nvPr>
        </p:nvSpPr>
        <p:spPr/>
        <p:txBody>
          <a:bodyPr/>
          <a:lstStyle/>
          <a:p>
            <a:fld id="{823FACB9-4E35-4CB3-835A-2EBF55FAEDE3}" type="slidenum">
              <a:rPr lang="en-US" smtClean="0"/>
              <a:pPr/>
              <a:t>13</a:t>
            </a:fld>
            <a:endParaRPr lang="en-US" dirty="0"/>
          </a:p>
        </p:txBody>
      </p:sp>
    </p:spTree>
    <p:extLst>
      <p:ext uri="{BB962C8B-B14F-4D97-AF65-F5344CB8AC3E}">
        <p14:creationId xmlns:p14="http://schemas.microsoft.com/office/powerpoint/2010/main" val="18536793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dirty="0"/>
              <a:t>The analysis of the top 5 commodities on each department based on both revenue and engagement reveals valuable insights into the departmental performance, emphasizing strategic opportunities between revenue generation and customer engagement.</a:t>
            </a:r>
          </a:p>
          <a:p>
            <a:r>
              <a:rPr lang="en-GB" b="0" dirty="0"/>
              <a:t>1. </a:t>
            </a:r>
            <a:r>
              <a:rPr lang="en-GB" b="1" dirty="0"/>
              <a:t>Revenue Focused Analysis</a:t>
            </a:r>
          </a:p>
          <a:p>
            <a:r>
              <a:rPr lang="en-GB" b="0" dirty="0"/>
              <a:t>    - The top 5 commodities on the Meat department, collectively contribute </a:t>
            </a:r>
            <a:r>
              <a:rPr lang="en-GB" b="0" dirty="0" err="1"/>
              <a:t>significanlty</a:t>
            </a:r>
            <a:r>
              <a:rPr lang="en-GB" b="0" dirty="0"/>
              <a:t> to the department's revenue, exceeding $35,000. This underscores strong consumer demand and </a:t>
            </a:r>
            <a:r>
              <a:rPr lang="en-GB" b="0" dirty="0" err="1"/>
              <a:t>succesful</a:t>
            </a:r>
            <a:r>
              <a:rPr lang="en-GB" b="0" dirty="0"/>
              <a:t> sales within the Meat Department.</a:t>
            </a:r>
          </a:p>
          <a:p>
            <a:r>
              <a:rPr lang="en-GB" b="0" dirty="0"/>
              <a:t>    - While the top 5 commodities contribute notable revenue in these departments, they fall short of the Meat Department's performance, with revenue </a:t>
            </a:r>
            <a:r>
              <a:rPr lang="en-GB" b="0" dirty="0" err="1"/>
              <a:t>totaling</a:t>
            </a:r>
            <a:r>
              <a:rPr lang="en-GB" b="0" dirty="0"/>
              <a:t> over $15,000 each.</a:t>
            </a:r>
          </a:p>
          <a:p>
            <a:r>
              <a:rPr lang="en-GB" b="0" dirty="0"/>
              <a:t>2. </a:t>
            </a:r>
            <a:r>
              <a:rPr lang="en-GB" b="1" dirty="0"/>
              <a:t>Engagement-Focused Analysis:</a:t>
            </a:r>
          </a:p>
          <a:p>
            <a:r>
              <a:rPr lang="en-GB" b="0" dirty="0"/>
              <a:t>   - Similarly, the Meat Department secures the highest customer engagement, amassing over 7,000 engagements. This reflects the department's ability to effectively capture customer interest and interactions.</a:t>
            </a:r>
          </a:p>
          <a:p>
            <a:r>
              <a:rPr lang="en-GB" b="0" dirty="0"/>
              <a:t>   - Following closely, the Grocery Department records approximately 6,500 engagements, showcasing its successful consumer appeal.</a:t>
            </a:r>
          </a:p>
        </p:txBody>
      </p:sp>
      <p:sp>
        <p:nvSpPr>
          <p:cNvPr id="4" name="Slide Number Placeholder 3"/>
          <p:cNvSpPr>
            <a:spLocks noGrp="1"/>
          </p:cNvSpPr>
          <p:nvPr>
            <p:ph type="sldNum" sz="quarter" idx="5"/>
          </p:nvPr>
        </p:nvSpPr>
        <p:spPr/>
        <p:txBody>
          <a:bodyPr/>
          <a:lstStyle/>
          <a:p>
            <a:fld id="{823FACB9-4E35-4CB3-835A-2EBF55FAEDE3}" type="slidenum">
              <a:rPr lang="en-US" smtClean="0"/>
              <a:pPr/>
              <a:t>14</a:t>
            </a:fld>
            <a:endParaRPr lang="en-US" dirty="0"/>
          </a:p>
        </p:txBody>
      </p:sp>
    </p:spTree>
    <p:extLst>
      <p:ext uri="{BB962C8B-B14F-4D97-AF65-F5344CB8AC3E}">
        <p14:creationId xmlns:p14="http://schemas.microsoft.com/office/powerpoint/2010/main" val="41867120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Household Type:</a:t>
            </a:r>
          </a:p>
          <a:p>
            <a:r>
              <a:rPr lang="en-GB" dirty="0"/>
              <a:t>The grouped bar chart reveals intriguing patterns in average engagement </a:t>
            </a:r>
            <a:r>
              <a:rPr lang="en-GB" dirty="0" err="1"/>
              <a:t>accross</a:t>
            </a:r>
            <a:r>
              <a:rPr lang="en-GB" dirty="0"/>
              <a:t> baby items per household.</a:t>
            </a:r>
          </a:p>
          <a:p>
            <a:endParaRPr lang="en-GB" dirty="0"/>
          </a:p>
          <a:p>
            <a:r>
              <a:rPr lang="en-GB" dirty="0"/>
              <a:t>Insights:</a:t>
            </a:r>
          </a:p>
          <a:p>
            <a:r>
              <a:rPr lang="en-GB" dirty="0"/>
              <a:t>1. Among households with kids, both single and couples, Baby Foods exhibit relatively high average engagement. This suggests that families with children, regardless of household composition, show a strong interest in this commodity.</a:t>
            </a:r>
          </a:p>
          <a:p>
            <a:endParaRPr lang="en-GB" dirty="0"/>
          </a:p>
          <a:p>
            <a:r>
              <a:rPr lang="en-GB" dirty="0"/>
              <a:t>2. Similar to Baby Foods, Baby HBC products also demonstrate substantial engagement across different household types. This implies that products catering to the health and beauty needs of infants and children hold a consistent appeal.</a:t>
            </a:r>
          </a:p>
          <a:p>
            <a:endParaRPr lang="en-GB" dirty="0"/>
          </a:p>
          <a:p>
            <a:r>
              <a:rPr lang="en-GB" dirty="0"/>
              <a:t>3. Diapers, a fundamental necessity for families with young children, receive significant engagement from households with kids. Interestingly, households with two adults and kids show a higher engagement with this commodity compared to households with just one adult and kids.</a:t>
            </a:r>
          </a:p>
          <a:p>
            <a:endParaRPr lang="en-GB" dirty="0"/>
          </a:p>
          <a:p>
            <a:r>
              <a:rPr lang="en-GB" dirty="0"/>
              <a:t>4.  Both Single Females and Single Males exhibit lower engagement across all commodities compared to households with kids. Baby Foods garner relatively higher engagement among Single Males, potentially indicating their role as caregivers. Diapers, understandably, have the least engagement across both Single Female and Single Male households.</a:t>
            </a:r>
          </a:p>
          <a:p>
            <a:endParaRPr lang="en-GB" dirty="0"/>
          </a:p>
          <a:p>
            <a:r>
              <a:rPr lang="en-GB" dirty="0"/>
              <a:t>5. Households without Kids: Households with two adults and no kids display moderate engagement with Baby Foods and Baby HBC, suggesting that these products might cater to specific needs even in households without children. Diapers exhibit lower engagement in these households, reflecting their lack of relevance.</a:t>
            </a:r>
          </a:p>
          <a:p>
            <a:endParaRPr lang="en-AU" dirty="0"/>
          </a:p>
          <a:p>
            <a:endParaRPr lang="en-AU" dirty="0"/>
          </a:p>
          <a:p>
            <a:r>
              <a:rPr lang="en-AU" dirty="0"/>
              <a:t> Age Band:</a:t>
            </a:r>
          </a:p>
          <a:p>
            <a:r>
              <a:rPr lang="en-GB" b="0" i="0" dirty="0">
                <a:solidFill>
                  <a:srgbClr val="000000"/>
                </a:solidFill>
                <a:effectLst/>
                <a:latin typeface="Helvetica Neue"/>
              </a:rPr>
              <a:t>These insights underscore the need for </a:t>
            </a:r>
            <a:r>
              <a:rPr lang="en-GB" b="0" i="0" dirty="0" err="1">
                <a:solidFill>
                  <a:srgbClr val="000000"/>
                </a:solidFill>
                <a:effectLst/>
                <a:latin typeface="Helvetica Neue"/>
              </a:rPr>
              <a:t>SuperFoodsMax</a:t>
            </a:r>
            <a:r>
              <a:rPr lang="en-GB" b="0" i="0" dirty="0">
                <a:solidFill>
                  <a:srgbClr val="000000"/>
                </a:solidFill>
                <a:effectLst/>
                <a:latin typeface="Helvetica Neue"/>
              </a:rPr>
              <a:t> to tailor its marketing strategies and product offerings according to the distinct preferences and priorities of different age bands. For the 19-24 age group, emphasizing baby care commodities and providing resources for young parents could enhance engagement. In the 25-34 age band, </a:t>
            </a:r>
            <a:r>
              <a:rPr lang="en-GB" b="0" i="0" dirty="0" err="1">
                <a:solidFill>
                  <a:srgbClr val="000000"/>
                </a:solidFill>
                <a:effectLst/>
                <a:latin typeface="Helvetica Neue"/>
              </a:rPr>
              <a:t>SuperFoodsMax</a:t>
            </a:r>
            <a:r>
              <a:rPr lang="en-GB" b="0" i="0" dirty="0">
                <a:solidFill>
                  <a:srgbClr val="000000"/>
                </a:solidFill>
                <a:effectLst/>
                <a:latin typeface="Helvetica Neue"/>
              </a:rPr>
              <a:t> can explore strategies that cater to potential parenting considerations while still valuing personal well-being. For older age bands, focusing on broader wellness offerings while acknowledging reduced engagement with baby care products could be a strategic approach.</a:t>
            </a:r>
            <a:endParaRPr lang="en-GB" dirty="0"/>
          </a:p>
        </p:txBody>
      </p:sp>
      <p:sp>
        <p:nvSpPr>
          <p:cNvPr id="4" name="Slide Number Placeholder 3"/>
          <p:cNvSpPr>
            <a:spLocks noGrp="1"/>
          </p:cNvSpPr>
          <p:nvPr>
            <p:ph type="sldNum" sz="quarter" idx="5"/>
          </p:nvPr>
        </p:nvSpPr>
        <p:spPr/>
        <p:txBody>
          <a:bodyPr/>
          <a:lstStyle/>
          <a:p>
            <a:fld id="{823FACB9-4E35-4CB3-835A-2EBF55FAEDE3}" type="slidenum">
              <a:rPr lang="en-US" smtClean="0"/>
              <a:pPr/>
              <a:t>15</a:t>
            </a:fld>
            <a:endParaRPr lang="en-US" dirty="0"/>
          </a:p>
        </p:txBody>
      </p:sp>
    </p:spTree>
    <p:extLst>
      <p:ext uri="{BB962C8B-B14F-4D97-AF65-F5344CB8AC3E}">
        <p14:creationId xmlns:p14="http://schemas.microsoft.com/office/powerpoint/2010/main" val="4815125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First Chart:</a:t>
            </a:r>
          </a:p>
          <a:p>
            <a:r>
              <a:rPr lang="en-GB" dirty="0"/>
              <a:t>Insight:</a:t>
            </a:r>
          </a:p>
          <a:p>
            <a:pPr marL="228600" indent="-228600">
              <a:buFont typeface="+mj-lt"/>
              <a:buAutoNum type="arabicPeriod"/>
            </a:pPr>
            <a:r>
              <a:rPr lang="en-GB" dirty="0"/>
              <a:t>There is a huge Cheese engagement in all household types. Cheese is prominently </a:t>
            </a:r>
            <a:r>
              <a:rPr lang="en-GB" dirty="0" err="1"/>
              <a:t>favored</a:t>
            </a:r>
            <a:r>
              <a:rPr lang="en-GB" dirty="0"/>
              <a:t> by all household types. </a:t>
            </a:r>
          </a:p>
          <a:p>
            <a:pPr marL="228600" indent="-228600">
              <a:buFont typeface="+mj-lt"/>
              <a:buAutoNum type="arabicPeriod"/>
            </a:pPr>
            <a:r>
              <a:rPr lang="en-GB" dirty="0"/>
              <a:t>Fluid milk products is also the second </a:t>
            </a:r>
            <a:r>
              <a:rPr lang="en-GB" dirty="0" err="1"/>
              <a:t>favored</a:t>
            </a:r>
            <a:r>
              <a:rPr lang="en-GB" dirty="0"/>
              <a:t> among all household types. </a:t>
            </a:r>
          </a:p>
          <a:p>
            <a:pPr marL="228600" indent="-228600">
              <a:buFont typeface="+mj-lt"/>
              <a:buAutoNum type="arabicPeriod"/>
            </a:pPr>
            <a:r>
              <a:rPr lang="en-GB" dirty="0"/>
              <a:t>Couples (with or without kids) seem to </a:t>
            </a:r>
            <a:r>
              <a:rPr lang="en-GB" dirty="0" err="1"/>
              <a:t>favor</a:t>
            </a:r>
            <a:r>
              <a:rPr lang="en-GB" dirty="0"/>
              <a:t> butter in their purchases. Single female and Single male household shows comparatively lower engagement with butter.</a:t>
            </a:r>
          </a:p>
          <a:p>
            <a:pPr marL="228600" indent="-228600">
              <a:buFont typeface="+mj-lt"/>
              <a:buAutoNum type="arabicPeriod"/>
            </a:pPr>
            <a:r>
              <a:rPr lang="en-GB" dirty="0"/>
              <a:t>Yogurt seems to resonate more with households comprising couples, especially those with children.</a:t>
            </a:r>
          </a:p>
          <a:p>
            <a:endParaRPr lang="en-GB" dirty="0"/>
          </a:p>
          <a:p>
            <a:r>
              <a:rPr lang="en-GB" dirty="0"/>
              <a:t>Second Chart:</a:t>
            </a:r>
            <a:br>
              <a:rPr lang="en-GB" dirty="0"/>
            </a:br>
            <a:r>
              <a:rPr lang="en-GB" dirty="0"/>
              <a:t>Insight:</a:t>
            </a:r>
          </a:p>
          <a:p>
            <a:pPr marL="228600" indent="-228600">
              <a:buFont typeface="+mj-lt"/>
              <a:buAutoNum type="arabicPeriod"/>
            </a:pPr>
            <a:r>
              <a:rPr lang="en-GB" dirty="0"/>
              <a:t>Preference for national brands for the following items: Cheese, Yogurt, Peanut Butter/Jelly/Jams, and Ice cream/Milk/Sherbets products.</a:t>
            </a:r>
          </a:p>
          <a:p>
            <a:pPr marL="228600" indent="-228600">
              <a:buFont typeface="+mj-lt"/>
              <a:buAutoNum type="arabicPeriod"/>
            </a:pPr>
            <a:r>
              <a:rPr lang="en-GB" dirty="0"/>
              <a:t>Private brands are leading in Butter, Fluid Milk Products, and Milk by-products.</a:t>
            </a:r>
          </a:p>
          <a:p>
            <a:pPr marL="228600" indent="-228600">
              <a:buAutoNum type="arabicPeriod"/>
            </a:pPr>
            <a:endParaRPr lang="en-GB" dirty="0"/>
          </a:p>
          <a:p>
            <a:endParaRPr lang="en-GB" dirty="0"/>
          </a:p>
          <a:p>
            <a:r>
              <a:rPr lang="en-GB" dirty="0"/>
              <a:t>Recommendation:</a:t>
            </a:r>
          </a:p>
          <a:p>
            <a:pPr marL="228600" indent="-228600">
              <a:buAutoNum type="arabicPeriod"/>
            </a:pPr>
            <a:r>
              <a:rPr lang="en-GB" dirty="0" err="1"/>
              <a:t>SuperFoodsMax</a:t>
            </a:r>
            <a:r>
              <a:rPr lang="en-GB" dirty="0"/>
              <a:t> can target promotion of cheese among 'Single females', or yogurt for household with kids.</a:t>
            </a:r>
          </a:p>
          <a:p>
            <a:pPr marL="228600" indent="-228600">
              <a:buFont typeface="+mj-lt"/>
              <a:buAutoNum type="arabicPeriod"/>
            </a:pPr>
            <a:r>
              <a:rPr lang="en-GB" dirty="0"/>
              <a:t>To boost revenue in categories like Canned Milk, and butter </a:t>
            </a:r>
            <a:r>
              <a:rPr lang="en-GB" dirty="0" err="1"/>
              <a:t>SuperFoodsMax</a:t>
            </a:r>
            <a:r>
              <a:rPr lang="en-GB" dirty="0"/>
              <a:t> can implement promotions to encourage purchases.</a:t>
            </a:r>
          </a:p>
          <a:p>
            <a:pPr marL="228600" indent="-228600">
              <a:buFont typeface="+mj-lt"/>
              <a:buAutoNum type="arabicPeriod"/>
            </a:pPr>
            <a:r>
              <a:rPr lang="en-GB" dirty="0"/>
              <a:t>While national brands are popular, </a:t>
            </a:r>
            <a:r>
              <a:rPr lang="en-GB" dirty="0" err="1"/>
              <a:t>SuperFoodsMax</a:t>
            </a:r>
            <a:r>
              <a:rPr lang="en-GB" dirty="0"/>
              <a:t> must  maintain a balance between private brands and national brands </a:t>
            </a:r>
            <a:r>
              <a:rPr lang="en-GB" b="0" i="0" dirty="0">
                <a:solidFill>
                  <a:srgbClr val="374151"/>
                </a:solidFill>
                <a:effectLst/>
                <a:latin typeface="Söhne"/>
              </a:rPr>
              <a:t>across various categories can provide customers with more choices and appeal to different segments of the market.</a:t>
            </a:r>
            <a:endParaRPr lang="en-GB" dirty="0"/>
          </a:p>
          <a:p>
            <a:pPr marL="0" indent="0">
              <a:buNone/>
            </a:pPr>
            <a:br>
              <a:rPr lang="en-AU" dirty="0"/>
            </a:br>
            <a:endParaRPr lang="en-GB" dirty="0"/>
          </a:p>
        </p:txBody>
      </p:sp>
      <p:sp>
        <p:nvSpPr>
          <p:cNvPr id="4" name="Slide Number Placeholder 3"/>
          <p:cNvSpPr>
            <a:spLocks noGrp="1"/>
          </p:cNvSpPr>
          <p:nvPr>
            <p:ph type="sldNum" sz="quarter" idx="5"/>
          </p:nvPr>
        </p:nvSpPr>
        <p:spPr/>
        <p:txBody>
          <a:bodyPr/>
          <a:lstStyle/>
          <a:p>
            <a:fld id="{823FACB9-4E35-4CB3-835A-2EBF55FAEDE3}" type="slidenum">
              <a:rPr lang="en-US" smtClean="0"/>
              <a:pPr/>
              <a:t>16</a:t>
            </a:fld>
            <a:endParaRPr lang="en-US" dirty="0"/>
          </a:p>
        </p:txBody>
      </p:sp>
    </p:spTree>
    <p:extLst>
      <p:ext uri="{BB962C8B-B14F-4D97-AF65-F5344CB8AC3E}">
        <p14:creationId xmlns:p14="http://schemas.microsoft.com/office/powerpoint/2010/main" val="3382545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AU" dirty="0"/>
              <a:t>Single female and single male customers has the same level of engagement in all the departments. </a:t>
            </a:r>
          </a:p>
          <a:p>
            <a:pPr marL="171450" indent="-171450">
              <a:buFont typeface="Arial" panose="020B0604020202020204" pitchFamily="34" charset="0"/>
              <a:buChar char="•"/>
            </a:pPr>
            <a:r>
              <a:rPr lang="en-AU" dirty="0"/>
              <a:t>Special attention can be given to Grocery and Produce departments as they show high engagement from both groups.</a:t>
            </a:r>
          </a:p>
          <a:p>
            <a:pPr marL="171450" indent="-171450">
              <a:buFont typeface="Arial" panose="020B0604020202020204" pitchFamily="34" charset="0"/>
              <a:buChar char="•"/>
            </a:pPr>
            <a:r>
              <a:rPr lang="en-AU" dirty="0"/>
              <a:t>Continuous monitoring of engagement and feedback will enable </a:t>
            </a:r>
            <a:r>
              <a:rPr lang="en-AU" dirty="0" err="1"/>
              <a:t>SuperFoodsMax</a:t>
            </a:r>
            <a:r>
              <a:rPr lang="en-AU" dirty="0"/>
              <a:t> to refine it strategies and enhance customer satisfaction.</a:t>
            </a:r>
          </a:p>
          <a:p>
            <a:endParaRPr lang="en-GB" dirty="0"/>
          </a:p>
        </p:txBody>
      </p:sp>
      <p:sp>
        <p:nvSpPr>
          <p:cNvPr id="4" name="Slide Number Placeholder 3"/>
          <p:cNvSpPr>
            <a:spLocks noGrp="1"/>
          </p:cNvSpPr>
          <p:nvPr>
            <p:ph type="sldNum" sz="quarter" idx="5"/>
          </p:nvPr>
        </p:nvSpPr>
        <p:spPr/>
        <p:txBody>
          <a:bodyPr/>
          <a:lstStyle/>
          <a:p>
            <a:fld id="{823FACB9-4E35-4CB3-835A-2EBF55FAEDE3}" type="slidenum">
              <a:rPr lang="en-US" smtClean="0"/>
              <a:pPr/>
              <a:t>17</a:t>
            </a:fld>
            <a:endParaRPr lang="en-US" dirty="0"/>
          </a:p>
        </p:txBody>
      </p:sp>
    </p:spTree>
    <p:extLst>
      <p:ext uri="{BB962C8B-B14F-4D97-AF65-F5344CB8AC3E}">
        <p14:creationId xmlns:p14="http://schemas.microsoft.com/office/powerpoint/2010/main" val="9786991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1" dirty="0"/>
              <a:t>Grocery Department Insights:</a:t>
            </a:r>
          </a:p>
          <a:p>
            <a:pPr marL="0" indent="0">
              <a:buNone/>
            </a:pPr>
            <a:r>
              <a:rPr lang="en-AU" b="0" dirty="0"/>
              <a:t>Both single females and single male customers show an almost parallel engagement on all the top 5 commodities on the Grocery Department. There is a slight difference for Cheese, on which single male customers have higher engagement on this category. However, Cheese is still at the top 5 of the single female customers.</a:t>
            </a:r>
          </a:p>
          <a:p>
            <a:pPr marL="0" indent="0">
              <a:buNone/>
            </a:pPr>
            <a:endParaRPr lang="en-AU" b="0" dirty="0"/>
          </a:p>
          <a:p>
            <a:pPr marL="0" indent="0">
              <a:buNone/>
            </a:pPr>
            <a:r>
              <a:rPr lang="en-AU" b="1" dirty="0"/>
              <a:t>Produce Department Insights:</a:t>
            </a:r>
          </a:p>
          <a:p>
            <a:pPr marL="0" indent="0">
              <a:buNone/>
            </a:pPr>
            <a:r>
              <a:rPr lang="en-AU" b="0" dirty="0"/>
              <a:t>Both single females and single male customers show an almost parallel engagement on the top commodities on the Produce Department. Except for two commodities. Apple is much preferred by single female customers and comparatively lower for single males. Vegetables – All Others is notable for single males. </a:t>
            </a:r>
          </a:p>
          <a:p>
            <a:pPr marL="0" indent="0">
              <a:buNone/>
            </a:pPr>
            <a:endParaRPr lang="en-AU" b="0" dirty="0"/>
          </a:p>
          <a:p>
            <a:pPr algn="l">
              <a:buFont typeface="Arial" panose="020B0604020202020204" pitchFamily="34" charset="0"/>
              <a:buChar char="•"/>
            </a:pPr>
            <a:r>
              <a:rPr lang="en-GB" b="0" i="0" dirty="0">
                <a:solidFill>
                  <a:srgbClr val="374151"/>
                </a:solidFill>
                <a:effectLst/>
                <a:latin typeface="Söhne"/>
              </a:rPr>
              <a:t>To enhance engagement and satisfaction, </a:t>
            </a:r>
            <a:r>
              <a:rPr lang="en-GB" b="0" i="0" dirty="0" err="1">
                <a:solidFill>
                  <a:srgbClr val="374151"/>
                </a:solidFill>
                <a:effectLst/>
                <a:latin typeface="Söhne"/>
              </a:rPr>
              <a:t>SuperFoodsMax</a:t>
            </a:r>
            <a:r>
              <a:rPr lang="en-GB" b="0" i="0" dirty="0">
                <a:solidFill>
                  <a:srgbClr val="374151"/>
                </a:solidFill>
                <a:effectLst/>
                <a:latin typeface="Söhne"/>
              </a:rPr>
              <a:t> could consider offering more product variety within these top commodities and providing promotions that align with the preferences of single females and single males.</a:t>
            </a:r>
          </a:p>
          <a:p>
            <a:pPr algn="l">
              <a:buFont typeface="Arial" panose="020B0604020202020204" pitchFamily="34" charset="0"/>
              <a:buChar char="•"/>
            </a:pPr>
            <a:r>
              <a:rPr lang="en-GB" b="0" i="0" dirty="0">
                <a:solidFill>
                  <a:srgbClr val="374151"/>
                </a:solidFill>
                <a:effectLst/>
                <a:latin typeface="Söhne"/>
              </a:rPr>
              <a:t>Collaboration with brands and suppliers to curate offerings that resonate with both genders could drive customer loyalty and repeat purchases.</a:t>
            </a:r>
          </a:p>
          <a:p>
            <a:pPr algn="l">
              <a:buFont typeface="Arial" panose="020B0604020202020204" pitchFamily="34" charset="0"/>
              <a:buChar char="•"/>
            </a:pPr>
            <a:r>
              <a:rPr lang="en-GB" b="0" i="0" dirty="0">
                <a:solidFill>
                  <a:srgbClr val="374151"/>
                </a:solidFill>
                <a:effectLst/>
                <a:latin typeface="Söhne"/>
              </a:rPr>
              <a:t>Tracking these engagement patterns over time will enable </a:t>
            </a:r>
            <a:r>
              <a:rPr lang="en-GB" b="0" i="0" dirty="0" err="1">
                <a:solidFill>
                  <a:srgbClr val="374151"/>
                </a:solidFill>
                <a:effectLst/>
                <a:latin typeface="Söhne"/>
              </a:rPr>
              <a:t>SuperFoodsMax</a:t>
            </a:r>
            <a:r>
              <a:rPr lang="en-GB" b="0" i="0" dirty="0">
                <a:solidFill>
                  <a:srgbClr val="374151"/>
                </a:solidFill>
                <a:effectLst/>
                <a:latin typeface="Söhne"/>
              </a:rPr>
              <a:t> to adjust their strategies to meet evolving customer preferences and shopping </a:t>
            </a:r>
            <a:r>
              <a:rPr lang="en-GB" b="0" i="0" dirty="0" err="1">
                <a:solidFill>
                  <a:srgbClr val="374151"/>
                </a:solidFill>
                <a:effectLst/>
                <a:latin typeface="Söhne"/>
              </a:rPr>
              <a:t>behaviors</a:t>
            </a:r>
            <a:r>
              <a:rPr lang="en-GB" b="0" i="0" dirty="0">
                <a:solidFill>
                  <a:srgbClr val="374151"/>
                </a:solidFill>
                <a:effectLst/>
                <a:latin typeface="Söhne"/>
              </a:rPr>
              <a:t>.</a:t>
            </a:r>
          </a:p>
          <a:p>
            <a:pPr marL="0" indent="0">
              <a:buNone/>
            </a:pPr>
            <a:endParaRPr lang="en-GB" b="0" dirty="0"/>
          </a:p>
        </p:txBody>
      </p:sp>
      <p:sp>
        <p:nvSpPr>
          <p:cNvPr id="4" name="Slide Number Placeholder 3"/>
          <p:cNvSpPr>
            <a:spLocks noGrp="1"/>
          </p:cNvSpPr>
          <p:nvPr>
            <p:ph type="sldNum" sz="quarter" idx="5"/>
          </p:nvPr>
        </p:nvSpPr>
        <p:spPr/>
        <p:txBody>
          <a:bodyPr/>
          <a:lstStyle/>
          <a:p>
            <a:fld id="{823FACB9-4E35-4CB3-835A-2EBF55FAEDE3}" type="slidenum">
              <a:rPr lang="en-US" smtClean="0"/>
              <a:pPr/>
              <a:t>18</a:t>
            </a:fld>
            <a:endParaRPr lang="en-US" dirty="0"/>
          </a:p>
        </p:txBody>
      </p:sp>
    </p:spTree>
    <p:extLst>
      <p:ext uri="{BB962C8B-B14F-4D97-AF65-F5344CB8AC3E}">
        <p14:creationId xmlns:p14="http://schemas.microsoft.com/office/powerpoint/2010/main" val="23050580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Before I start, I would like to address the ethical and legal considerations on data privacy.</a:t>
            </a:r>
            <a:endParaRPr lang="en-GB" dirty="0"/>
          </a:p>
        </p:txBody>
      </p:sp>
      <p:sp>
        <p:nvSpPr>
          <p:cNvPr id="4" name="Slide Number Placeholder 3"/>
          <p:cNvSpPr>
            <a:spLocks noGrp="1"/>
          </p:cNvSpPr>
          <p:nvPr>
            <p:ph type="sldNum" sz="quarter" idx="5"/>
          </p:nvPr>
        </p:nvSpPr>
        <p:spPr/>
        <p:txBody>
          <a:bodyPr/>
          <a:lstStyle/>
          <a:p>
            <a:fld id="{823FACB9-4E35-4CB3-835A-2EBF55FAEDE3}" type="slidenum">
              <a:rPr lang="en-US" smtClean="0"/>
              <a:pPr/>
              <a:t>2</a:t>
            </a:fld>
            <a:endParaRPr lang="en-US" dirty="0"/>
          </a:p>
        </p:txBody>
      </p:sp>
    </p:spTree>
    <p:extLst>
      <p:ext uri="{BB962C8B-B14F-4D97-AF65-F5344CB8AC3E}">
        <p14:creationId xmlns:p14="http://schemas.microsoft.com/office/powerpoint/2010/main" val="32280289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As I begin my presentation, it is crucial to acknowledge some key assumptions that frame my analysis.</a:t>
            </a:r>
          </a:p>
          <a:p>
            <a:pPr marL="228600" indent="-228600">
              <a:buAutoNum type="arabicPeriod"/>
            </a:pPr>
            <a:r>
              <a:rPr lang="en-AU" dirty="0"/>
              <a:t>Stagnating Revenue Growth.</a:t>
            </a:r>
          </a:p>
          <a:p>
            <a:pPr marL="228600" indent="-228600">
              <a:buAutoNum type="arabicPeriod"/>
            </a:pPr>
            <a:r>
              <a:rPr lang="en-GB" dirty="0"/>
              <a:t>Conversion of First Time customers</a:t>
            </a:r>
          </a:p>
          <a:p>
            <a:pPr marL="228600" indent="-228600">
              <a:buAutoNum type="arabicPeriod"/>
            </a:pPr>
            <a:r>
              <a:rPr lang="en-GB" dirty="0" err="1"/>
              <a:t>Behavior</a:t>
            </a:r>
            <a:r>
              <a:rPr lang="en-GB" dirty="0"/>
              <a:t> of </a:t>
            </a:r>
            <a:r>
              <a:rPr lang="en-GB"/>
              <a:t>promiscuous customers</a:t>
            </a:r>
            <a:endParaRPr lang="en-GB" dirty="0"/>
          </a:p>
        </p:txBody>
      </p:sp>
      <p:sp>
        <p:nvSpPr>
          <p:cNvPr id="4" name="Slide Number Placeholder 3"/>
          <p:cNvSpPr>
            <a:spLocks noGrp="1"/>
          </p:cNvSpPr>
          <p:nvPr>
            <p:ph type="sldNum" sz="quarter" idx="5"/>
          </p:nvPr>
        </p:nvSpPr>
        <p:spPr/>
        <p:txBody>
          <a:bodyPr/>
          <a:lstStyle/>
          <a:p>
            <a:fld id="{823FACB9-4E35-4CB3-835A-2EBF55FAEDE3}" type="slidenum">
              <a:rPr lang="en-US" smtClean="0"/>
              <a:pPr/>
              <a:t>3</a:t>
            </a:fld>
            <a:endParaRPr lang="en-US" dirty="0"/>
          </a:p>
        </p:txBody>
      </p:sp>
    </p:spTree>
    <p:extLst>
      <p:ext uri="{BB962C8B-B14F-4D97-AF65-F5344CB8AC3E}">
        <p14:creationId xmlns:p14="http://schemas.microsoft.com/office/powerpoint/2010/main" val="21139440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374151"/>
                </a:solidFill>
                <a:effectLst/>
                <a:latin typeface="Söhne"/>
              </a:rPr>
              <a:t>To guide our analysis, let's consider the following supporting questions:</a:t>
            </a:r>
          </a:p>
          <a:p>
            <a:endParaRPr lang="en-GB" dirty="0"/>
          </a:p>
        </p:txBody>
      </p:sp>
      <p:sp>
        <p:nvSpPr>
          <p:cNvPr id="4" name="Slide Number Placeholder 3"/>
          <p:cNvSpPr>
            <a:spLocks noGrp="1"/>
          </p:cNvSpPr>
          <p:nvPr>
            <p:ph type="sldNum" sz="quarter" idx="5"/>
          </p:nvPr>
        </p:nvSpPr>
        <p:spPr/>
        <p:txBody>
          <a:bodyPr/>
          <a:lstStyle/>
          <a:p>
            <a:fld id="{823FACB9-4E35-4CB3-835A-2EBF55FAEDE3}" type="slidenum">
              <a:rPr lang="en-US" smtClean="0"/>
              <a:pPr/>
              <a:t>4</a:t>
            </a:fld>
            <a:endParaRPr lang="en-US" dirty="0"/>
          </a:p>
        </p:txBody>
      </p:sp>
    </p:spTree>
    <p:extLst>
      <p:ext uri="{BB962C8B-B14F-4D97-AF65-F5344CB8AC3E}">
        <p14:creationId xmlns:p14="http://schemas.microsoft.com/office/powerpoint/2010/main" val="22908838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sz="1200" b="1" dirty="0">
                <a:latin typeface="+mn-lt"/>
                <a:ea typeface="+mn-ea"/>
                <a:cs typeface="+mn-cs"/>
              </a:rPr>
              <a:t>Which loyalty type has the highest spendings?</a:t>
            </a:r>
            <a:endParaRPr lang="en-GB" b="1" i="0" dirty="0">
              <a:solidFill>
                <a:srgbClr val="374151"/>
              </a:solidFill>
              <a:effectLst/>
              <a:latin typeface="Söhne"/>
            </a:endParaRPr>
          </a:p>
          <a:p>
            <a:r>
              <a:rPr lang="en-GB" b="0" i="0" dirty="0">
                <a:solidFill>
                  <a:srgbClr val="374151"/>
                </a:solidFill>
                <a:effectLst/>
                <a:latin typeface="Söhne"/>
              </a:rPr>
              <a:t>Our first step is to identify the loyalty types that exhibit the highest spending patterns. This knowledge will guide us in targeting efforts towards maximizing revenue from our most valuable customer segments.</a:t>
            </a:r>
          </a:p>
          <a:p>
            <a:pPr marL="0" indent="0">
              <a:buFontTx/>
              <a:buNone/>
            </a:pPr>
            <a:endParaRPr lang="en-GB" b="0" i="0" dirty="0">
              <a:solidFill>
                <a:srgbClr val="374151"/>
              </a:solidFill>
              <a:effectLst/>
              <a:latin typeface="Söhne"/>
            </a:endParaRPr>
          </a:p>
          <a:p>
            <a:pPr marL="0" indent="0">
              <a:buFontTx/>
              <a:buNone/>
            </a:pPr>
            <a:r>
              <a:rPr lang="en-GB" b="0" i="0" dirty="0">
                <a:solidFill>
                  <a:srgbClr val="374151"/>
                </a:solidFill>
                <a:effectLst/>
                <a:latin typeface="Söhne"/>
              </a:rPr>
              <a:t>In this question we will look at the following:</a:t>
            </a:r>
          </a:p>
          <a:p>
            <a:pPr marL="171450" indent="-171450">
              <a:buFontTx/>
              <a:buChar char="-"/>
            </a:pPr>
            <a:r>
              <a:rPr lang="en-GB" dirty="0"/>
              <a:t>Revenue Distribution by Loyalty</a:t>
            </a:r>
          </a:p>
          <a:p>
            <a:pPr marL="171450" indent="-171450">
              <a:buFontTx/>
              <a:buChar char="-"/>
            </a:pPr>
            <a:r>
              <a:rPr lang="en-GB" dirty="0"/>
              <a:t>Transaction Frequency by Loyalty</a:t>
            </a:r>
          </a:p>
          <a:p>
            <a:pPr marL="171450" indent="-171450">
              <a:buFontTx/>
              <a:buChar char="-"/>
            </a:pPr>
            <a:r>
              <a:rPr lang="en-GB" dirty="0"/>
              <a:t>Yearly Average Spending Amount by Loyalty</a:t>
            </a:r>
          </a:p>
        </p:txBody>
      </p:sp>
      <p:sp>
        <p:nvSpPr>
          <p:cNvPr id="4" name="Slide Number Placeholder 3"/>
          <p:cNvSpPr>
            <a:spLocks noGrp="1"/>
          </p:cNvSpPr>
          <p:nvPr>
            <p:ph type="sldNum" sz="quarter" idx="5"/>
          </p:nvPr>
        </p:nvSpPr>
        <p:spPr/>
        <p:txBody>
          <a:bodyPr/>
          <a:lstStyle/>
          <a:p>
            <a:fld id="{823FACB9-4E35-4CB3-835A-2EBF55FAEDE3}" type="slidenum">
              <a:rPr lang="en-US" smtClean="0"/>
              <a:pPr/>
              <a:t>5</a:t>
            </a:fld>
            <a:endParaRPr lang="en-US" dirty="0"/>
          </a:p>
        </p:txBody>
      </p:sp>
    </p:spTree>
    <p:extLst>
      <p:ext uri="{BB962C8B-B14F-4D97-AF65-F5344CB8AC3E}">
        <p14:creationId xmlns:p14="http://schemas.microsoft.com/office/powerpoint/2010/main" val="36469342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pie chart provides a clear picture of the revenue distribution among the loyalty types over a four year timeframe. Promiscuous customers stand out as the primary revenue drivers, followed by Loyalists, while First time Buyers make a fair contribution. These insights underscore the necessity of targeted strategies that focus on maximising revenue potential from Promiscuous customers to Loyalists, while also devising effective conversion tactics to elevate the revenue contribution of First Time Buyers.</a:t>
            </a:r>
          </a:p>
        </p:txBody>
      </p:sp>
      <p:sp>
        <p:nvSpPr>
          <p:cNvPr id="4" name="Slide Number Placeholder 3"/>
          <p:cNvSpPr>
            <a:spLocks noGrp="1"/>
          </p:cNvSpPr>
          <p:nvPr>
            <p:ph type="sldNum" sz="quarter" idx="5"/>
          </p:nvPr>
        </p:nvSpPr>
        <p:spPr/>
        <p:txBody>
          <a:bodyPr/>
          <a:lstStyle/>
          <a:p>
            <a:fld id="{823FACB9-4E35-4CB3-835A-2EBF55FAEDE3}" type="slidenum">
              <a:rPr lang="en-US" smtClean="0"/>
              <a:pPr/>
              <a:t>6</a:t>
            </a:fld>
            <a:endParaRPr lang="en-US" dirty="0"/>
          </a:p>
        </p:txBody>
      </p:sp>
    </p:spTree>
    <p:extLst>
      <p:ext uri="{BB962C8B-B14F-4D97-AF65-F5344CB8AC3E}">
        <p14:creationId xmlns:p14="http://schemas.microsoft.com/office/powerpoint/2010/main" val="14305354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000000"/>
                </a:solidFill>
                <a:effectLst/>
                <a:latin typeface="Helvetica Neue"/>
              </a:rPr>
              <a:t>The insights drawn from this line chart explain the patterns in customer transaction activities.</a:t>
            </a:r>
          </a:p>
          <a:p>
            <a:pPr marL="171450" indent="-171450">
              <a:buFont typeface="Arial" panose="020B0604020202020204" pitchFamily="34" charset="0"/>
              <a:buChar char="•"/>
            </a:pPr>
            <a:r>
              <a:rPr lang="en-GB" b="0" i="0" dirty="0">
                <a:solidFill>
                  <a:srgbClr val="000000"/>
                </a:solidFill>
                <a:effectLst/>
                <a:latin typeface="Helvetica Neue"/>
              </a:rPr>
              <a:t>For Promiscuous customers, the line chart depicts a gradual decline in transaction frequency over the four years. In 2019, Promiscuous customers conducted 635 transactions, which dipped to 604 in 2020 and further decreased to 556 in 2021. However, the most significant drop is observed in 2022, where transaction frequency plummeted to a mere 238. This severe decline raises questions about the factors contributing to this drop and warrants a thorough examination of potential reasons, such as changing consumer preferences, external economic influences, or alterations in marketing strategies.</a:t>
            </a:r>
          </a:p>
          <a:p>
            <a:pPr marL="171450" indent="-171450" algn="l">
              <a:buFont typeface="Arial" panose="020B0604020202020204" pitchFamily="34" charset="0"/>
              <a:buChar char="•"/>
            </a:pPr>
            <a:r>
              <a:rPr lang="en-GB" b="0" i="0" dirty="0">
                <a:solidFill>
                  <a:srgbClr val="000000"/>
                </a:solidFill>
                <a:effectLst/>
                <a:latin typeface="Helvetica Neue"/>
              </a:rPr>
              <a:t>In contrast, Loyalist customers display a more fluctuating trend in transaction frequency. In 2019, Loyalist customers engaged in 363 transactions, which increased to 409 in 2020. The upward trajectory continued in 2021, reaching 469 transactions, indicating a positive growth pattern. However, mirroring the trend seen among Promiscuous customers, there is a substantial drop in transaction frequency for Loyalist customers in 2022, where the count decreased to 172. This sharp decline necessitates a deeper analysis to identify the triggers for this downturn and inform strategic interventions.</a:t>
            </a:r>
          </a:p>
          <a:p>
            <a:pPr marL="171450" indent="-171450" algn="l">
              <a:buFont typeface="Arial" panose="020B0604020202020204" pitchFamily="34" charset="0"/>
              <a:buChar char="•"/>
            </a:pPr>
            <a:r>
              <a:rPr lang="en-GB" b="0" i="0" dirty="0">
                <a:solidFill>
                  <a:srgbClr val="000000"/>
                </a:solidFill>
                <a:effectLst/>
                <a:latin typeface="Helvetica Neue"/>
              </a:rPr>
              <a:t>First Time buyers consistently exhibit lower transaction frequencies across the entire four-year span. With only 18 transactions in 2019, 19 in 2020, 12 in 2021, and a mere 3 in 2022, the line chart accentuates the challenge in converting First Time buyers into more active participants. This persistent low transaction frequency underscores the need for dedicated efforts to enhance engagement, loyalty, and repeat business from this segment.</a:t>
            </a:r>
          </a:p>
          <a:p>
            <a:pPr algn="l"/>
            <a:r>
              <a:rPr lang="en-GB" b="0" i="0" dirty="0">
                <a:solidFill>
                  <a:srgbClr val="000000"/>
                </a:solidFill>
                <a:effectLst/>
                <a:latin typeface="Helvetica Neue"/>
              </a:rPr>
              <a:t>The declining transaction frequency among Promiscuous and Loyalist customers in 2022, along with the consistent low engagement of First Time buyers, present strategic opportunities for </a:t>
            </a:r>
            <a:r>
              <a:rPr lang="en-GB" b="0" i="0" dirty="0" err="1">
                <a:solidFill>
                  <a:srgbClr val="000000"/>
                </a:solidFill>
                <a:effectLst/>
                <a:latin typeface="Helvetica Neue"/>
              </a:rPr>
              <a:t>SuperFoodsMax</a:t>
            </a:r>
            <a:r>
              <a:rPr lang="en-GB" b="0" i="0" dirty="0">
                <a:solidFill>
                  <a:srgbClr val="000000"/>
                </a:solidFill>
                <a:effectLst/>
                <a:latin typeface="Helvetica Neue"/>
              </a:rPr>
              <a:t>. Addressing these trends requires an informed approach that integrates customer insights, loyalty enhancement strategies, and potentially re-evaluating marketing tactics to invigorate transaction frequency and foster sustained revenue growth.</a:t>
            </a:r>
          </a:p>
          <a:p>
            <a:endParaRPr lang="en-GB" dirty="0"/>
          </a:p>
        </p:txBody>
      </p:sp>
      <p:sp>
        <p:nvSpPr>
          <p:cNvPr id="4" name="Slide Number Placeholder 3"/>
          <p:cNvSpPr>
            <a:spLocks noGrp="1"/>
          </p:cNvSpPr>
          <p:nvPr>
            <p:ph type="sldNum" sz="quarter" idx="5"/>
          </p:nvPr>
        </p:nvSpPr>
        <p:spPr/>
        <p:txBody>
          <a:bodyPr/>
          <a:lstStyle/>
          <a:p>
            <a:fld id="{823FACB9-4E35-4CB3-835A-2EBF55FAEDE3}" type="slidenum">
              <a:rPr lang="en-US" smtClean="0"/>
              <a:pPr/>
              <a:t>7</a:t>
            </a:fld>
            <a:endParaRPr lang="en-US" dirty="0"/>
          </a:p>
        </p:txBody>
      </p:sp>
    </p:spTree>
    <p:extLst>
      <p:ext uri="{BB962C8B-B14F-4D97-AF65-F5344CB8AC3E}">
        <p14:creationId xmlns:p14="http://schemas.microsoft.com/office/powerpoint/2010/main" val="36667137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000000"/>
                </a:solidFill>
                <a:effectLst/>
                <a:latin typeface="Helvetica Neue"/>
              </a:rPr>
              <a:t>Over the course of 4 years, from 2019 to 2022, the chart above reveals distinct variations in average spending per transactions among the three loyalty segments: Loyalist, Promiscuous, and First time buyers.</a:t>
            </a:r>
          </a:p>
          <a:p>
            <a:pPr algn="l"/>
            <a:endParaRPr lang="en-GB" b="0" i="0" dirty="0">
              <a:solidFill>
                <a:srgbClr val="000000"/>
              </a:solidFill>
              <a:effectLst/>
              <a:latin typeface="Helvetica Neue"/>
            </a:endParaRPr>
          </a:p>
          <a:p>
            <a:pPr marL="171450" indent="-171450" algn="l">
              <a:buFont typeface="Arial" panose="020B0604020202020204" pitchFamily="34" charset="0"/>
              <a:buChar char="•"/>
            </a:pPr>
            <a:r>
              <a:rPr lang="en-GB" b="0" i="0" dirty="0">
                <a:solidFill>
                  <a:srgbClr val="000000"/>
                </a:solidFill>
                <a:effectLst/>
                <a:latin typeface="Helvetica Neue"/>
              </a:rPr>
              <a:t>Loyalists exhibited the highest average spending per transaction at $73 in 2019. It went down to $72 in 2020 to 2022.</a:t>
            </a:r>
          </a:p>
          <a:p>
            <a:pPr marL="171450" indent="-171450" algn="l">
              <a:buFont typeface="Arial" panose="020B0604020202020204" pitchFamily="34" charset="0"/>
              <a:buChar char="•"/>
            </a:pPr>
            <a:r>
              <a:rPr lang="en-GB" b="0" i="0" dirty="0">
                <a:solidFill>
                  <a:srgbClr val="000000"/>
                </a:solidFill>
                <a:effectLst/>
                <a:latin typeface="Helvetica Neue"/>
              </a:rPr>
              <a:t>Promiscuous customers spent an average of $70 on 2019 and it went up to $72 for 2020, remained consistent for 2021. It slightly increased to $73 for 2022.</a:t>
            </a:r>
          </a:p>
          <a:p>
            <a:pPr marL="171450" indent="-171450" algn="l">
              <a:buFont typeface="Arial" panose="020B0604020202020204" pitchFamily="34" charset="0"/>
              <a:buChar char="•"/>
            </a:pPr>
            <a:r>
              <a:rPr lang="en-GB" b="0" i="0" dirty="0">
                <a:solidFill>
                  <a:srgbClr val="000000"/>
                </a:solidFill>
                <a:effectLst/>
                <a:latin typeface="Helvetica Neue"/>
              </a:rPr>
              <a:t>First Time Buyers spent an average of $73 at 2019. It went on a decline to $68 for 2020, and went further down to $62 for 2021 and 2022. </a:t>
            </a:r>
          </a:p>
          <a:p>
            <a:pPr marL="171450" indent="-171450" algn="l">
              <a:buFont typeface="Arial" panose="020B0604020202020204" pitchFamily="34" charset="0"/>
              <a:buChar char="•"/>
            </a:pPr>
            <a:endParaRPr lang="en-GB" b="0" i="0" dirty="0">
              <a:solidFill>
                <a:srgbClr val="000000"/>
              </a:solidFill>
              <a:effectLst/>
              <a:latin typeface="Helvetica Neue"/>
            </a:endParaRPr>
          </a:p>
          <a:p>
            <a:pPr marL="0" indent="0" algn="l">
              <a:buFont typeface="Arial" panose="020B0604020202020204" pitchFamily="34" charset="0"/>
              <a:buNone/>
            </a:pPr>
            <a:r>
              <a:rPr lang="en-GB" b="0" i="0" dirty="0">
                <a:solidFill>
                  <a:srgbClr val="000000"/>
                </a:solidFill>
                <a:effectLst/>
                <a:latin typeface="Helvetica Neue"/>
              </a:rPr>
              <a:t>The fluctuation average spending pattern of First Time buyers call for concentrated efforts to enhance their conversion into loyal customers. Additionally, understanding the factors behind the consistent and higher spending of Promiscuous customers can inform strategies to promote loyalty and encourage increased spending </a:t>
            </a:r>
            <a:r>
              <a:rPr lang="en-GB" b="0" i="0" dirty="0" err="1">
                <a:solidFill>
                  <a:srgbClr val="000000"/>
                </a:solidFill>
                <a:effectLst/>
                <a:latin typeface="Helvetica Neue"/>
              </a:rPr>
              <a:t>accross</a:t>
            </a:r>
            <a:r>
              <a:rPr lang="en-GB" b="0" i="0" dirty="0">
                <a:solidFill>
                  <a:srgbClr val="000000"/>
                </a:solidFill>
                <a:effectLst/>
                <a:latin typeface="Helvetica Neue"/>
              </a:rPr>
              <a:t> all loyalty types. The consistent spending pattern of Loyal customers also indicates the need for initiatives to maintain their engagement and spending levels.</a:t>
            </a:r>
          </a:p>
        </p:txBody>
      </p:sp>
      <p:sp>
        <p:nvSpPr>
          <p:cNvPr id="4" name="Slide Number Placeholder 3"/>
          <p:cNvSpPr>
            <a:spLocks noGrp="1"/>
          </p:cNvSpPr>
          <p:nvPr>
            <p:ph type="sldNum" sz="quarter" idx="5"/>
          </p:nvPr>
        </p:nvSpPr>
        <p:spPr/>
        <p:txBody>
          <a:bodyPr/>
          <a:lstStyle/>
          <a:p>
            <a:fld id="{823FACB9-4E35-4CB3-835A-2EBF55FAEDE3}" type="slidenum">
              <a:rPr lang="en-US" smtClean="0"/>
              <a:pPr/>
              <a:t>8</a:t>
            </a:fld>
            <a:endParaRPr lang="en-US" dirty="0"/>
          </a:p>
        </p:txBody>
      </p:sp>
    </p:spTree>
    <p:extLst>
      <p:ext uri="{BB962C8B-B14F-4D97-AF65-F5344CB8AC3E}">
        <p14:creationId xmlns:p14="http://schemas.microsoft.com/office/powerpoint/2010/main" val="3447920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i="0" dirty="0">
                <a:effectLst/>
                <a:latin typeface="Söhne"/>
              </a:rPr>
              <a:t>Distribution of Customer Segments by Loyalty Type</a:t>
            </a:r>
            <a:endParaRPr lang="en-GB" b="0" i="0" dirty="0">
              <a:solidFill>
                <a:srgbClr val="374151"/>
              </a:solidFill>
              <a:effectLst/>
              <a:latin typeface="Söhne"/>
            </a:endParaRPr>
          </a:p>
          <a:p>
            <a:r>
              <a:rPr lang="en-GB" b="0" i="0" dirty="0">
                <a:solidFill>
                  <a:srgbClr val="374151"/>
                </a:solidFill>
                <a:effectLst/>
                <a:latin typeface="Söhne"/>
              </a:rPr>
              <a:t>Understanding the distribution of different customer segments – such as household type and age band – across different loyalty segments is crucial. This insight will enable us to tailor our engagement strategies to each segment's unique characteristics.</a:t>
            </a:r>
            <a:endParaRPr lang="en-GB" dirty="0"/>
          </a:p>
        </p:txBody>
      </p:sp>
      <p:sp>
        <p:nvSpPr>
          <p:cNvPr id="4" name="Slide Number Placeholder 3"/>
          <p:cNvSpPr>
            <a:spLocks noGrp="1"/>
          </p:cNvSpPr>
          <p:nvPr>
            <p:ph type="sldNum" sz="quarter" idx="5"/>
          </p:nvPr>
        </p:nvSpPr>
        <p:spPr/>
        <p:txBody>
          <a:bodyPr/>
          <a:lstStyle/>
          <a:p>
            <a:fld id="{823FACB9-4E35-4CB3-835A-2EBF55FAEDE3}" type="slidenum">
              <a:rPr lang="en-US" smtClean="0"/>
              <a:pPr/>
              <a:t>9</a:t>
            </a:fld>
            <a:endParaRPr lang="en-US" dirty="0"/>
          </a:p>
        </p:txBody>
      </p:sp>
    </p:spTree>
    <p:extLst>
      <p:ext uri="{BB962C8B-B14F-4D97-AF65-F5344CB8AC3E}">
        <p14:creationId xmlns:p14="http://schemas.microsoft.com/office/powerpoint/2010/main" val="9359191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7106" name="Line 2"/>
          <p:cNvSpPr>
            <a:spLocks noChangeShapeType="1"/>
          </p:cNvSpPr>
          <p:nvPr/>
        </p:nvSpPr>
        <p:spPr bwMode="auto">
          <a:xfrm>
            <a:off x="7315200" y="1066800"/>
            <a:ext cx="0" cy="449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grpSp>
        <p:nvGrpSpPr>
          <p:cNvPr id="47112" name="Group 8"/>
          <p:cNvGrpSpPr>
            <a:grpSpLocks/>
          </p:cNvGrpSpPr>
          <p:nvPr/>
        </p:nvGrpSpPr>
        <p:grpSpPr bwMode="auto">
          <a:xfrm>
            <a:off x="7493000" y="2992438"/>
            <a:ext cx="1338263" cy="2189162"/>
            <a:chOff x="4704" y="1885"/>
            <a:chExt cx="843" cy="1379"/>
          </a:xfrm>
        </p:grpSpPr>
        <p:sp>
          <p:nvSpPr>
            <p:cNvPr id="47113" name="Oval 9"/>
            <p:cNvSpPr>
              <a:spLocks noChangeArrowheads="1"/>
            </p:cNvSpPr>
            <p:nvPr/>
          </p:nvSpPr>
          <p:spPr bwMode="auto">
            <a:xfrm>
              <a:off x="4704"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14" name="Oval 10"/>
            <p:cNvSpPr>
              <a:spLocks noChangeArrowheads="1"/>
            </p:cNvSpPr>
            <p:nvPr/>
          </p:nvSpPr>
          <p:spPr bwMode="auto">
            <a:xfrm>
              <a:off x="4883"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15" name="Oval 11"/>
            <p:cNvSpPr>
              <a:spLocks noChangeArrowheads="1"/>
            </p:cNvSpPr>
            <p:nvPr/>
          </p:nvSpPr>
          <p:spPr bwMode="auto">
            <a:xfrm>
              <a:off x="5062"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16" name="Oval 12"/>
            <p:cNvSpPr>
              <a:spLocks noChangeArrowheads="1"/>
            </p:cNvSpPr>
            <p:nvPr/>
          </p:nvSpPr>
          <p:spPr bwMode="auto">
            <a:xfrm>
              <a:off x="4704"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17" name="Oval 13"/>
            <p:cNvSpPr>
              <a:spLocks noChangeArrowheads="1"/>
            </p:cNvSpPr>
            <p:nvPr/>
          </p:nvSpPr>
          <p:spPr bwMode="auto">
            <a:xfrm>
              <a:off x="4883"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18" name="Oval 14"/>
            <p:cNvSpPr>
              <a:spLocks noChangeArrowheads="1"/>
            </p:cNvSpPr>
            <p:nvPr/>
          </p:nvSpPr>
          <p:spPr bwMode="auto">
            <a:xfrm>
              <a:off x="5062"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19" name="Oval 15"/>
            <p:cNvSpPr>
              <a:spLocks noChangeArrowheads="1"/>
            </p:cNvSpPr>
            <p:nvPr/>
          </p:nvSpPr>
          <p:spPr bwMode="auto">
            <a:xfrm>
              <a:off x="5241" y="2064"/>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20" name="Oval 16"/>
            <p:cNvSpPr>
              <a:spLocks noChangeArrowheads="1"/>
            </p:cNvSpPr>
            <p:nvPr/>
          </p:nvSpPr>
          <p:spPr bwMode="auto">
            <a:xfrm>
              <a:off x="4704" y="2243"/>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21" name="Oval 17"/>
            <p:cNvSpPr>
              <a:spLocks noChangeArrowheads="1"/>
            </p:cNvSpPr>
            <p:nvPr/>
          </p:nvSpPr>
          <p:spPr bwMode="auto">
            <a:xfrm>
              <a:off x="4883" y="2243"/>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22" name="Oval 18"/>
            <p:cNvSpPr>
              <a:spLocks noChangeArrowheads="1"/>
            </p:cNvSpPr>
            <p:nvPr/>
          </p:nvSpPr>
          <p:spPr bwMode="auto">
            <a:xfrm>
              <a:off x="5062" y="2243"/>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23" name="Oval 19"/>
            <p:cNvSpPr>
              <a:spLocks noChangeArrowheads="1"/>
            </p:cNvSpPr>
            <p:nvPr/>
          </p:nvSpPr>
          <p:spPr bwMode="auto">
            <a:xfrm>
              <a:off x="5241" y="2243"/>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24" name="Oval 20"/>
            <p:cNvSpPr>
              <a:spLocks noChangeArrowheads="1"/>
            </p:cNvSpPr>
            <p:nvPr/>
          </p:nvSpPr>
          <p:spPr bwMode="auto">
            <a:xfrm>
              <a:off x="5420" y="2243"/>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25" name="Oval 21"/>
            <p:cNvSpPr>
              <a:spLocks noChangeArrowheads="1"/>
            </p:cNvSpPr>
            <p:nvPr/>
          </p:nvSpPr>
          <p:spPr bwMode="auto">
            <a:xfrm>
              <a:off x="4704" y="2421"/>
              <a:ext cx="127" cy="128"/>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26" name="Oval 22"/>
            <p:cNvSpPr>
              <a:spLocks noChangeArrowheads="1"/>
            </p:cNvSpPr>
            <p:nvPr/>
          </p:nvSpPr>
          <p:spPr bwMode="auto">
            <a:xfrm>
              <a:off x="4883" y="2421"/>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27" name="Oval 23"/>
            <p:cNvSpPr>
              <a:spLocks noChangeArrowheads="1"/>
            </p:cNvSpPr>
            <p:nvPr/>
          </p:nvSpPr>
          <p:spPr bwMode="auto">
            <a:xfrm>
              <a:off x="5062" y="2421"/>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28" name="Oval 24"/>
            <p:cNvSpPr>
              <a:spLocks noChangeArrowheads="1"/>
            </p:cNvSpPr>
            <p:nvPr/>
          </p:nvSpPr>
          <p:spPr bwMode="auto">
            <a:xfrm>
              <a:off x="5241" y="2421"/>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29" name="Oval 25"/>
            <p:cNvSpPr>
              <a:spLocks noChangeArrowheads="1"/>
            </p:cNvSpPr>
            <p:nvPr/>
          </p:nvSpPr>
          <p:spPr bwMode="auto">
            <a:xfrm>
              <a:off x="4704" y="2600"/>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30" name="Oval 26"/>
            <p:cNvSpPr>
              <a:spLocks noChangeArrowheads="1"/>
            </p:cNvSpPr>
            <p:nvPr/>
          </p:nvSpPr>
          <p:spPr bwMode="auto">
            <a:xfrm>
              <a:off x="4883" y="2600"/>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31" name="Oval 27"/>
            <p:cNvSpPr>
              <a:spLocks noChangeArrowheads="1"/>
            </p:cNvSpPr>
            <p:nvPr/>
          </p:nvSpPr>
          <p:spPr bwMode="auto">
            <a:xfrm>
              <a:off x="5062" y="2600"/>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32" name="Oval 28"/>
            <p:cNvSpPr>
              <a:spLocks noChangeArrowheads="1"/>
            </p:cNvSpPr>
            <p:nvPr/>
          </p:nvSpPr>
          <p:spPr bwMode="auto">
            <a:xfrm>
              <a:off x="5241" y="2600"/>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33" name="Oval 29"/>
            <p:cNvSpPr>
              <a:spLocks noChangeArrowheads="1"/>
            </p:cNvSpPr>
            <p:nvPr/>
          </p:nvSpPr>
          <p:spPr bwMode="auto">
            <a:xfrm>
              <a:off x="5420" y="2600"/>
              <a:ext cx="127" cy="128"/>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34" name="Oval 30"/>
            <p:cNvSpPr>
              <a:spLocks noChangeArrowheads="1"/>
            </p:cNvSpPr>
            <p:nvPr/>
          </p:nvSpPr>
          <p:spPr bwMode="auto">
            <a:xfrm>
              <a:off x="4704" y="2779"/>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35" name="Oval 31"/>
            <p:cNvSpPr>
              <a:spLocks noChangeArrowheads="1"/>
            </p:cNvSpPr>
            <p:nvPr/>
          </p:nvSpPr>
          <p:spPr bwMode="auto">
            <a:xfrm>
              <a:off x="4883" y="2779"/>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36" name="Oval 32"/>
            <p:cNvSpPr>
              <a:spLocks noChangeArrowheads="1"/>
            </p:cNvSpPr>
            <p:nvPr/>
          </p:nvSpPr>
          <p:spPr bwMode="auto">
            <a:xfrm>
              <a:off x="5062" y="2779"/>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37" name="Oval 33"/>
            <p:cNvSpPr>
              <a:spLocks noChangeArrowheads="1"/>
            </p:cNvSpPr>
            <p:nvPr/>
          </p:nvSpPr>
          <p:spPr bwMode="auto">
            <a:xfrm>
              <a:off x="5241" y="2779"/>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38" name="Oval 34"/>
            <p:cNvSpPr>
              <a:spLocks noChangeArrowheads="1"/>
            </p:cNvSpPr>
            <p:nvPr/>
          </p:nvSpPr>
          <p:spPr bwMode="auto">
            <a:xfrm>
              <a:off x="4704" y="2958"/>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39" name="Oval 35"/>
            <p:cNvSpPr>
              <a:spLocks noChangeArrowheads="1"/>
            </p:cNvSpPr>
            <p:nvPr/>
          </p:nvSpPr>
          <p:spPr bwMode="auto">
            <a:xfrm>
              <a:off x="4883" y="2958"/>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40" name="Oval 36"/>
            <p:cNvSpPr>
              <a:spLocks noChangeArrowheads="1"/>
            </p:cNvSpPr>
            <p:nvPr/>
          </p:nvSpPr>
          <p:spPr bwMode="auto">
            <a:xfrm>
              <a:off x="5062" y="2958"/>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41" name="Oval 37"/>
            <p:cNvSpPr>
              <a:spLocks noChangeArrowheads="1"/>
            </p:cNvSpPr>
            <p:nvPr/>
          </p:nvSpPr>
          <p:spPr bwMode="auto">
            <a:xfrm>
              <a:off x="5241" y="2958"/>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42" name="Oval 38"/>
            <p:cNvSpPr>
              <a:spLocks noChangeArrowheads="1"/>
            </p:cNvSpPr>
            <p:nvPr/>
          </p:nvSpPr>
          <p:spPr bwMode="auto">
            <a:xfrm>
              <a:off x="4883" y="3137"/>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43" name="Oval 39"/>
            <p:cNvSpPr>
              <a:spLocks noChangeArrowheads="1"/>
            </p:cNvSpPr>
            <p:nvPr/>
          </p:nvSpPr>
          <p:spPr bwMode="auto">
            <a:xfrm>
              <a:off x="5241" y="3137"/>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grpSp>
      <p:sp>
        <p:nvSpPr>
          <p:cNvPr id="47144" name="Line 40"/>
          <p:cNvSpPr>
            <a:spLocks noChangeShapeType="1"/>
          </p:cNvSpPr>
          <p:nvPr/>
        </p:nvSpPr>
        <p:spPr bwMode="auto">
          <a:xfrm>
            <a:off x="304800" y="2819400"/>
            <a:ext cx="8229600" cy="0"/>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47107" name="Title Placeholder 1"/>
          <p:cNvSpPr>
            <a:spLocks noGrp="1" noChangeArrowheads="1"/>
          </p:cNvSpPr>
          <p:nvPr>
            <p:ph type="ctrTitle"/>
          </p:nvPr>
        </p:nvSpPr>
        <p:spPr>
          <a:xfrm>
            <a:off x="315913" y="466725"/>
            <a:ext cx="6781800" cy="2133600"/>
          </a:xfrm>
        </p:spPr>
        <p:txBody>
          <a:bodyPr/>
          <a:lstStyle>
            <a:lvl1pPr algn="r">
              <a:defRPr sz="4400"/>
            </a:lvl1pPr>
          </a:lstStyle>
          <a:p>
            <a:pPr lvl="0"/>
            <a:r>
              <a:rPr lang="en-US" altLang="en-US" noProof="0"/>
              <a:t>Click to edit Master title style</a:t>
            </a:r>
          </a:p>
        </p:txBody>
      </p:sp>
      <p:sp>
        <p:nvSpPr>
          <p:cNvPr id="47108" name="Text Placeholder 2"/>
          <p:cNvSpPr>
            <a:spLocks noGrp="1" noChangeArrowheads="1"/>
          </p:cNvSpPr>
          <p:nvPr>
            <p:ph type="subTitle" idx="1"/>
          </p:nvPr>
        </p:nvSpPr>
        <p:spPr>
          <a:xfrm>
            <a:off x="849313" y="3049588"/>
            <a:ext cx="6248400" cy="2362200"/>
          </a:xfrm>
        </p:spPr>
        <p:txBody>
          <a:bodyPr/>
          <a:lstStyle>
            <a:lvl1pPr marL="0" indent="0" algn="r">
              <a:buFontTx/>
              <a:buNone/>
              <a:defRPr sz="2900"/>
            </a:lvl1pPr>
          </a:lstStyle>
          <a:p>
            <a:pPr lvl="0"/>
            <a:r>
              <a:rPr lang="en-US" altLang="en-US" noProof="0"/>
              <a:t>Click to edit Master subtitle style</a:t>
            </a:r>
            <a:endParaRPr lang="en-US" altLang="en-US" noProof="0" dirty="0"/>
          </a:p>
        </p:txBody>
      </p:sp>
      <p:sp>
        <p:nvSpPr>
          <p:cNvPr id="47109" name="Date Placeholder 3"/>
          <p:cNvSpPr>
            <a:spLocks noGrp="1" noChangeArrowheads="1"/>
          </p:cNvSpPr>
          <p:nvPr>
            <p:ph type="dt" sz="half" idx="2"/>
          </p:nvPr>
        </p:nvSpPr>
        <p:spPr/>
        <p:txBody>
          <a:bodyPr/>
          <a:lstStyle>
            <a:lvl1pPr>
              <a:defRPr/>
            </a:lvl1pPr>
          </a:lstStyle>
          <a:p>
            <a:fld id="{3259C393-9A2B-45A2-8E4E-FAFA5413C1FC}" type="datetime1">
              <a:rPr lang="en-US" altLang="en-US" smtClean="0"/>
              <a:pPr/>
              <a:t>8/20/2023</a:t>
            </a:fld>
            <a:endParaRPr lang="en-US" altLang="en-US" dirty="0"/>
          </a:p>
        </p:txBody>
      </p:sp>
      <p:sp>
        <p:nvSpPr>
          <p:cNvPr id="47110" name="Footer Placeholder 4"/>
          <p:cNvSpPr>
            <a:spLocks noGrp="1" noChangeArrowheads="1"/>
          </p:cNvSpPr>
          <p:nvPr>
            <p:ph type="ftr" sz="quarter" idx="3"/>
          </p:nvPr>
        </p:nvSpPr>
        <p:spPr/>
        <p:txBody>
          <a:bodyPr/>
          <a:lstStyle>
            <a:lvl1pPr>
              <a:defRPr/>
            </a:lvl1pPr>
          </a:lstStyle>
          <a:p>
            <a:r>
              <a:rPr lang="en-US" altLang="en-US" dirty="0"/>
              <a:t>Add a footer</a:t>
            </a:r>
          </a:p>
        </p:txBody>
      </p:sp>
      <p:sp>
        <p:nvSpPr>
          <p:cNvPr id="47111" name="Slide Number Placeholder 5"/>
          <p:cNvSpPr>
            <a:spLocks noGrp="1" noChangeArrowheads="1"/>
          </p:cNvSpPr>
          <p:nvPr>
            <p:ph type="sldNum" sz="quarter" idx="4"/>
          </p:nvPr>
        </p:nvSpPr>
        <p:spPr/>
        <p:txBody>
          <a:bodyPr/>
          <a:lstStyle>
            <a:lvl1pPr>
              <a:defRPr/>
            </a:lvl1pPr>
          </a:lstStyle>
          <a:p>
            <a:fld id="{E945280F-DE53-48B1-9FB9-96A39916642A}" type="slidenum">
              <a:rPr lang="en-US" altLang="en-US"/>
              <a:pPr/>
              <a:t>‹#›</a:t>
            </a:fld>
            <a:endParaRPr lang="en-US"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lvl1pPr marL="45720" indent="0">
              <a:buFontTx/>
              <a:buNone/>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fld id="{12C67B00-BE02-4BB9-B9A5-D51D0D1A821E}" type="datetime1">
              <a:rPr lang="en-US" altLang="en-US" smtClean="0"/>
              <a:pPr/>
              <a:t>8/20/2023</a:t>
            </a:fld>
            <a:endParaRPr lang="en-US" altLang="en-US" dirty="0"/>
          </a:p>
        </p:txBody>
      </p:sp>
      <p:sp>
        <p:nvSpPr>
          <p:cNvPr id="5" name="Footer Placeholder 4"/>
          <p:cNvSpPr>
            <a:spLocks noGrp="1"/>
          </p:cNvSpPr>
          <p:nvPr>
            <p:ph type="ftr" sz="quarter" idx="11"/>
          </p:nvPr>
        </p:nvSpPr>
        <p:spPr/>
        <p:txBody>
          <a:bodyPr/>
          <a:lstStyle>
            <a:lvl1pPr>
              <a:defRPr/>
            </a:lvl1pPr>
          </a:lstStyle>
          <a:p>
            <a:r>
              <a:rPr lang="en-US" altLang="en-US" dirty="0"/>
              <a:t>Add a footer</a:t>
            </a:r>
          </a:p>
        </p:txBody>
      </p:sp>
      <p:sp>
        <p:nvSpPr>
          <p:cNvPr id="6" name="Slide Number Placeholder 5"/>
          <p:cNvSpPr>
            <a:spLocks noGrp="1"/>
          </p:cNvSpPr>
          <p:nvPr>
            <p:ph type="sldNum" sz="quarter" idx="12"/>
          </p:nvPr>
        </p:nvSpPr>
        <p:spPr/>
        <p:txBody>
          <a:bodyPr/>
          <a:lstStyle>
            <a:lvl1pPr>
              <a:defRPr/>
            </a:lvl1pPr>
          </a:lstStyle>
          <a:p>
            <a:fld id="{872E90EB-6CA4-453F-8712-C339590DE034}" type="slidenum">
              <a:rPr lang="en-US" altLang="en-US"/>
              <a:pPr/>
              <a:t>‹#›</a:t>
            </a:fld>
            <a:endParaRPr lang="en-US" altLang="en-US" dirty="0"/>
          </a:p>
        </p:txBody>
      </p:sp>
    </p:spTree>
    <p:extLst>
      <p:ext uri="{BB962C8B-B14F-4D97-AF65-F5344CB8AC3E}">
        <p14:creationId xmlns:p14="http://schemas.microsoft.com/office/powerpoint/2010/main" val="41131271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57950" y="228600"/>
            <a:ext cx="2076450" cy="57070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8600" y="228600"/>
            <a:ext cx="6076950" cy="5707063"/>
          </a:xfrm>
        </p:spPr>
        <p:txBody>
          <a:bodyPr vert="eaVert"/>
          <a:lstStyle>
            <a:lvl1pPr marL="45720" indent="0">
              <a:buFontTx/>
              <a:buNone/>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fld id="{7FA2D16B-FB7D-484B-A659-F70C0EEA95A8}" type="datetime1">
              <a:rPr lang="en-US" altLang="en-US" smtClean="0"/>
              <a:pPr/>
              <a:t>8/20/2023</a:t>
            </a:fld>
            <a:endParaRPr lang="en-US" altLang="en-US" dirty="0"/>
          </a:p>
        </p:txBody>
      </p:sp>
      <p:sp>
        <p:nvSpPr>
          <p:cNvPr id="5" name="Footer Placeholder 4"/>
          <p:cNvSpPr>
            <a:spLocks noGrp="1"/>
          </p:cNvSpPr>
          <p:nvPr>
            <p:ph type="ftr" sz="quarter" idx="11"/>
          </p:nvPr>
        </p:nvSpPr>
        <p:spPr/>
        <p:txBody>
          <a:bodyPr/>
          <a:lstStyle>
            <a:lvl1pPr>
              <a:defRPr/>
            </a:lvl1pPr>
          </a:lstStyle>
          <a:p>
            <a:r>
              <a:rPr lang="en-US" altLang="en-US" dirty="0"/>
              <a:t>Add a footer</a:t>
            </a:r>
          </a:p>
        </p:txBody>
      </p:sp>
      <p:sp>
        <p:nvSpPr>
          <p:cNvPr id="6" name="Slide Number Placeholder 5"/>
          <p:cNvSpPr>
            <a:spLocks noGrp="1"/>
          </p:cNvSpPr>
          <p:nvPr>
            <p:ph type="sldNum" sz="quarter" idx="12"/>
          </p:nvPr>
        </p:nvSpPr>
        <p:spPr/>
        <p:txBody>
          <a:bodyPr/>
          <a:lstStyle>
            <a:lvl1pPr>
              <a:defRPr/>
            </a:lvl1pPr>
          </a:lstStyle>
          <a:p>
            <a:fld id="{26D251BA-4196-46F7-BF5E-DE37F6712AD1}" type="slidenum">
              <a:rPr lang="en-US" altLang="en-US"/>
              <a:pPr/>
              <a:t>‹#›</a:t>
            </a:fld>
            <a:endParaRPr lang="en-US" altLang="en-US" dirty="0"/>
          </a:p>
        </p:txBody>
      </p:sp>
    </p:spTree>
    <p:extLst>
      <p:ext uri="{BB962C8B-B14F-4D97-AF65-F5344CB8AC3E}">
        <p14:creationId xmlns:p14="http://schemas.microsoft.com/office/powerpoint/2010/main" val="325170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45720" indent="0">
              <a:buFontTx/>
              <a:buNone/>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fld id="{53158947-7A00-4A76-84B1-1B2119E03B78}" type="datetime1">
              <a:rPr lang="en-US" altLang="en-US" smtClean="0"/>
              <a:pPr/>
              <a:t>8/20/2023</a:t>
            </a:fld>
            <a:endParaRPr lang="en-US" altLang="en-US" dirty="0"/>
          </a:p>
        </p:txBody>
      </p:sp>
      <p:sp>
        <p:nvSpPr>
          <p:cNvPr id="5" name="Footer Placeholder 4"/>
          <p:cNvSpPr>
            <a:spLocks noGrp="1"/>
          </p:cNvSpPr>
          <p:nvPr>
            <p:ph type="ftr" sz="quarter" idx="11"/>
          </p:nvPr>
        </p:nvSpPr>
        <p:spPr/>
        <p:txBody>
          <a:bodyPr/>
          <a:lstStyle>
            <a:lvl1pPr>
              <a:defRPr/>
            </a:lvl1pPr>
          </a:lstStyle>
          <a:p>
            <a:r>
              <a:rPr lang="en-US" altLang="en-US" dirty="0"/>
              <a:t>Add a footer</a:t>
            </a:r>
          </a:p>
        </p:txBody>
      </p:sp>
      <p:sp>
        <p:nvSpPr>
          <p:cNvPr id="6" name="Slide Number Placeholder 5"/>
          <p:cNvSpPr>
            <a:spLocks noGrp="1"/>
          </p:cNvSpPr>
          <p:nvPr>
            <p:ph type="sldNum" sz="quarter" idx="12"/>
          </p:nvPr>
        </p:nvSpPr>
        <p:spPr/>
        <p:txBody>
          <a:bodyPr/>
          <a:lstStyle>
            <a:lvl1pPr>
              <a:defRPr/>
            </a:lvl1pPr>
          </a:lstStyle>
          <a:p>
            <a:fld id="{71C6F290-D301-4864-9490-340EF11588D9}" type="slidenum">
              <a:rPr lang="en-US" altLang="en-US"/>
              <a:pPr/>
              <a:t>‹#›</a:t>
            </a:fld>
            <a:endParaRPr lang="en-US" altLang="en-US" dirty="0"/>
          </a:p>
        </p:txBody>
      </p:sp>
    </p:spTree>
    <p:extLst>
      <p:ext uri="{BB962C8B-B14F-4D97-AF65-F5344CB8AC3E}">
        <p14:creationId xmlns:p14="http://schemas.microsoft.com/office/powerpoint/2010/main" val="30360729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ED91BFB3-8F1B-477F-B96F-8BA65B2D4AD3}" type="datetime1">
              <a:rPr lang="en-US" altLang="en-US" smtClean="0"/>
              <a:pPr/>
              <a:t>8/20/2023</a:t>
            </a:fld>
            <a:endParaRPr lang="en-US" altLang="en-US" dirty="0"/>
          </a:p>
        </p:txBody>
      </p:sp>
      <p:sp>
        <p:nvSpPr>
          <p:cNvPr id="5" name="Footer Placeholder 4"/>
          <p:cNvSpPr>
            <a:spLocks noGrp="1"/>
          </p:cNvSpPr>
          <p:nvPr>
            <p:ph type="ftr" sz="quarter" idx="11"/>
          </p:nvPr>
        </p:nvSpPr>
        <p:spPr/>
        <p:txBody>
          <a:bodyPr/>
          <a:lstStyle>
            <a:lvl1pPr>
              <a:defRPr/>
            </a:lvl1pPr>
          </a:lstStyle>
          <a:p>
            <a:r>
              <a:rPr lang="en-US" altLang="en-US" dirty="0"/>
              <a:t>Add a footer</a:t>
            </a:r>
          </a:p>
        </p:txBody>
      </p:sp>
      <p:sp>
        <p:nvSpPr>
          <p:cNvPr id="6" name="Slide Number Placeholder 5"/>
          <p:cNvSpPr>
            <a:spLocks noGrp="1"/>
          </p:cNvSpPr>
          <p:nvPr>
            <p:ph type="sldNum" sz="quarter" idx="12"/>
          </p:nvPr>
        </p:nvSpPr>
        <p:spPr/>
        <p:txBody>
          <a:bodyPr/>
          <a:lstStyle>
            <a:lvl1pPr>
              <a:defRPr/>
            </a:lvl1pPr>
          </a:lstStyle>
          <a:p>
            <a:fld id="{D0208CE1-DD55-4A43-A479-EF83A2DC3985}" type="slidenum">
              <a:rPr lang="en-US" altLang="en-US"/>
              <a:pPr/>
              <a:t>‹#›</a:t>
            </a:fld>
            <a:endParaRPr lang="en-US" altLang="en-US" dirty="0"/>
          </a:p>
        </p:txBody>
      </p:sp>
    </p:spTree>
    <p:extLst>
      <p:ext uri="{BB962C8B-B14F-4D97-AF65-F5344CB8AC3E}">
        <p14:creationId xmlns:p14="http://schemas.microsoft.com/office/powerpoint/2010/main" val="16219752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43000" y="1524000"/>
            <a:ext cx="3619500" cy="4411663"/>
          </a:xfrm>
        </p:spPr>
        <p:txBody>
          <a:bodyPr/>
          <a:lstStyle>
            <a:lvl1pPr marL="45720" indent="0">
              <a:buFontTx/>
              <a:buNone/>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914900" y="1524000"/>
            <a:ext cx="3619500" cy="4411663"/>
          </a:xfrm>
        </p:spPr>
        <p:txBody>
          <a:bodyPr/>
          <a:lstStyle>
            <a:lvl1pPr marL="45720" indent="0">
              <a:buFontTx/>
              <a:buNone/>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lvl1pPr>
              <a:defRPr/>
            </a:lvl1pPr>
          </a:lstStyle>
          <a:p>
            <a:fld id="{B493DC1E-4DED-43A8-89C3-4163E3A75CBB}" type="datetime1">
              <a:rPr lang="en-US" altLang="en-US" smtClean="0"/>
              <a:pPr/>
              <a:t>8/20/2023</a:t>
            </a:fld>
            <a:endParaRPr lang="en-US" altLang="en-US" dirty="0"/>
          </a:p>
        </p:txBody>
      </p:sp>
      <p:sp>
        <p:nvSpPr>
          <p:cNvPr id="6" name="Footer Placeholder 5"/>
          <p:cNvSpPr>
            <a:spLocks noGrp="1"/>
          </p:cNvSpPr>
          <p:nvPr>
            <p:ph type="ftr" sz="quarter" idx="11"/>
          </p:nvPr>
        </p:nvSpPr>
        <p:spPr/>
        <p:txBody>
          <a:bodyPr/>
          <a:lstStyle>
            <a:lvl1pPr>
              <a:defRPr/>
            </a:lvl1pPr>
          </a:lstStyle>
          <a:p>
            <a:r>
              <a:rPr lang="en-US" altLang="en-US" dirty="0"/>
              <a:t>Add a footer</a:t>
            </a:r>
          </a:p>
        </p:txBody>
      </p:sp>
      <p:sp>
        <p:nvSpPr>
          <p:cNvPr id="7" name="Slide Number Placeholder 6"/>
          <p:cNvSpPr>
            <a:spLocks noGrp="1"/>
          </p:cNvSpPr>
          <p:nvPr>
            <p:ph type="sldNum" sz="quarter" idx="12"/>
          </p:nvPr>
        </p:nvSpPr>
        <p:spPr/>
        <p:txBody>
          <a:bodyPr/>
          <a:lstStyle>
            <a:lvl1pPr>
              <a:defRPr/>
            </a:lvl1pPr>
          </a:lstStyle>
          <a:p>
            <a:fld id="{0927AF89-6755-46F5-BBCF-E571D7F311A5}" type="slidenum">
              <a:rPr lang="en-US" altLang="en-US"/>
              <a:pPr/>
              <a:t>‹#›</a:t>
            </a:fld>
            <a:endParaRPr lang="en-US" altLang="en-US" dirty="0"/>
          </a:p>
        </p:txBody>
      </p:sp>
    </p:spTree>
    <p:extLst>
      <p:ext uri="{BB962C8B-B14F-4D97-AF65-F5344CB8AC3E}">
        <p14:creationId xmlns:p14="http://schemas.microsoft.com/office/powerpoint/2010/main" val="10373582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marL="45720" indent="0">
              <a:buFontTx/>
              <a:buNone/>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marL="45720" indent="0">
              <a:buFontTx/>
              <a:buNone/>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lvl1pPr>
              <a:defRPr/>
            </a:lvl1pPr>
          </a:lstStyle>
          <a:p>
            <a:fld id="{6676BA95-CF00-41A1-A420-966FC66619DA}" type="datetime1">
              <a:rPr lang="en-US" altLang="en-US" smtClean="0"/>
              <a:pPr/>
              <a:t>8/20/2023</a:t>
            </a:fld>
            <a:endParaRPr lang="en-US" altLang="en-US" dirty="0"/>
          </a:p>
        </p:txBody>
      </p:sp>
      <p:sp>
        <p:nvSpPr>
          <p:cNvPr id="8" name="Footer Placeholder 7"/>
          <p:cNvSpPr>
            <a:spLocks noGrp="1"/>
          </p:cNvSpPr>
          <p:nvPr>
            <p:ph type="ftr" sz="quarter" idx="11"/>
          </p:nvPr>
        </p:nvSpPr>
        <p:spPr/>
        <p:txBody>
          <a:bodyPr/>
          <a:lstStyle>
            <a:lvl1pPr>
              <a:defRPr/>
            </a:lvl1pPr>
          </a:lstStyle>
          <a:p>
            <a:r>
              <a:rPr lang="en-US" altLang="en-US" dirty="0"/>
              <a:t>Add a footer</a:t>
            </a:r>
          </a:p>
        </p:txBody>
      </p:sp>
      <p:sp>
        <p:nvSpPr>
          <p:cNvPr id="9" name="Slide Number Placeholder 8"/>
          <p:cNvSpPr>
            <a:spLocks noGrp="1"/>
          </p:cNvSpPr>
          <p:nvPr>
            <p:ph type="sldNum" sz="quarter" idx="12"/>
          </p:nvPr>
        </p:nvSpPr>
        <p:spPr/>
        <p:txBody>
          <a:bodyPr/>
          <a:lstStyle>
            <a:lvl1pPr>
              <a:defRPr/>
            </a:lvl1pPr>
          </a:lstStyle>
          <a:p>
            <a:fld id="{F76BE3C0-1208-4260-82C3-0EB040027195}" type="slidenum">
              <a:rPr lang="en-US" altLang="en-US"/>
              <a:pPr/>
              <a:t>‹#›</a:t>
            </a:fld>
            <a:endParaRPr lang="en-US" altLang="en-US" dirty="0"/>
          </a:p>
        </p:txBody>
      </p:sp>
    </p:spTree>
    <p:extLst>
      <p:ext uri="{BB962C8B-B14F-4D97-AF65-F5344CB8AC3E}">
        <p14:creationId xmlns:p14="http://schemas.microsoft.com/office/powerpoint/2010/main" val="13932538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fld id="{D0CD8A93-8C14-4267-B95F-FE4BE0AB69DE}" type="datetime1">
              <a:rPr lang="en-US" altLang="en-US" smtClean="0"/>
              <a:pPr/>
              <a:t>8/20/2023</a:t>
            </a:fld>
            <a:endParaRPr lang="en-US" altLang="en-US" dirty="0"/>
          </a:p>
        </p:txBody>
      </p:sp>
      <p:sp>
        <p:nvSpPr>
          <p:cNvPr id="4" name="Footer Placeholder 3"/>
          <p:cNvSpPr>
            <a:spLocks noGrp="1"/>
          </p:cNvSpPr>
          <p:nvPr>
            <p:ph type="ftr" sz="quarter" idx="11"/>
          </p:nvPr>
        </p:nvSpPr>
        <p:spPr/>
        <p:txBody>
          <a:bodyPr/>
          <a:lstStyle>
            <a:lvl1pPr>
              <a:defRPr/>
            </a:lvl1pPr>
          </a:lstStyle>
          <a:p>
            <a:r>
              <a:rPr lang="en-US" altLang="en-US" dirty="0"/>
              <a:t>Add a footer</a:t>
            </a:r>
          </a:p>
        </p:txBody>
      </p:sp>
      <p:sp>
        <p:nvSpPr>
          <p:cNvPr id="5" name="Slide Number Placeholder 4"/>
          <p:cNvSpPr>
            <a:spLocks noGrp="1"/>
          </p:cNvSpPr>
          <p:nvPr>
            <p:ph type="sldNum" sz="quarter" idx="12"/>
          </p:nvPr>
        </p:nvSpPr>
        <p:spPr/>
        <p:txBody>
          <a:bodyPr/>
          <a:lstStyle>
            <a:lvl1pPr>
              <a:defRPr/>
            </a:lvl1pPr>
          </a:lstStyle>
          <a:p>
            <a:fld id="{D5F02DF6-5EF1-449D-8E8F-F40E7D2FCBCB}" type="slidenum">
              <a:rPr lang="en-US" altLang="en-US"/>
              <a:pPr/>
              <a:t>‹#›</a:t>
            </a:fld>
            <a:endParaRPr lang="en-US" altLang="en-US" dirty="0"/>
          </a:p>
        </p:txBody>
      </p:sp>
    </p:spTree>
    <p:extLst>
      <p:ext uri="{BB962C8B-B14F-4D97-AF65-F5344CB8AC3E}">
        <p14:creationId xmlns:p14="http://schemas.microsoft.com/office/powerpoint/2010/main" val="8673688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2E05897D-7D60-41CE-AECE-5AF4DAA0D447}" type="datetime1">
              <a:rPr lang="en-US" altLang="en-US" smtClean="0"/>
              <a:pPr/>
              <a:t>8/20/2023</a:t>
            </a:fld>
            <a:endParaRPr lang="en-US" altLang="en-US" dirty="0"/>
          </a:p>
        </p:txBody>
      </p:sp>
      <p:sp>
        <p:nvSpPr>
          <p:cNvPr id="3" name="Footer Placeholder 2"/>
          <p:cNvSpPr>
            <a:spLocks noGrp="1"/>
          </p:cNvSpPr>
          <p:nvPr>
            <p:ph type="ftr" sz="quarter" idx="11"/>
          </p:nvPr>
        </p:nvSpPr>
        <p:spPr/>
        <p:txBody>
          <a:bodyPr/>
          <a:lstStyle>
            <a:lvl1pPr>
              <a:defRPr/>
            </a:lvl1pPr>
          </a:lstStyle>
          <a:p>
            <a:r>
              <a:rPr lang="en-US" altLang="en-US" dirty="0"/>
              <a:t>Add a footer</a:t>
            </a:r>
          </a:p>
        </p:txBody>
      </p:sp>
      <p:sp>
        <p:nvSpPr>
          <p:cNvPr id="4" name="Slide Number Placeholder 3"/>
          <p:cNvSpPr>
            <a:spLocks noGrp="1"/>
          </p:cNvSpPr>
          <p:nvPr>
            <p:ph type="sldNum" sz="quarter" idx="12"/>
          </p:nvPr>
        </p:nvSpPr>
        <p:spPr/>
        <p:txBody>
          <a:bodyPr/>
          <a:lstStyle>
            <a:lvl1pPr>
              <a:defRPr/>
            </a:lvl1pPr>
          </a:lstStyle>
          <a:p>
            <a:fld id="{AC3460AA-1533-4548-8781-A6D0EAE276D6}" type="slidenum">
              <a:rPr lang="en-US" altLang="en-US"/>
              <a:pPr/>
              <a:t>‹#›</a:t>
            </a:fld>
            <a:endParaRPr lang="en-US" altLang="en-US" dirty="0"/>
          </a:p>
        </p:txBody>
      </p:sp>
    </p:spTree>
    <p:extLst>
      <p:ext uri="{BB962C8B-B14F-4D97-AF65-F5344CB8AC3E}">
        <p14:creationId xmlns:p14="http://schemas.microsoft.com/office/powerpoint/2010/main" val="12510941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marL="45720" indent="0">
              <a:buFontTx/>
              <a:buNone/>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11919950-C514-47F9-AEFE-38055CCEE8E4}" type="datetime1">
              <a:rPr lang="en-US" altLang="en-US" smtClean="0"/>
              <a:pPr/>
              <a:t>8/20/2023</a:t>
            </a:fld>
            <a:endParaRPr lang="en-US" altLang="en-US" dirty="0"/>
          </a:p>
        </p:txBody>
      </p:sp>
      <p:sp>
        <p:nvSpPr>
          <p:cNvPr id="6" name="Footer Placeholder 5"/>
          <p:cNvSpPr>
            <a:spLocks noGrp="1"/>
          </p:cNvSpPr>
          <p:nvPr>
            <p:ph type="ftr" sz="quarter" idx="11"/>
          </p:nvPr>
        </p:nvSpPr>
        <p:spPr/>
        <p:txBody>
          <a:bodyPr/>
          <a:lstStyle>
            <a:lvl1pPr>
              <a:defRPr/>
            </a:lvl1pPr>
          </a:lstStyle>
          <a:p>
            <a:r>
              <a:rPr lang="en-US" altLang="en-US" dirty="0"/>
              <a:t>Add a footer</a:t>
            </a:r>
          </a:p>
        </p:txBody>
      </p:sp>
      <p:sp>
        <p:nvSpPr>
          <p:cNvPr id="7" name="Slide Number Placeholder 6"/>
          <p:cNvSpPr>
            <a:spLocks noGrp="1"/>
          </p:cNvSpPr>
          <p:nvPr>
            <p:ph type="sldNum" sz="quarter" idx="12"/>
          </p:nvPr>
        </p:nvSpPr>
        <p:spPr/>
        <p:txBody>
          <a:bodyPr/>
          <a:lstStyle>
            <a:lvl1pPr>
              <a:defRPr/>
            </a:lvl1pPr>
          </a:lstStyle>
          <a:p>
            <a:fld id="{C6386842-FEC9-453F-B6F7-7C945F3A2D73}" type="slidenum">
              <a:rPr lang="en-US" altLang="en-US"/>
              <a:pPr/>
              <a:t>‹#›</a:t>
            </a:fld>
            <a:endParaRPr lang="en-US" altLang="en-US" dirty="0"/>
          </a:p>
        </p:txBody>
      </p:sp>
    </p:spTree>
    <p:extLst>
      <p:ext uri="{BB962C8B-B14F-4D97-AF65-F5344CB8AC3E}">
        <p14:creationId xmlns:p14="http://schemas.microsoft.com/office/powerpoint/2010/main" val="15309245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686D2572-3AEE-4103-AD61-E3B66B0BAB81}" type="datetime1">
              <a:rPr lang="en-US" altLang="en-US" smtClean="0"/>
              <a:pPr/>
              <a:t>8/20/2023</a:t>
            </a:fld>
            <a:endParaRPr lang="en-US" altLang="en-US" dirty="0"/>
          </a:p>
        </p:txBody>
      </p:sp>
      <p:sp>
        <p:nvSpPr>
          <p:cNvPr id="6" name="Footer Placeholder 5"/>
          <p:cNvSpPr>
            <a:spLocks noGrp="1"/>
          </p:cNvSpPr>
          <p:nvPr>
            <p:ph type="ftr" sz="quarter" idx="11"/>
          </p:nvPr>
        </p:nvSpPr>
        <p:spPr/>
        <p:txBody>
          <a:bodyPr/>
          <a:lstStyle>
            <a:lvl1pPr>
              <a:defRPr/>
            </a:lvl1pPr>
          </a:lstStyle>
          <a:p>
            <a:r>
              <a:rPr lang="en-US" altLang="en-US" dirty="0"/>
              <a:t>Add a footer</a:t>
            </a:r>
          </a:p>
        </p:txBody>
      </p:sp>
      <p:sp>
        <p:nvSpPr>
          <p:cNvPr id="7" name="Slide Number Placeholder 6"/>
          <p:cNvSpPr>
            <a:spLocks noGrp="1"/>
          </p:cNvSpPr>
          <p:nvPr>
            <p:ph type="sldNum" sz="quarter" idx="12"/>
          </p:nvPr>
        </p:nvSpPr>
        <p:spPr/>
        <p:txBody>
          <a:bodyPr/>
          <a:lstStyle>
            <a:lvl1pPr>
              <a:defRPr/>
            </a:lvl1pPr>
          </a:lstStyle>
          <a:p>
            <a:fld id="{E96DA581-ADE3-4A40-91CB-711A776CAC29}" type="slidenum">
              <a:rPr lang="en-US" altLang="en-US"/>
              <a:pPr/>
              <a:t>‹#›</a:t>
            </a:fld>
            <a:endParaRPr lang="en-US" altLang="en-US" dirty="0"/>
          </a:p>
        </p:txBody>
      </p:sp>
    </p:spTree>
    <p:extLst>
      <p:ext uri="{BB962C8B-B14F-4D97-AF65-F5344CB8AC3E}">
        <p14:creationId xmlns:p14="http://schemas.microsoft.com/office/powerpoint/2010/main" val="29115662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Line 2"/>
          <p:cNvSpPr>
            <a:spLocks noChangeShapeType="1"/>
          </p:cNvSpPr>
          <p:nvPr/>
        </p:nvSpPr>
        <p:spPr bwMode="auto">
          <a:xfrm>
            <a:off x="7962900" y="152400"/>
            <a:ext cx="0" cy="1524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grpSp>
        <p:nvGrpSpPr>
          <p:cNvPr id="46088" name="Group 8"/>
          <p:cNvGrpSpPr>
            <a:grpSpLocks/>
          </p:cNvGrpSpPr>
          <p:nvPr/>
        </p:nvGrpSpPr>
        <p:grpSpPr bwMode="auto">
          <a:xfrm>
            <a:off x="8153400" y="152400"/>
            <a:ext cx="792163" cy="1295400"/>
            <a:chOff x="5136" y="960"/>
            <a:chExt cx="528" cy="864"/>
          </a:xfrm>
        </p:grpSpPr>
        <p:sp>
          <p:nvSpPr>
            <p:cNvPr id="46089" name="Oval 9"/>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090" name="Oval 10"/>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091" name="Oval 11"/>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092" name="Oval 12"/>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093" name="Oval 13"/>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094" name="Oval 14"/>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095" name="Oval 15"/>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096" name="Oval 16"/>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097" name="Oval 17"/>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098" name="Oval 18"/>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099" name="Oval 19"/>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00" name="Oval 20"/>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01" name="Oval 21"/>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02" name="Oval 22"/>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03" name="Oval 23"/>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04" name="Oval 24"/>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05" name="Oval 25"/>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06" name="Oval 26"/>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07" name="Oval 27"/>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08" name="Oval 28"/>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09" name="Oval 29"/>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10" name="Oval 30"/>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11" name="Oval 31"/>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12" name="Oval 32"/>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13" name="Oval 33"/>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14" name="Oval 34"/>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15" name="Oval 35"/>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16" name="Oval 36"/>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17" name="Oval 37"/>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18" name="Oval 38"/>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19" name="Oval 39"/>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grpSp>
      <p:sp>
        <p:nvSpPr>
          <p:cNvPr id="46083" name="Title Placeholder 1"/>
          <p:cNvSpPr>
            <a:spLocks noGrp="1" noChangeArrowheads="1"/>
          </p:cNvSpPr>
          <p:nvPr>
            <p:ph type="title"/>
          </p:nvPr>
        </p:nvSpPr>
        <p:spPr bwMode="auto">
          <a:xfrm>
            <a:off x="228600" y="228600"/>
            <a:ext cx="76962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46084" name="Text Placeholder 2"/>
          <p:cNvSpPr>
            <a:spLocks noGrp="1" noChangeArrowheads="1"/>
          </p:cNvSpPr>
          <p:nvPr>
            <p:ph type="body" idx="1"/>
          </p:nvPr>
        </p:nvSpPr>
        <p:spPr bwMode="auto">
          <a:xfrm>
            <a:off x="1143000" y="1524000"/>
            <a:ext cx="7391400" cy="4411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rmAutofit/>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US" altLang="en-US" dirty="0"/>
          </a:p>
        </p:txBody>
      </p:sp>
      <p:sp>
        <p:nvSpPr>
          <p:cNvPr id="46085" name="Date Placeholder 3"/>
          <p:cNvSpPr>
            <a:spLocks noGrp="1" noChangeArrowheads="1"/>
          </p:cNvSpPr>
          <p:nvPr>
            <p:ph type="dt" sz="half" idx="2"/>
          </p:nvPr>
        </p:nvSpPr>
        <p:spPr bwMode="auto">
          <a:xfrm>
            <a:off x="457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buClrTx/>
              <a:buSzTx/>
              <a:buFontTx/>
              <a:buNone/>
              <a:defRPr sz="1000"/>
            </a:lvl1pPr>
          </a:lstStyle>
          <a:p>
            <a:fld id="{375B0982-7648-47FF-97D6-16483483F3D5}" type="datetime1">
              <a:rPr lang="en-US" altLang="en-US" smtClean="0"/>
              <a:pPr/>
              <a:t>8/20/2023</a:t>
            </a:fld>
            <a:endParaRPr lang="en-US" altLang="en-US" dirty="0"/>
          </a:p>
        </p:txBody>
      </p:sp>
      <p:sp>
        <p:nvSpPr>
          <p:cNvPr id="46086" name="Footer Placeholder 4"/>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spcBef>
                <a:spcPct val="0"/>
              </a:spcBef>
              <a:buClrTx/>
              <a:buSzTx/>
              <a:buFontTx/>
              <a:buNone/>
              <a:defRPr sz="1000"/>
            </a:lvl1pPr>
          </a:lstStyle>
          <a:p>
            <a:r>
              <a:rPr lang="en-US" altLang="en-US" dirty="0"/>
              <a:t>Add a footer</a:t>
            </a:r>
          </a:p>
        </p:txBody>
      </p:sp>
      <p:sp>
        <p:nvSpPr>
          <p:cNvPr id="46087" name="Slide Number Placeholder 5"/>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spcBef>
                <a:spcPct val="0"/>
              </a:spcBef>
              <a:buClrTx/>
              <a:buSzTx/>
              <a:buFontTx/>
              <a:buNone/>
              <a:defRPr sz="1000"/>
            </a:lvl1pPr>
          </a:lstStyle>
          <a:p>
            <a:fld id="{D7E5119E-5338-4B55-81DC-57EAC9440FD0}" type="slidenum">
              <a:rPr lang="en-US" altLang="en-US"/>
              <a:pPr/>
              <a:t>‹#›</a:t>
            </a:fld>
            <a:endParaRPr lang="en-US" altLang="en-US" dirty="0"/>
          </a:p>
        </p:txBody>
      </p:sp>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txStyles>
    <p:titleStyle>
      <a:lvl1pPr algn="l" rtl="0" eaLnBrk="1" fontAlgn="base" hangingPunct="1">
        <a:spcBef>
          <a:spcPct val="0"/>
        </a:spcBef>
        <a:spcAft>
          <a:spcPct val="0"/>
        </a:spcAft>
        <a:defRPr sz="3600" b="1">
          <a:solidFill>
            <a:schemeClr val="tx2"/>
          </a:solidFill>
          <a:latin typeface="+mj-lt"/>
          <a:ea typeface="+mj-ea"/>
          <a:cs typeface="+mj-cs"/>
        </a:defRPr>
      </a:lvl1pPr>
      <a:lvl2pPr algn="l" rtl="0" eaLnBrk="1" fontAlgn="base" hangingPunct="1">
        <a:spcBef>
          <a:spcPct val="0"/>
        </a:spcBef>
        <a:spcAft>
          <a:spcPct val="0"/>
        </a:spcAft>
        <a:defRPr sz="3600" b="1">
          <a:solidFill>
            <a:schemeClr val="tx2"/>
          </a:solidFill>
          <a:latin typeface="Arial" charset="0"/>
        </a:defRPr>
      </a:lvl2pPr>
      <a:lvl3pPr algn="l" rtl="0" eaLnBrk="1" fontAlgn="base" hangingPunct="1">
        <a:spcBef>
          <a:spcPct val="0"/>
        </a:spcBef>
        <a:spcAft>
          <a:spcPct val="0"/>
        </a:spcAft>
        <a:defRPr sz="3600" b="1">
          <a:solidFill>
            <a:schemeClr val="tx2"/>
          </a:solidFill>
          <a:latin typeface="Arial" charset="0"/>
        </a:defRPr>
      </a:lvl3pPr>
      <a:lvl4pPr algn="l" rtl="0" eaLnBrk="1" fontAlgn="base" hangingPunct="1">
        <a:spcBef>
          <a:spcPct val="0"/>
        </a:spcBef>
        <a:spcAft>
          <a:spcPct val="0"/>
        </a:spcAft>
        <a:defRPr sz="3600" b="1">
          <a:solidFill>
            <a:schemeClr val="tx2"/>
          </a:solidFill>
          <a:latin typeface="Arial" charset="0"/>
        </a:defRPr>
      </a:lvl4pPr>
      <a:lvl5pPr algn="l" rtl="0" eaLnBrk="1" fontAlgn="base" hangingPunct="1">
        <a:spcBef>
          <a:spcPct val="0"/>
        </a:spcBef>
        <a:spcAft>
          <a:spcPct val="0"/>
        </a:spcAft>
        <a:defRPr sz="3600" b="1">
          <a:solidFill>
            <a:schemeClr val="tx2"/>
          </a:solidFill>
          <a:latin typeface="Arial" charset="0"/>
        </a:defRPr>
      </a:lvl5pPr>
      <a:lvl6pPr marL="457200" algn="l" rtl="0" eaLnBrk="1" fontAlgn="base" hangingPunct="1">
        <a:spcBef>
          <a:spcPct val="0"/>
        </a:spcBef>
        <a:spcAft>
          <a:spcPct val="0"/>
        </a:spcAft>
        <a:defRPr sz="3600" b="1">
          <a:solidFill>
            <a:schemeClr val="tx2"/>
          </a:solidFill>
          <a:latin typeface="Arial" charset="0"/>
        </a:defRPr>
      </a:lvl6pPr>
      <a:lvl7pPr marL="914400" algn="l" rtl="0" eaLnBrk="1" fontAlgn="base" hangingPunct="1">
        <a:spcBef>
          <a:spcPct val="0"/>
        </a:spcBef>
        <a:spcAft>
          <a:spcPct val="0"/>
        </a:spcAft>
        <a:defRPr sz="3600" b="1">
          <a:solidFill>
            <a:schemeClr val="tx2"/>
          </a:solidFill>
          <a:latin typeface="Arial" charset="0"/>
        </a:defRPr>
      </a:lvl7pPr>
      <a:lvl8pPr marL="1371600" algn="l" rtl="0" eaLnBrk="1" fontAlgn="base" hangingPunct="1">
        <a:spcBef>
          <a:spcPct val="0"/>
        </a:spcBef>
        <a:spcAft>
          <a:spcPct val="0"/>
        </a:spcAft>
        <a:defRPr sz="3600" b="1">
          <a:solidFill>
            <a:schemeClr val="tx2"/>
          </a:solidFill>
          <a:latin typeface="Arial" charset="0"/>
        </a:defRPr>
      </a:lvl8pPr>
      <a:lvl9pPr marL="1828800" algn="l" rtl="0" eaLnBrk="1" fontAlgn="base" hangingPunct="1">
        <a:spcBef>
          <a:spcPct val="0"/>
        </a:spcBef>
        <a:spcAft>
          <a:spcPct val="0"/>
        </a:spcAft>
        <a:defRPr sz="3600" b="1">
          <a:solidFill>
            <a:schemeClr val="tx2"/>
          </a:solidFill>
          <a:latin typeface="Arial" charset="0"/>
        </a:defRPr>
      </a:lvl9pPr>
    </p:titleStyle>
    <p:bodyStyle>
      <a:lvl1pPr marL="45720" indent="0" algn="l" rtl="0" eaLnBrk="1" fontAlgn="base" hangingPunct="1">
        <a:spcBef>
          <a:spcPct val="25000"/>
        </a:spcBef>
        <a:spcAft>
          <a:spcPct val="0"/>
        </a:spcAft>
        <a:buClr>
          <a:schemeClr val="tx2"/>
        </a:buClr>
        <a:buSzPct val="120000"/>
        <a:buFontTx/>
        <a:buNone/>
        <a:defRPr sz="2700">
          <a:solidFill>
            <a:schemeClr val="tx1"/>
          </a:solidFill>
          <a:latin typeface="+mn-lt"/>
          <a:ea typeface="+mn-ea"/>
          <a:cs typeface="+mn-cs"/>
        </a:defRPr>
      </a:lvl1pPr>
      <a:lvl2pPr marL="692150" indent="-347663" algn="l" rtl="0" eaLnBrk="1" fontAlgn="base" hangingPunct="1">
        <a:spcBef>
          <a:spcPct val="0"/>
        </a:spcBef>
        <a:spcAft>
          <a:spcPct val="25000"/>
        </a:spcAft>
        <a:buClr>
          <a:schemeClr val="accent2">
            <a:lumMod val="75000"/>
          </a:schemeClr>
        </a:buClr>
        <a:buSzPct val="55000"/>
        <a:buFont typeface="Wingdings" pitchFamily="2" charset="2"/>
        <a:buChar char="l"/>
        <a:defRPr sz="2400">
          <a:solidFill>
            <a:schemeClr val="tx1"/>
          </a:solidFill>
          <a:latin typeface="+mn-lt"/>
        </a:defRPr>
      </a:lvl2pPr>
      <a:lvl3pPr marL="987425" indent="-293688" algn="l" rtl="0" eaLnBrk="1" fontAlgn="base" hangingPunct="1">
        <a:spcBef>
          <a:spcPct val="0"/>
        </a:spcBef>
        <a:spcAft>
          <a:spcPct val="25000"/>
        </a:spcAft>
        <a:buClr>
          <a:schemeClr val="accent1">
            <a:lumMod val="50000"/>
          </a:schemeClr>
        </a:buClr>
        <a:buSzPct val="50000"/>
        <a:buFont typeface="Wingdings" pitchFamily="2" charset="2"/>
        <a:buChar char="l"/>
        <a:defRPr sz="2200">
          <a:solidFill>
            <a:schemeClr val="tx1"/>
          </a:solidFill>
          <a:latin typeface="+mn-lt"/>
        </a:defRPr>
      </a:lvl3pPr>
      <a:lvl4pPr marL="1281113" indent="-292100" algn="l" rtl="0" eaLnBrk="1" fontAlgn="base" hangingPunct="1">
        <a:spcBef>
          <a:spcPct val="20000"/>
        </a:spcBef>
        <a:spcAft>
          <a:spcPct val="0"/>
        </a:spcAft>
        <a:buClr>
          <a:schemeClr val="tx2">
            <a:lumMod val="75000"/>
          </a:schemeClr>
        </a:buClr>
        <a:buSzPct val="75000"/>
        <a:buFont typeface="Wingdings" pitchFamily="2" charset="2"/>
        <a:buChar char="§"/>
        <a:defRPr sz="2000">
          <a:solidFill>
            <a:schemeClr val="tx1"/>
          </a:solidFill>
          <a:latin typeface="+mn-lt"/>
        </a:defRPr>
      </a:lvl4pPr>
      <a:lvl5pPr marL="1598613" indent="-315913" algn="l" rtl="0" eaLnBrk="1" fontAlgn="base" hangingPunct="1">
        <a:spcBef>
          <a:spcPct val="20000"/>
        </a:spcBef>
        <a:spcAft>
          <a:spcPct val="0"/>
        </a:spcAft>
        <a:buClr>
          <a:schemeClr val="accent3">
            <a:lumMod val="50000"/>
          </a:schemeClr>
        </a:buClr>
        <a:buSzPct val="80000"/>
        <a:buFont typeface="Wingdings" pitchFamily="2" charset="2"/>
        <a:buChar char="§"/>
        <a:defRPr sz="2000">
          <a:solidFill>
            <a:schemeClr val="tx1"/>
          </a:solidFill>
          <a:latin typeface="+mn-lt"/>
        </a:defRPr>
      </a:lvl5pPr>
      <a:lvl6pPr marL="1920240" indent="-315913" algn="l" rtl="0" eaLnBrk="1" fontAlgn="base" hangingPunct="1">
        <a:spcBef>
          <a:spcPct val="20000"/>
        </a:spcBef>
        <a:spcAft>
          <a:spcPct val="0"/>
        </a:spcAft>
        <a:buClr>
          <a:schemeClr val="accent6">
            <a:lumMod val="50000"/>
          </a:schemeClr>
        </a:buClr>
        <a:buSzPct val="80000"/>
        <a:buFont typeface="Wingdings" pitchFamily="2" charset="2"/>
        <a:buChar char="§"/>
        <a:defRPr sz="2000">
          <a:solidFill>
            <a:schemeClr val="tx1"/>
          </a:solidFill>
          <a:latin typeface="+mn-lt"/>
        </a:defRPr>
      </a:lvl6pPr>
      <a:lvl7pPr marL="2240280" indent="-315913" algn="l" rtl="0" eaLnBrk="1" fontAlgn="base" hangingPunct="1">
        <a:spcBef>
          <a:spcPct val="20000"/>
        </a:spcBef>
        <a:spcAft>
          <a:spcPct val="0"/>
        </a:spcAft>
        <a:buClr>
          <a:schemeClr val="accent2">
            <a:lumMod val="50000"/>
          </a:schemeClr>
        </a:buClr>
        <a:buSzPct val="80000"/>
        <a:buFont typeface="Wingdings" pitchFamily="2" charset="2"/>
        <a:buChar char="§"/>
        <a:defRPr sz="2000">
          <a:solidFill>
            <a:schemeClr val="tx1"/>
          </a:solidFill>
          <a:latin typeface="+mn-lt"/>
        </a:defRPr>
      </a:lvl7pPr>
      <a:lvl8pPr marL="2651760" indent="-315913" algn="l" rtl="0" eaLnBrk="1" fontAlgn="base" hangingPunct="1">
        <a:spcBef>
          <a:spcPct val="20000"/>
        </a:spcBef>
        <a:spcAft>
          <a:spcPct val="0"/>
        </a:spcAft>
        <a:buClr>
          <a:schemeClr val="bg2">
            <a:lumMod val="75000"/>
          </a:schemeClr>
        </a:buClr>
        <a:buSzPct val="80000"/>
        <a:buFont typeface="Wingdings" pitchFamily="2" charset="2"/>
        <a:buChar char="§"/>
        <a:defRPr sz="2000">
          <a:solidFill>
            <a:schemeClr val="tx1"/>
          </a:solidFill>
          <a:latin typeface="+mn-lt"/>
        </a:defRPr>
      </a:lvl8pPr>
      <a:lvl9pPr marL="3108960" indent="-315913" algn="l" rtl="0" eaLnBrk="1" fontAlgn="base" hangingPunct="1">
        <a:spcBef>
          <a:spcPct val="20000"/>
        </a:spcBef>
        <a:spcAft>
          <a:spcPct val="0"/>
        </a:spcAft>
        <a:buClr>
          <a:schemeClr val="accent2">
            <a:lumMod val="50000"/>
          </a:schemeClr>
        </a:buClr>
        <a:buSzPct val="80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5.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5.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0486D98-0B9B-4C4E-A25F-64BA4C5DBB94}"/>
              </a:ext>
            </a:extLst>
          </p:cNvPr>
          <p:cNvSpPr>
            <a:spLocks noGrp="1"/>
          </p:cNvSpPr>
          <p:nvPr>
            <p:ph type="ctrTitle"/>
          </p:nvPr>
        </p:nvSpPr>
        <p:spPr/>
        <p:txBody>
          <a:bodyPr/>
          <a:lstStyle/>
          <a:p>
            <a:r>
              <a:rPr lang="en-US" dirty="0" err="1"/>
              <a:t>SuperFoodsMax</a:t>
            </a:r>
            <a:endParaRPr lang="en-US" dirty="0"/>
          </a:p>
        </p:txBody>
      </p:sp>
      <p:sp>
        <p:nvSpPr>
          <p:cNvPr id="5" name="Subtitle 4">
            <a:extLst>
              <a:ext uri="{FF2B5EF4-FFF2-40B4-BE49-F238E27FC236}">
                <a16:creationId xmlns:a16="http://schemas.microsoft.com/office/drawing/2014/main" id="{D655BBED-E65C-4B70-99E3-9318D4F249A0}"/>
              </a:ext>
            </a:extLst>
          </p:cNvPr>
          <p:cNvSpPr>
            <a:spLocks noGrp="1"/>
          </p:cNvSpPr>
          <p:nvPr>
            <p:ph type="subTitle" idx="1"/>
          </p:nvPr>
        </p:nvSpPr>
        <p:spPr/>
        <p:txBody>
          <a:bodyPr>
            <a:normAutofit fontScale="92500" lnSpcReduction="10000"/>
          </a:bodyPr>
          <a:lstStyle/>
          <a:p>
            <a:r>
              <a:rPr lang="en-US" sz="3200" dirty="0"/>
              <a:t>Addressing the Challenges of Increasing Engagement of Customers</a:t>
            </a:r>
          </a:p>
          <a:p>
            <a:endParaRPr lang="en-US" sz="3200" dirty="0"/>
          </a:p>
          <a:p>
            <a:r>
              <a:rPr lang="en-US" sz="2400" dirty="0"/>
              <a:t>Presented by Patricia Reyes</a:t>
            </a:r>
          </a:p>
        </p:txBody>
      </p:sp>
    </p:spTree>
    <p:extLst>
      <p:ext uri="{BB962C8B-B14F-4D97-AF65-F5344CB8AC3E}">
        <p14:creationId xmlns:p14="http://schemas.microsoft.com/office/powerpoint/2010/main" val="3429484809"/>
      </p:ext>
    </p:extLst>
  </p:cSld>
  <p:clrMapOvr>
    <a:masterClrMapping/>
  </p:clrMapOvr>
  <mc:AlternateContent xmlns:mc="http://schemas.openxmlformats.org/markup-compatibility/2006">
    <mc:Choice xmlns:p14="http://schemas.microsoft.com/office/powerpoint/2010/main" Requires="p14">
      <p:transition spd="slow" p14:dur="2000" advTm="30456"/>
    </mc:Choice>
    <mc:Fallback>
      <p:transition spd="slow" advTm="30456"/>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6308F04-625A-EC45-F992-F6A7749C83A6}"/>
              </a:ext>
            </a:extLst>
          </p:cNvPr>
          <p:cNvSpPr>
            <a:spLocks noGrp="1"/>
          </p:cNvSpPr>
          <p:nvPr>
            <p:ph type="title"/>
          </p:nvPr>
        </p:nvSpPr>
        <p:spPr/>
        <p:txBody>
          <a:bodyPr/>
          <a:lstStyle/>
          <a:p>
            <a:r>
              <a:rPr lang="en-AU" sz="2400" dirty="0"/>
              <a:t>Household Type Distribution per Loyalty Type</a:t>
            </a:r>
            <a:endParaRPr lang="en-GB" sz="2400" dirty="0"/>
          </a:p>
        </p:txBody>
      </p:sp>
      <p:pic>
        <p:nvPicPr>
          <p:cNvPr id="16" name="Content Placeholder 15" descr="A group of pie charts&#10;&#10;Description automatically generated">
            <a:extLst>
              <a:ext uri="{FF2B5EF4-FFF2-40B4-BE49-F238E27FC236}">
                <a16:creationId xmlns:a16="http://schemas.microsoft.com/office/drawing/2014/main" id="{C2D99AF8-6072-E8DD-7CB5-F4286D2CB61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05489" y="1524000"/>
            <a:ext cx="5266422" cy="4411663"/>
          </a:xfrm>
        </p:spPr>
      </p:pic>
    </p:spTree>
    <p:extLst>
      <p:ext uri="{BB962C8B-B14F-4D97-AF65-F5344CB8AC3E}">
        <p14:creationId xmlns:p14="http://schemas.microsoft.com/office/powerpoint/2010/main" val="19555672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B36EE-F950-F772-F0EF-8DBF842B6865}"/>
              </a:ext>
            </a:extLst>
          </p:cNvPr>
          <p:cNvSpPr>
            <a:spLocks noGrp="1"/>
          </p:cNvSpPr>
          <p:nvPr>
            <p:ph type="title"/>
          </p:nvPr>
        </p:nvSpPr>
        <p:spPr/>
        <p:txBody>
          <a:bodyPr/>
          <a:lstStyle/>
          <a:p>
            <a:r>
              <a:rPr lang="en-AU" sz="2800" dirty="0"/>
              <a:t>Age Band Distribution per Loyalty Type</a:t>
            </a:r>
            <a:endParaRPr lang="en-GB" sz="2800" dirty="0"/>
          </a:p>
        </p:txBody>
      </p:sp>
      <p:pic>
        <p:nvPicPr>
          <p:cNvPr id="8" name="Content Placeholder 7" descr="A group of pie charts&#10;&#10;Description automatically generated">
            <a:extLst>
              <a:ext uri="{FF2B5EF4-FFF2-40B4-BE49-F238E27FC236}">
                <a16:creationId xmlns:a16="http://schemas.microsoft.com/office/drawing/2014/main" id="{F9983764-305D-DF5C-8712-3A7C67D404A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05489" y="1524000"/>
            <a:ext cx="5266422" cy="4411663"/>
          </a:xfrm>
        </p:spPr>
      </p:pic>
    </p:spTree>
    <p:extLst>
      <p:ext uri="{BB962C8B-B14F-4D97-AF65-F5344CB8AC3E}">
        <p14:creationId xmlns:p14="http://schemas.microsoft.com/office/powerpoint/2010/main" val="41220273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1561E40-BFCB-9D0C-B1A9-C765A03E620A}"/>
              </a:ext>
            </a:extLst>
          </p:cNvPr>
          <p:cNvSpPr>
            <a:spLocks noGrp="1"/>
          </p:cNvSpPr>
          <p:nvPr>
            <p:ph type="ctrTitle"/>
          </p:nvPr>
        </p:nvSpPr>
        <p:spPr/>
        <p:txBody>
          <a:bodyPr/>
          <a:lstStyle/>
          <a:p>
            <a:r>
              <a:rPr lang="en-US" sz="3200" dirty="0"/>
              <a:t>What products can we strategize to different customer segments to improve their engagement?</a:t>
            </a:r>
            <a:endParaRPr lang="en-GB" sz="3200" dirty="0"/>
          </a:p>
        </p:txBody>
      </p:sp>
      <p:sp>
        <p:nvSpPr>
          <p:cNvPr id="5" name="Subtitle 4">
            <a:extLst>
              <a:ext uri="{FF2B5EF4-FFF2-40B4-BE49-F238E27FC236}">
                <a16:creationId xmlns:a16="http://schemas.microsoft.com/office/drawing/2014/main" id="{E0BFB2B6-A9C4-7177-1923-B1BA224C2499}"/>
              </a:ext>
            </a:extLst>
          </p:cNvPr>
          <p:cNvSpPr>
            <a:spLocks noGrp="1"/>
          </p:cNvSpPr>
          <p:nvPr>
            <p:ph type="subTitle" idx="1"/>
          </p:nvPr>
        </p:nvSpPr>
        <p:spPr/>
        <p:txBody>
          <a:bodyPr>
            <a:normAutofit fontScale="47500" lnSpcReduction="20000"/>
          </a:bodyPr>
          <a:lstStyle/>
          <a:p>
            <a:pPr marL="457200" indent="-457200" algn="l">
              <a:buFont typeface="Arial" panose="020B0604020202020204" pitchFamily="34" charset="0"/>
              <a:buChar char="•"/>
            </a:pPr>
            <a:r>
              <a:rPr lang="en-GB" b="1" i="0" dirty="0">
                <a:solidFill>
                  <a:srgbClr val="000000"/>
                </a:solidFill>
                <a:effectLst/>
                <a:latin typeface="Helvetica Neue"/>
              </a:rPr>
              <a:t>Analyse commodities that enjoyed by all segments </a:t>
            </a:r>
          </a:p>
          <a:p>
            <a:pPr marL="1149350" lvl="1" indent="-457200">
              <a:buFont typeface="Wingdings" panose="05000000000000000000" pitchFamily="2" charset="2"/>
              <a:buChar char="Ø"/>
            </a:pPr>
            <a:r>
              <a:rPr lang="en-GB" b="1" dirty="0">
                <a:solidFill>
                  <a:srgbClr val="000000"/>
                </a:solidFill>
                <a:latin typeface="Helvetica Neue"/>
              </a:rPr>
              <a:t>Department Engagements and Revenues</a:t>
            </a:r>
          </a:p>
          <a:p>
            <a:pPr marL="1149350" lvl="1" indent="-457200">
              <a:buFont typeface="Wingdings" panose="05000000000000000000" pitchFamily="2" charset="2"/>
              <a:buChar char="Ø"/>
            </a:pPr>
            <a:r>
              <a:rPr lang="en-GB" b="1" dirty="0">
                <a:solidFill>
                  <a:srgbClr val="000000"/>
                </a:solidFill>
                <a:latin typeface="Helvetica Neue"/>
              </a:rPr>
              <a:t>Top 5 commodities in all departments</a:t>
            </a:r>
          </a:p>
          <a:p>
            <a:pPr marL="457200" indent="-457200" algn="l">
              <a:buFont typeface="Arial" panose="020B0604020202020204" pitchFamily="34" charset="0"/>
              <a:buChar char="•"/>
            </a:pPr>
            <a:r>
              <a:rPr lang="en-GB" b="1" dirty="0">
                <a:solidFill>
                  <a:srgbClr val="000000"/>
                </a:solidFill>
                <a:latin typeface="Helvetica Neue"/>
              </a:rPr>
              <a:t>Analyse commodities that resonates with family households and age band</a:t>
            </a:r>
          </a:p>
          <a:p>
            <a:pPr marL="1149350" lvl="1" indent="-457200">
              <a:buFont typeface="Wingdings" panose="05000000000000000000" pitchFamily="2" charset="2"/>
              <a:buChar char="Ø"/>
            </a:pPr>
            <a:r>
              <a:rPr lang="en-GB" b="1" dirty="0">
                <a:solidFill>
                  <a:srgbClr val="000000"/>
                </a:solidFill>
                <a:latin typeface="Helvetica Neue"/>
              </a:rPr>
              <a:t>Baby Care</a:t>
            </a:r>
          </a:p>
          <a:p>
            <a:pPr marL="1149350" lvl="1" indent="-457200">
              <a:buFont typeface="Wingdings" panose="05000000000000000000" pitchFamily="2" charset="2"/>
              <a:buChar char="Ø"/>
            </a:pPr>
            <a:r>
              <a:rPr lang="en-GB" b="1" dirty="0">
                <a:solidFill>
                  <a:srgbClr val="000000"/>
                </a:solidFill>
                <a:latin typeface="Helvetica Neue"/>
              </a:rPr>
              <a:t>Dairy Products</a:t>
            </a:r>
          </a:p>
          <a:p>
            <a:pPr marL="457200" indent="-457200" algn="l">
              <a:buFont typeface="Arial" panose="020B0604020202020204" pitchFamily="34" charset="0"/>
              <a:buChar char="•"/>
            </a:pPr>
            <a:r>
              <a:rPr lang="en-GB" b="1" i="0" dirty="0">
                <a:solidFill>
                  <a:srgbClr val="000000"/>
                </a:solidFill>
                <a:effectLst/>
                <a:latin typeface="Helvetica Neue"/>
              </a:rPr>
              <a:t>Analyse commodities that resonates with single female and single male</a:t>
            </a:r>
          </a:p>
          <a:p>
            <a:pPr marL="1149350" lvl="1" indent="-457200">
              <a:buFont typeface="Wingdings" panose="05000000000000000000" pitchFamily="2" charset="2"/>
              <a:buChar char="Ø"/>
            </a:pPr>
            <a:r>
              <a:rPr lang="en-GB" b="1" dirty="0">
                <a:solidFill>
                  <a:srgbClr val="000000"/>
                </a:solidFill>
                <a:latin typeface="Helvetica Neue"/>
              </a:rPr>
              <a:t>Department Engagements</a:t>
            </a:r>
          </a:p>
          <a:p>
            <a:pPr marL="1149350" lvl="1" indent="-457200">
              <a:buFont typeface="Wingdings" panose="05000000000000000000" pitchFamily="2" charset="2"/>
              <a:buChar char="Ø"/>
            </a:pPr>
            <a:r>
              <a:rPr lang="en-GB" b="1" i="0" dirty="0">
                <a:solidFill>
                  <a:srgbClr val="000000"/>
                </a:solidFill>
                <a:effectLst/>
                <a:latin typeface="Helvetica Neue"/>
              </a:rPr>
              <a:t>Top 5 Grocery and Produce commodities</a:t>
            </a:r>
          </a:p>
          <a:p>
            <a:pPr marL="1149350" lvl="1" indent="-457200">
              <a:buFont typeface="Wingdings" panose="05000000000000000000" pitchFamily="2" charset="2"/>
              <a:buChar char="Ø"/>
            </a:pPr>
            <a:endParaRPr lang="en-GB" b="1" i="0" dirty="0">
              <a:solidFill>
                <a:srgbClr val="000000"/>
              </a:solidFill>
              <a:effectLst/>
              <a:latin typeface="Helvetica Neue"/>
            </a:endParaRPr>
          </a:p>
          <a:p>
            <a:pPr marL="457200" indent="-457200" algn="l">
              <a:buFont typeface="Arial" panose="020B0604020202020204" pitchFamily="34" charset="0"/>
              <a:buChar char="•"/>
            </a:pPr>
            <a:endParaRPr lang="en-GB" dirty="0"/>
          </a:p>
        </p:txBody>
      </p:sp>
    </p:spTree>
    <p:extLst>
      <p:ext uri="{BB962C8B-B14F-4D97-AF65-F5344CB8AC3E}">
        <p14:creationId xmlns:p14="http://schemas.microsoft.com/office/powerpoint/2010/main" val="13044722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E1347-BF26-DADA-2012-E228560CE8A7}"/>
              </a:ext>
            </a:extLst>
          </p:cNvPr>
          <p:cNvSpPr>
            <a:spLocks noGrp="1"/>
          </p:cNvSpPr>
          <p:nvPr>
            <p:ph type="title"/>
          </p:nvPr>
        </p:nvSpPr>
        <p:spPr/>
        <p:txBody>
          <a:bodyPr/>
          <a:lstStyle/>
          <a:p>
            <a:r>
              <a:rPr lang="en-AU" dirty="0"/>
              <a:t>Department – Engagement vs Revenues</a:t>
            </a:r>
            <a:endParaRPr lang="en-GB" dirty="0"/>
          </a:p>
        </p:txBody>
      </p:sp>
      <p:pic>
        <p:nvPicPr>
          <p:cNvPr id="8" name="Content Placeholder 7" descr="A graph with different colored dots&#10;&#10;Description automatically generated">
            <a:extLst>
              <a:ext uri="{FF2B5EF4-FFF2-40B4-BE49-F238E27FC236}">
                <a16:creationId xmlns:a16="http://schemas.microsoft.com/office/drawing/2014/main" id="{741096EC-9063-2CB4-4120-3B3CCA84EC4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66504" y="1524000"/>
            <a:ext cx="6344391" cy="4411663"/>
          </a:xfrm>
        </p:spPr>
      </p:pic>
    </p:spTree>
    <p:extLst>
      <p:ext uri="{BB962C8B-B14F-4D97-AF65-F5344CB8AC3E}">
        <p14:creationId xmlns:p14="http://schemas.microsoft.com/office/powerpoint/2010/main" val="38073715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F0B98-57B1-55F6-C43C-406BA5BF0EEB}"/>
              </a:ext>
            </a:extLst>
          </p:cNvPr>
          <p:cNvSpPr>
            <a:spLocks noGrp="1"/>
          </p:cNvSpPr>
          <p:nvPr>
            <p:ph type="title"/>
          </p:nvPr>
        </p:nvSpPr>
        <p:spPr>
          <a:xfrm>
            <a:off x="457200" y="274638"/>
            <a:ext cx="8229600" cy="1143000"/>
          </a:xfrm>
        </p:spPr>
        <p:txBody>
          <a:bodyPr wrap="square" anchor="b">
            <a:normAutofit/>
          </a:bodyPr>
          <a:lstStyle/>
          <a:p>
            <a:pPr>
              <a:lnSpc>
                <a:spcPct val="90000"/>
              </a:lnSpc>
            </a:pPr>
            <a:r>
              <a:rPr lang="en-AU" dirty="0"/>
              <a:t>Top 5 commodities on each department</a:t>
            </a:r>
            <a:endParaRPr lang="en-GB" dirty="0"/>
          </a:p>
        </p:txBody>
      </p:sp>
      <p:sp>
        <p:nvSpPr>
          <p:cNvPr id="15" name="Text Placeholder 2">
            <a:extLst>
              <a:ext uri="{FF2B5EF4-FFF2-40B4-BE49-F238E27FC236}">
                <a16:creationId xmlns:a16="http://schemas.microsoft.com/office/drawing/2014/main" id="{2CAA4EDA-D4B5-401E-3BF4-A1021584A4E2}"/>
              </a:ext>
            </a:extLst>
          </p:cNvPr>
          <p:cNvSpPr>
            <a:spLocks noGrp="1"/>
          </p:cNvSpPr>
          <p:nvPr>
            <p:ph type="body" idx="1"/>
          </p:nvPr>
        </p:nvSpPr>
        <p:spPr>
          <a:xfrm>
            <a:off x="457200" y="1535113"/>
            <a:ext cx="4040188" cy="639762"/>
          </a:xfrm>
        </p:spPr>
        <p:txBody>
          <a:bodyPr/>
          <a:lstStyle/>
          <a:p>
            <a:r>
              <a:rPr lang="en-US" dirty="0"/>
              <a:t>Revenue</a:t>
            </a:r>
          </a:p>
        </p:txBody>
      </p:sp>
      <p:sp>
        <p:nvSpPr>
          <p:cNvPr id="17" name="Text Placeholder 4">
            <a:extLst>
              <a:ext uri="{FF2B5EF4-FFF2-40B4-BE49-F238E27FC236}">
                <a16:creationId xmlns:a16="http://schemas.microsoft.com/office/drawing/2014/main" id="{FBC77E01-DAED-29D7-AEC8-3FB8734679CA}"/>
              </a:ext>
            </a:extLst>
          </p:cNvPr>
          <p:cNvSpPr>
            <a:spLocks noGrp="1"/>
          </p:cNvSpPr>
          <p:nvPr>
            <p:ph type="body" sz="quarter" idx="3"/>
          </p:nvPr>
        </p:nvSpPr>
        <p:spPr>
          <a:xfrm>
            <a:off x="4645025" y="1535113"/>
            <a:ext cx="4041775" cy="639762"/>
          </a:xfrm>
        </p:spPr>
        <p:txBody>
          <a:bodyPr/>
          <a:lstStyle/>
          <a:p>
            <a:r>
              <a:rPr lang="en-US" dirty="0"/>
              <a:t>Engagement</a:t>
            </a:r>
          </a:p>
        </p:txBody>
      </p:sp>
      <p:pic>
        <p:nvPicPr>
          <p:cNvPr id="11" name="Content Placeholder 10" descr="A graph of different colored squares&#10;&#10;Description automatically generated">
            <a:extLst>
              <a:ext uri="{FF2B5EF4-FFF2-40B4-BE49-F238E27FC236}">
                <a16:creationId xmlns:a16="http://schemas.microsoft.com/office/drawing/2014/main" id="{55EA2AA8-B24E-C056-E2FE-77879236D8D1}"/>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4645025" y="3039560"/>
            <a:ext cx="4041775" cy="2221918"/>
          </a:xfrm>
        </p:spPr>
      </p:pic>
      <p:pic>
        <p:nvPicPr>
          <p:cNvPr id="8" name="Content Placeholder 7" descr="A graph of different colored squares&#10;&#10;Description automatically generated">
            <a:extLst>
              <a:ext uri="{FF2B5EF4-FFF2-40B4-BE49-F238E27FC236}">
                <a16:creationId xmlns:a16="http://schemas.microsoft.com/office/drawing/2014/main" id="{9F5EA6D6-C39F-9937-2CB3-A8998093D249}"/>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457200" y="3039996"/>
            <a:ext cx="4040188" cy="2221045"/>
          </a:xfrm>
        </p:spPr>
      </p:pic>
    </p:spTree>
    <p:extLst>
      <p:ext uri="{BB962C8B-B14F-4D97-AF65-F5344CB8AC3E}">
        <p14:creationId xmlns:p14="http://schemas.microsoft.com/office/powerpoint/2010/main" val="4966474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FD00603D-C992-3557-02CA-FA52B762604D}"/>
              </a:ext>
            </a:extLst>
          </p:cNvPr>
          <p:cNvSpPr>
            <a:spLocks noGrp="1"/>
          </p:cNvSpPr>
          <p:nvPr>
            <p:ph type="title"/>
          </p:nvPr>
        </p:nvSpPr>
        <p:spPr>
          <a:xfrm>
            <a:off x="457200" y="274638"/>
            <a:ext cx="8229600" cy="1143000"/>
          </a:xfrm>
        </p:spPr>
        <p:txBody>
          <a:bodyPr wrap="square" anchor="b">
            <a:normAutofit/>
          </a:bodyPr>
          <a:lstStyle/>
          <a:p>
            <a:r>
              <a:rPr lang="en-US" dirty="0"/>
              <a:t>Family Oriented Commodities</a:t>
            </a:r>
            <a:br>
              <a:rPr lang="en-US" dirty="0"/>
            </a:br>
            <a:r>
              <a:rPr lang="en-US" sz="2800" dirty="0"/>
              <a:t>Baby Care</a:t>
            </a:r>
            <a:endParaRPr lang="en-US" dirty="0"/>
          </a:p>
        </p:txBody>
      </p:sp>
      <p:sp>
        <p:nvSpPr>
          <p:cNvPr id="15" name="Text Placeholder 3">
            <a:extLst>
              <a:ext uri="{FF2B5EF4-FFF2-40B4-BE49-F238E27FC236}">
                <a16:creationId xmlns:a16="http://schemas.microsoft.com/office/drawing/2014/main" id="{19B24356-349F-3FF8-7E52-CFD65E044D24}"/>
              </a:ext>
            </a:extLst>
          </p:cNvPr>
          <p:cNvSpPr>
            <a:spLocks noGrp="1"/>
          </p:cNvSpPr>
          <p:nvPr>
            <p:ph type="body" idx="1"/>
          </p:nvPr>
        </p:nvSpPr>
        <p:spPr>
          <a:xfrm>
            <a:off x="457200" y="1535113"/>
            <a:ext cx="4040188" cy="639762"/>
          </a:xfrm>
        </p:spPr>
        <p:txBody>
          <a:bodyPr wrap="square" anchor="b">
            <a:normAutofit fontScale="92500" lnSpcReduction="20000"/>
          </a:bodyPr>
          <a:lstStyle/>
          <a:p>
            <a:r>
              <a:rPr lang="en-US" dirty="0"/>
              <a:t>Baby Care by Household Type</a:t>
            </a:r>
          </a:p>
        </p:txBody>
      </p:sp>
      <p:sp>
        <p:nvSpPr>
          <p:cNvPr id="22" name="Text Placeholder 4">
            <a:extLst>
              <a:ext uri="{FF2B5EF4-FFF2-40B4-BE49-F238E27FC236}">
                <a16:creationId xmlns:a16="http://schemas.microsoft.com/office/drawing/2014/main" id="{4DF0AD22-FE58-042B-A479-3D711EAB7CB9}"/>
              </a:ext>
            </a:extLst>
          </p:cNvPr>
          <p:cNvSpPr>
            <a:spLocks noGrp="1"/>
          </p:cNvSpPr>
          <p:nvPr>
            <p:ph type="body" sz="quarter" idx="3"/>
          </p:nvPr>
        </p:nvSpPr>
        <p:spPr>
          <a:xfrm>
            <a:off x="4645025" y="1535113"/>
            <a:ext cx="4041775" cy="639762"/>
          </a:xfrm>
        </p:spPr>
        <p:txBody>
          <a:bodyPr>
            <a:normAutofit fontScale="92500" lnSpcReduction="20000"/>
          </a:bodyPr>
          <a:lstStyle/>
          <a:p>
            <a:r>
              <a:rPr lang="en-US" dirty="0"/>
              <a:t>Baby Care by Age Band</a:t>
            </a:r>
          </a:p>
        </p:txBody>
      </p:sp>
      <p:pic>
        <p:nvPicPr>
          <p:cNvPr id="5" name="Content Placeholder 4" descr="A graph of different colored bars&#10;&#10;Description automatically generated">
            <a:extLst>
              <a:ext uri="{FF2B5EF4-FFF2-40B4-BE49-F238E27FC236}">
                <a16:creationId xmlns:a16="http://schemas.microsoft.com/office/drawing/2014/main" id="{4A51C71C-E2F5-0078-BA23-623731FA3BF7}"/>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57200" y="3039996"/>
            <a:ext cx="4040188" cy="2221045"/>
          </a:xfrm>
        </p:spPr>
      </p:pic>
      <p:pic>
        <p:nvPicPr>
          <p:cNvPr id="7" name="Content Placeholder 6" descr="A graph of numbers and colors&#10;&#10;Description automatically generated with medium confidence">
            <a:extLst>
              <a:ext uri="{FF2B5EF4-FFF2-40B4-BE49-F238E27FC236}">
                <a16:creationId xmlns:a16="http://schemas.microsoft.com/office/drawing/2014/main" id="{77475C0D-03EA-4DAE-85D4-6CEFAEEBD6A2}"/>
              </a:ext>
            </a:extLst>
          </p:cNvPr>
          <p:cNvPicPr>
            <a:picLocks noGrp="1" noChangeAspect="1"/>
          </p:cNvPicPr>
          <p:nvPr>
            <p:ph sz="quarter" idx="4"/>
          </p:nvPr>
        </p:nvPicPr>
        <p:blipFill>
          <a:blip r:embed="rId4">
            <a:extLst>
              <a:ext uri="{28A0092B-C50C-407E-A947-70E740481C1C}">
                <a14:useLocalDpi xmlns:a14="http://schemas.microsoft.com/office/drawing/2010/main" val="0"/>
              </a:ext>
            </a:extLst>
          </a:blip>
          <a:stretch>
            <a:fillRect/>
          </a:stretch>
        </p:blipFill>
        <p:spPr>
          <a:xfrm>
            <a:off x="4645025" y="2745266"/>
            <a:ext cx="4041775" cy="2810505"/>
          </a:xfrm>
        </p:spPr>
      </p:pic>
    </p:spTree>
    <p:extLst>
      <p:ext uri="{BB962C8B-B14F-4D97-AF65-F5344CB8AC3E}">
        <p14:creationId xmlns:p14="http://schemas.microsoft.com/office/powerpoint/2010/main" val="11498158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01179-2DEC-A672-8CE4-43A61CAC4036}"/>
              </a:ext>
            </a:extLst>
          </p:cNvPr>
          <p:cNvSpPr>
            <a:spLocks noGrp="1"/>
          </p:cNvSpPr>
          <p:nvPr>
            <p:ph type="title"/>
          </p:nvPr>
        </p:nvSpPr>
        <p:spPr/>
        <p:txBody>
          <a:bodyPr/>
          <a:lstStyle/>
          <a:p>
            <a:r>
              <a:rPr lang="en-AU" sz="2800" dirty="0"/>
              <a:t>Dairy Products</a:t>
            </a:r>
            <a:endParaRPr lang="en-GB" sz="2800" dirty="0"/>
          </a:p>
        </p:txBody>
      </p:sp>
      <p:sp>
        <p:nvSpPr>
          <p:cNvPr id="3" name="Text Placeholder 2">
            <a:extLst>
              <a:ext uri="{FF2B5EF4-FFF2-40B4-BE49-F238E27FC236}">
                <a16:creationId xmlns:a16="http://schemas.microsoft.com/office/drawing/2014/main" id="{60EC83E8-8DFC-8B36-3F0F-945F0802D0E1}"/>
              </a:ext>
            </a:extLst>
          </p:cNvPr>
          <p:cNvSpPr>
            <a:spLocks noGrp="1"/>
          </p:cNvSpPr>
          <p:nvPr>
            <p:ph type="body" idx="1"/>
          </p:nvPr>
        </p:nvSpPr>
        <p:spPr/>
        <p:txBody>
          <a:bodyPr/>
          <a:lstStyle/>
          <a:p>
            <a:r>
              <a:rPr lang="en-AU" dirty="0"/>
              <a:t>Engagement Frequency</a:t>
            </a:r>
            <a:endParaRPr lang="en-GB" dirty="0"/>
          </a:p>
        </p:txBody>
      </p:sp>
      <p:pic>
        <p:nvPicPr>
          <p:cNvPr id="8" name="Content Placeholder 7" descr="A graph of numbers and colors&#10;&#10;Description automatically generated with medium confidence">
            <a:extLst>
              <a:ext uri="{FF2B5EF4-FFF2-40B4-BE49-F238E27FC236}">
                <a16:creationId xmlns:a16="http://schemas.microsoft.com/office/drawing/2014/main" id="{F9EB7FD6-41DD-5561-AA8D-3652B5EE33BB}"/>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57200" y="3039996"/>
            <a:ext cx="4040188" cy="2221045"/>
          </a:xfrm>
        </p:spPr>
      </p:pic>
      <p:sp>
        <p:nvSpPr>
          <p:cNvPr id="5" name="Text Placeholder 4">
            <a:extLst>
              <a:ext uri="{FF2B5EF4-FFF2-40B4-BE49-F238E27FC236}">
                <a16:creationId xmlns:a16="http://schemas.microsoft.com/office/drawing/2014/main" id="{C980657C-DEBB-710B-2DEA-9323C8423494}"/>
              </a:ext>
            </a:extLst>
          </p:cNvPr>
          <p:cNvSpPr>
            <a:spLocks noGrp="1"/>
          </p:cNvSpPr>
          <p:nvPr>
            <p:ph type="body" sz="quarter" idx="3"/>
          </p:nvPr>
        </p:nvSpPr>
        <p:spPr/>
        <p:txBody>
          <a:bodyPr/>
          <a:lstStyle/>
          <a:p>
            <a:r>
              <a:rPr lang="en-AU" dirty="0"/>
              <a:t>Dairy Revenue by Brands</a:t>
            </a:r>
            <a:endParaRPr lang="en-GB" dirty="0"/>
          </a:p>
        </p:txBody>
      </p:sp>
      <p:pic>
        <p:nvPicPr>
          <p:cNvPr id="7" name="Content Placeholder 6" descr="A graph of a bar chart&#10;&#10;Description automatically generated with medium confidence">
            <a:extLst>
              <a:ext uri="{FF2B5EF4-FFF2-40B4-BE49-F238E27FC236}">
                <a16:creationId xmlns:a16="http://schemas.microsoft.com/office/drawing/2014/main" id="{287DF498-CE6C-6160-20C3-C6D196305EB5}"/>
              </a:ext>
            </a:extLst>
          </p:cNvPr>
          <p:cNvPicPr>
            <a:picLocks noGrp="1" noChangeAspect="1"/>
          </p:cNvPicPr>
          <p:nvPr>
            <p:ph sz="quarter" idx="4"/>
          </p:nvPr>
        </p:nvPicPr>
        <p:blipFill>
          <a:blip r:embed="rId4">
            <a:extLst>
              <a:ext uri="{28A0092B-C50C-407E-A947-70E740481C1C}">
                <a14:useLocalDpi xmlns:a14="http://schemas.microsoft.com/office/drawing/2010/main" val="0"/>
              </a:ext>
            </a:extLst>
          </a:blip>
          <a:stretch>
            <a:fillRect/>
          </a:stretch>
        </p:blipFill>
        <p:spPr>
          <a:xfrm>
            <a:off x="4645025" y="3140075"/>
            <a:ext cx="4041775" cy="2020887"/>
          </a:xfrm>
        </p:spPr>
      </p:pic>
    </p:spTree>
    <p:extLst>
      <p:ext uri="{BB962C8B-B14F-4D97-AF65-F5344CB8AC3E}">
        <p14:creationId xmlns:p14="http://schemas.microsoft.com/office/powerpoint/2010/main" val="19659473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5AF5B-090F-9A50-D86E-A6ABC2802747}"/>
              </a:ext>
            </a:extLst>
          </p:cNvPr>
          <p:cNvSpPr>
            <a:spLocks noGrp="1"/>
          </p:cNvSpPr>
          <p:nvPr>
            <p:ph type="title"/>
          </p:nvPr>
        </p:nvSpPr>
        <p:spPr/>
        <p:txBody>
          <a:bodyPr/>
          <a:lstStyle/>
          <a:p>
            <a:r>
              <a:rPr lang="en-AU" dirty="0"/>
              <a:t>Commodities that resonates with Single customers</a:t>
            </a:r>
            <a:endParaRPr lang="en-GB" dirty="0"/>
          </a:p>
        </p:txBody>
      </p:sp>
      <p:sp>
        <p:nvSpPr>
          <p:cNvPr id="3" name="Text Placeholder 2">
            <a:extLst>
              <a:ext uri="{FF2B5EF4-FFF2-40B4-BE49-F238E27FC236}">
                <a16:creationId xmlns:a16="http://schemas.microsoft.com/office/drawing/2014/main" id="{D7D69DAF-9629-864D-AA59-3B689D933F73}"/>
              </a:ext>
            </a:extLst>
          </p:cNvPr>
          <p:cNvSpPr>
            <a:spLocks noGrp="1"/>
          </p:cNvSpPr>
          <p:nvPr>
            <p:ph type="body" idx="1"/>
          </p:nvPr>
        </p:nvSpPr>
        <p:spPr/>
        <p:txBody>
          <a:bodyPr>
            <a:normAutofit fontScale="92500" lnSpcReduction="20000"/>
          </a:bodyPr>
          <a:lstStyle/>
          <a:p>
            <a:r>
              <a:rPr lang="en-AU" dirty="0"/>
              <a:t>Department Engagement for Single Female</a:t>
            </a:r>
            <a:endParaRPr lang="en-GB" dirty="0"/>
          </a:p>
        </p:txBody>
      </p:sp>
      <p:pic>
        <p:nvPicPr>
          <p:cNvPr id="8" name="Content Placeholder 7" descr="A graph of different colored bars&#10;&#10;Description automatically generated">
            <a:extLst>
              <a:ext uri="{FF2B5EF4-FFF2-40B4-BE49-F238E27FC236}">
                <a16:creationId xmlns:a16="http://schemas.microsoft.com/office/drawing/2014/main" id="{9C93C8CE-92CC-FD53-A5FB-CA9CCF1DA9F4}"/>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57200" y="3140472"/>
            <a:ext cx="4040188" cy="2020093"/>
          </a:xfrm>
        </p:spPr>
      </p:pic>
      <p:sp>
        <p:nvSpPr>
          <p:cNvPr id="5" name="Text Placeholder 4">
            <a:extLst>
              <a:ext uri="{FF2B5EF4-FFF2-40B4-BE49-F238E27FC236}">
                <a16:creationId xmlns:a16="http://schemas.microsoft.com/office/drawing/2014/main" id="{7D51989A-BE58-6583-5BC1-830DB5BC2D65}"/>
              </a:ext>
            </a:extLst>
          </p:cNvPr>
          <p:cNvSpPr>
            <a:spLocks noGrp="1"/>
          </p:cNvSpPr>
          <p:nvPr>
            <p:ph type="body" sz="quarter" idx="3"/>
          </p:nvPr>
        </p:nvSpPr>
        <p:spPr/>
        <p:txBody>
          <a:bodyPr>
            <a:normAutofit fontScale="92500" lnSpcReduction="20000"/>
          </a:bodyPr>
          <a:lstStyle/>
          <a:p>
            <a:r>
              <a:rPr lang="en-AU" dirty="0"/>
              <a:t>Department Engagement for Single Male</a:t>
            </a:r>
            <a:endParaRPr lang="en-GB" dirty="0"/>
          </a:p>
        </p:txBody>
      </p:sp>
      <p:pic>
        <p:nvPicPr>
          <p:cNvPr id="13" name="Content Placeholder 12" descr="A graph of a person with different colored bars&#10;&#10;Description automatically generated with medium confidence">
            <a:extLst>
              <a:ext uri="{FF2B5EF4-FFF2-40B4-BE49-F238E27FC236}">
                <a16:creationId xmlns:a16="http://schemas.microsoft.com/office/drawing/2014/main" id="{63C7BEC4-F3F6-32D1-56B8-2F486C961084}"/>
              </a:ext>
            </a:extLst>
          </p:cNvPr>
          <p:cNvPicPr>
            <a:picLocks noGrp="1" noChangeAspect="1"/>
          </p:cNvPicPr>
          <p:nvPr>
            <p:ph sz="quarter" idx="4"/>
          </p:nvPr>
        </p:nvPicPr>
        <p:blipFill>
          <a:blip r:embed="rId4">
            <a:extLst>
              <a:ext uri="{28A0092B-C50C-407E-A947-70E740481C1C}">
                <a14:useLocalDpi xmlns:a14="http://schemas.microsoft.com/office/drawing/2010/main" val="0"/>
              </a:ext>
            </a:extLst>
          </a:blip>
          <a:stretch>
            <a:fillRect/>
          </a:stretch>
        </p:blipFill>
        <p:spPr>
          <a:xfrm>
            <a:off x="4645025" y="3140075"/>
            <a:ext cx="4041775" cy="2020887"/>
          </a:xfrm>
        </p:spPr>
      </p:pic>
    </p:spTree>
    <p:extLst>
      <p:ext uri="{BB962C8B-B14F-4D97-AF65-F5344CB8AC3E}">
        <p14:creationId xmlns:p14="http://schemas.microsoft.com/office/powerpoint/2010/main" val="3371518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D9F7C-EECD-1A32-2745-AB7B11DEAE22}"/>
              </a:ext>
            </a:extLst>
          </p:cNvPr>
          <p:cNvSpPr>
            <a:spLocks noGrp="1"/>
          </p:cNvSpPr>
          <p:nvPr>
            <p:ph type="title"/>
          </p:nvPr>
        </p:nvSpPr>
        <p:spPr>
          <a:xfrm>
            <a:off x="457200" y="274638"/>
            <a:ext cx="7283152" cy="1143000"/>
          </a:xfrm>
        </p:spPr>
        <p:txBody>
          <a:bodyPr/>
          <a:lstStyle/>
          <a:p>
            <a:r>
              <a:rPr lang="en-AU" sz="2400" dirty="0"/>
              <a:t>Top 5 Commodities on stand out departments: Grocery and Produce</a:t>
            </a:r>
            <a:endParaRPr lang="en-GB" sz="2400" dirty="0"/>
          </a:p>
        </p:txBody>
      </p:sp>
      <p:sp>
        <p:nvSpPr>
          <p:cNvPr id="3" name="Text Placeholder 2">
            <a:extLst>
              <a:ext uri="{FF2B5EF4-FFF2-40B4-BE49-F238E27FC236}">
                <a16:creationId xmlns:a16="http://schemas.microsoft.com/office/drawing/2014/main" id="{5E756C6D-F66C-6C04-8886-E4CEEBD01EC7}"/>
              </a:ext>
            </a:extLst>
          </p:cNvPr>
          <p:cNvSpPr>
            <a:spLocks noGrp="1"/>
          </p:cNvSpPr>
          <p:nvPr>
            <p:ph type="body" idx="1"/>
          </p:nvPr>
        </p:nvSpPr>
        <p:spPr/>
        <p:txBody>
          <a:bodyPr/>
          <a:lstStyle/>
          <a:p>
            <a:r>
              <a:rPr lang="en-AU" dirty="0"/>
              <a:t>Single Female</a:t>
            </a:r>
            <a:endParaRPr lang="en-GB" dirty="0"/>
          </a:p>
        </p:txBody>
      </p:sp>
      <p:sp>
        <p:nvSpPr>
          <p:cNvPr id="5" name="Text Placeholder 4">
            <a:extLst>
              <a:ext uri="{FF2B5EF4-FFF2-40B4-BE49-F238E27FC236}">
                <a16:creationId xmlns:a16="http://schemas.microsoft.com/office/drawing/2014/main" id="{F5B21F36-7497-4640-D75A-9CDDFA37D69F}"/>
              </a:ext>
            </a:extLst>
          </p:cNvPr>
          <p:cNvSpPr>
            <a:spLocks noGrp="1"/>
          </p:cNvSpPr>
          <p:nvPr>
            <p:ph type="body" sz="quarter" idx="3"/>
          </p:nvPr>
        </p:nvSpPr>
        <p:spPr/>
        <p:txBody>
          <a:bodyPr/>
          <a:lstStyle/>
          <a:p>
            <a:r>
              <a:rPr lang="en-AU" dirty="0"/>
              <a:t>Single Male</a:t>
            </a:r>
            <a:endParaRPr lang="en-GB" dirty="0"/>
          </a:p>
        </p:txBody>
      </p:sp>
      <p:pic>
        <p:nvPicPr>
          <p:cNvPr id="8" name="Content Placeholder 7" descr="A graph of a variety of colored bars&#10;&#10;Description automatically generated">
            <a:extLst>
              <a:ext uri="{FF2B5EF4-FFF2-40B4-BE49-F238E27FC236}">
                <a16:creationId xmlns:a16="http://schemas.microsoft.com/office/drawing/2014/main" id="{EE82C020-00AF-AF72-AE80-DFE5EAC02BFA}"/>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57200" y="3140472"/>
            <a:ext cx="4040188" cy="2020093"/>
          </a:xfrm>
        </p:spPr>
      </p:pic>
      <p:pic>
        <p:nvPicPr>
          <p:cNvPr id="10" name="Content Placeholder 9" descr="A graph of a graph showing the number of people in the market&#10;&#10;Description automatically generated with medium confidence">
            <a:extLst>
              <a:ext uri="{FF2B5EF4-FFF2-40B4-BE49-F238E27FC236}">
                <a16:creationId xmlns:a16="http://schemas.microsoft.com/office/drawing/2014/main" id="{141D9B86-8858-9A7A-56A0-DD1AE328A657}"/>
              </a:ext>
            </a:extLst>
          </p:cNvPr>
          <p:cNvPicPr>
            <a:picLocks noGrp="1" noChangeAspect="1"/>
          </p:cNvPicPr>
          <p:nvPr>
            <p:ph sz="quarter" idx="4"/>
          </p:nvPr>
        </p:nvPicPr>
        <p:blipFill>
          <a:blip r:embed="rId4">
            <a:extLst>
              <a:ext uri="{28A0092B-C50C-407E-A947-70E740481C1C}">
                <a14:useLocalDpi xmlns:a14="http://schemas.microsoft.com/office/drawing/2010/main" val="0"/>
              </a:ext>
            </a:extLst>
          </a:blip>
          <a:stretch>
            <a:fillRect/>
          </a:stretch>
        </p:blipFill>
        <p:spPr>
          <a:xfrm>
            <a:off x="4645025" y="3139678"/>
            <a:ext cx="4041775" cy="2020887"/>
          </a:xfrm>
        </p:spPr>
      </p:pic>
    </p:spTree>
    <p:extLst>
      <p:ext uri="{BB962C8B-B14F-4D97-AF65-F5344CB8AC3E}">
        <p14:creationId xmlns:p14="http://schemas.microsoft.com/office/powerpoint/2010/main" val="9230267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B7A8D-71C7-DE69-5D3B-2B9994F6C345}"/>
              </a:ext>
            </a:extLst>
          </p:cNvPr>
          <p:cNvSpPr>
            <a:spLocks noGrp="1"/>
          </p:cNvSpPr>
          <p:nvPr>
            <p:ph type="title"/>
          </p:nvPr>
        </p:nvSpPr>
        <p:spPr>
          <a:xfrm>
            <a:off x="228600" y="228600"/>
            <a:ext cx="7696200" cy="1295400"/>
          </a:xfrm>
        </p:spPr>
        <p:txBody>
          <a:bodyPr wrap="square" anchor="b">
            <a:normAutofit/>
          </a:bodyPr>
          <a:lstStyle/>
          <a:p>
            <a:r>
              <a:rPr lang="en-AU" dirty="0"/>
              <a:t>Ethical and Legal Considerations on Data Privacy</a:t>
            </a:r>
            <a:endParaRPr lang="en-GB" dirty="0"/>
          </a:p>
        </p:txBody>
      </p:sp>
      <p:graphicFrame>
        <p:nvGraphicFramePr>
          <p:cNvPr id="5" name="Content Placeholder 2">
            <a:extLst>
              <a:ext uri="{FF2B5EF4-FFF2-40B4-BE49-F238E27FC236}">
                <a16:creationId xmlns:a16="http://schemas.microsoft.com/office/drawing/2014/main" id="{2CE61B9C-3F70-4040-F9F8-BABCE6FA022E}"/>
              </a:ext>
            </a:extLst>
          </p:cNvPr>
          <p:cNvGraphicFramePr>
            <a:graphicFrameLocks noGrp="1"/>
          </p:cNvGraphicFramePr>
          <p:nvPr>
            <p:ph idx="1"/>
            <p:extLst>
              <p:ext uri="{D42A27DB-BD31-4B8C-83A1-F6EECF244321}">
                <p14:modId xmlns:p14="http://schemas.microsoft.com/office/powerpoint/2010/main" val="2745477361"/>
              </p:ext>
            </p:extLst>
          </p:nvPr>
        </p:nvGraphicFramePr>
        <p:xfrm>
          <a:off x="1143000" y="1524000"/>
          <a:ext cx="7391400" cy="44116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770613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7B81E-2D78-BEFD-EF54-102EC8B21325}"/>
              </a:ext>
            </a:extLst>
          </p:cNvPr>
          <p:cNvSpPr>
            <a:spLocks noGrp="1"/>
          </p:cNvSpPr>
          <p:nvPr>
            <p:ph type="title"/>
          </p:nvPr>
        </p:nvSpPr>
        <p:spPr/>
        <p:txBody>
          <a:bodyPr/>
          <a:lstStyle/>
          <a:p>
            <a:r>
              <a:rPr lang="en-AU" dirty="0"/>
              <a:t>Assumptions to consider:</a:t>
            </a:r>
            <a:br>
              <a:rPr lang="en-AU" dirty="0"/>
            </a:br>
            <a:endParaRPr lang="en-GB" dirty="0"/>
          </a:p>
        </p:txBody>
      </p:sp>
      <p:sp>
        <p:nvSpPr>
          <p:cNvPr id="3" name="Content Placeholder 2">
            <a:extLst>
              <a:ext uri="{FF2B5EF4-FFF2-40B4-BE49-F238E27FC236}">
                <a16:creationId xmlns:a16="http://schemas.microsoft.com/office/drawing/2014/main" id="{2C43A4FD-43E1-51CC-141E-86D2A4573861}"/>
              </a:ext>
            </a:extLst>
          </p:cNvPr>
          <p:cNvSpPr>
            <a:spLocks noGrp="1"/>
          </p:cNvSpPr>
          <p:nvPr>
            <p:ph idx="1"/>
          </p:nvPr>
        </p:nvSpPr>
        <p:spPr/>
        <p:txBody>
          <a:bodyPr>
            <a:normAutofit fontScale="85000" lnSpcReduction="20000"/>
          </a:bodyPr>
          <a:lstStyle/>
          <a:p>
            <a:pPr marL="228600" indent="-228600">
              <a:buAutoNum type="arabicPeriod"/>
            </a:pPr>
            <a:r>
              <a:rPr lang="en-AU" dirty="0"/>
              <a:t>Stagnating Revenue Growth.</a:t>
            </a:r>
          </a:p>
          <a:p>
            <a:pPr marL="685800" lvl="1" indent="-228600">
              <a:buFont typeface="Arial" panose="020B0604020202020204" pitchFamily="34" charset="0"/>
              <a:buChar char="•"/>
            </a:pPr>
            <a:r>
              <a:rPr lang="en-GB" b="0" i="0" dirty="0">
                <a:solidFill>
                  <a:srgbClr val="374151"/>
                </a:solidFill>
                <a:effectLst/>
                <a:latin typeface="Söhne"/>
              </a:rPr>
              <a:t>There is a concerning trend of stagnant revenue growth due to the failure of increasing the average spend among our loyal customers. This calls for a renewed focus on encouraging higher spending levels.</a:t>
            </a:r>
            <a:endParaRPr lang="en-AU" dirty="0"/>
          </a:p>
          <a:p>
            <a:pPr marL="228600" indent="-228600">
              <a:buAutoNum type="arabicPeriod"/>
            </a:pPr>
            <a:r>
              <a:rPr lang="en-GB" dirty="0"/>
              <a:t>Conversion of First Time customers</a:t>
            </a:r>
          </a:p>
          <a:p>
            <a:pPr marL="685800" lvl="1" indent="-228600">
              <a:buFont typeface="Arial" panose="020B0604020202020204" pitchFamily="34" charset="0"/>
              <a:buChar char="•"/>
            </a:pPr>
            <a:r>
              <a:rPr lang="en-GB" b="0" i="0" dirty="0">
                <a:solidFill>
                  <a:srgbClr val="374151"/>
                </a:solidFill>
                <a:effectLst/>
                <a:latin typeface="Söhne"/>
              </a:rPr>
              <a:t>There is an issue with first-time customers not transitioning into loyal customers. This conversion bottleneck needs to be addressed to expand our loyal customer base.</a:t>
            </a:r>
            <a:endParaRPr lang="en-GB" dirty="0"/>
          </a:p>
          <a:p>
            <a:pPr marL="228600" indent="-228600">
              <a:buAutoNum type="arabicPeriod"/>
            </a:pPr>
            <a:r>
              <a:rPr lang="en-GB" dirty="0"/>
              <a:t>Behaviour of promiscuous customers</a:t>
            </a:r>
          </a:p>
          <a:p>
            <a:pPr marL="685800" lvl="1" indent="-228600">
              <a:buFont typeface="Arial" panose="020B0604020202020204" pitchFamily="34" charset="0"/>
              <a:buChar char="•"/>
            </a:pPr>
            <a:r>
              <a:rPr lang="en-GB" b="0" i="0" dirty="0">
                <a:solidFill>
                  <a:srgbClr val="374151"/>
                </a:solidFill>
                <a:effectLst/>
                <a:latin typeface="Söhne"/>
              </a:rPr>
              <a:t>Some customers with promiscuous shopping habits are indeed big spenders. However, they tend to limit their purchases to a specific range of commodities. We must explore ways to broaden their product selection.</a:t>
            </a:r>
            <a:endParaRPr lang="en-GB" dirty="0"/>
          </a:p>
          <a:p>
            <a:pPr marL="502920" indent="-457200">
              <a:buFont typeface="Arial" panose="020B0604020202020204" pitchFamily="34" charset="0"/>
              <a:buChar char="•"/>
            </a:pPr>
            <a:endParaRPr lang="en-GB" dirty="0"/>
          </a:p>
        </p:txBody>
      </p:sp>
    </p:spTree>
    <p:extLst>
      <p:ext uri="{BB962C8B-B14F-4D97-AF65-F5344CB8AC3E}">
        <p14:creationId xmlns:p14="http://schemas.microsoft.com/office/powerpoint/2010/main" val="173021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2B656-4656-4646-A221-7C30814F2E69}"/>
              </a:ext>
            </a:extLst>
          </p:cNvPr>
          <p:cNvSpPr>
            <a:spLocks noGrp="1"/>
          </p:cNvSpPr>
          <p:nvPr>
            <p:ph type="title"/>
          </p:nvPr>
        </p:nvSpPr>
        <p:spPr/>
        <p:txBody>
          <a:bodyPr/>
          <a:lstStyle/>
          <a:p>
            <a:r>
              <a:rPr lang="en-US" dirty="0"/>
              <a:t>Supporting Questions:</a:t>
            </a:r>
          </a:p>
        </p:txBody>
      </p:sp>
      <p:sp>
        <p:nvSpPr>
          <p:cNvPr id="3" name="Content Placeholder 2">
            <a:extLst>
              <a:ext uri="{FF2B5EF4-FFF2-40B4-BE49-F238E27FC236}">
                <a16:creationId xmlns:a16="http://schemas.microsoft.com/office/drawing/2014/main" id="{F6DABF9E-9B82-4C13-8452-952BD74F6DC7}"/>
              </a:ext>
            </a:extLst>
          </p:cNvPr>
          <p:cNvSpPr>
            <a:spLocks noGrp="1"/>
          </p:cNvSpPr>
          <p:nvPr>
            <p:ph idx="1"/>
          </p:nvPr>
        </p:nvSpPr>
        <p:spPr/>
        <p:txBody>
          <a:bodyPr>
            <a:normAutofit/>
          </a:bodyPr>
          <a:lstStyle/>
          <a:p>
            <a:pPr marL="560070" indent="-514350">
              <a:buFont typeface="+mj-lt"/>
              <a:buAutoNum type="arabicPeriod"/>
            </a:pPr>
            <a:r>
              <a:rPr lang="en-US" dirty="0"/>
              <a:t>Which loyalty types has the highest spending?</a:t>
            </a:r>
          </a:p>
          <a:p>
            <a:pPr marL="560070" indent="-514350">
              <a:buFont typeface="+mj-lt"/>
              <a:buAutoNum type="arabicPeriod"/>
            </a:pPr>
            <a:r>
              <a:rPr lang="en-US" dirty="0"/>
              <a:t>What are the distribution of different customer segments (household type and age band) to loyalty segment?</a:t>
            </a:r>
          </a:p>
          <a:p>
            <a:pPr marL="560070" indent="-514350">
              <a:buFont typeface="+mj-lt"/>
              <a:buAutoNum type="arabicPeriod"/>
            </a:pPr>
            <a:r>
              <a:rPr lang="en-US" dirty="0"/>
              <a:t>What products can we strategize to different customer segments to improve their engagement?</a:t>
            </a:r>
            <a:br>
              <a:rPr lang="en-US" dirty="0"/>
            </a:br>
            <a:endParaRPr lang="en-US" dirty="0"/>
          </a:p>
        </p:txBody>
      </p:sp>
    </p:spTree>
    <p:extLst>
      <p:ext uri="{BB962C8B-B14F-4D97-AF65-F5344CB8AC3E}">
        <p14:creationId xmlns:p14="http://schemas.microsoft.com/office/powerpoint/2010/main" val="31905660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7616AC7-18A7-6041-4AB2-3E425057633C}"/>
              </a:ext>
            </a:extLst>
          </p:cNvPr>
          <p:cNvSpPr txBox="1"/>
          <p:nvPr/>
        </p:nvSpPr>
        <p:spPr bwMode="auto">
          <a:xfrm>
            <a:off x="849313" y="3049588"/>
            <a:ext cx="6248400" cy="2362200"/>
          </a:xfrm>
          <a:prstGeom prst="rect">
            <a:avLst/>
          </a:prstGeom>
          <a:noFill/>
          <a:ln>
            <a:noFill/>
          </a:ln>
          <a:effectLst/>
        </p:spPr>
        <p:txBody>
          <a:bodyPr vert="horz" wrap="square" lIns="91440" tIns="45720" rIns="91440" bIns="45720" numCol="1" rtlCol="0" anchor="t" anchorCtr="0" compatLnSpc="1">
            <a:prstTxWarp prst="textNoShape">
              <a:avLst/>
            </a:prstTxWarp>
            <a:normAutofit/>
          </a:bodyPr>
          <a:lstStyle/>
          <a:p>
            <a:pPr marL="457200" indent="-457200" algn="r">
              <a:spcBef>
                <a:spcPct val="25000"/>
              </a:spcBef>
              <a:buClr>
                <a:schemeClr val="tx2"/>
              </a:buClr>
              <a:buSzPct val="120000"/>
            </a:pPr>
            <a:r>
              <a:rPr lang="en-US" altLang="en-US" sz="2800" dirty="0">
                <a:latin typeface="+mn-lt"/>
              </a:rPr>
              <a:t>Revenue Distribution</a:t>
            </a:r>
          </a:p>
          <a:p>
            <a:pPr marL="457200" indent="-457200" algn="r">
              <a:spcBef>
                <a:spcPct val="25000"/>
              </a:spcBef>
              <a:buClr>
                <a:schemeClr val="tx2"/>
              </a:buClr>
              <a:buSzPct val="120000"/>
            </a:pPr>
            <a:r>
              <a:rPr lang="en-US" altLang="en-US" sz="2800" dirty="0">
                <a:latin typeface="+mn-lt"/>
              </a:rPr>
              <a:t>Transaction Frequency </a:t>
            </a:r>
          </a:p>
          <a:p>
            <a:pPr marL="457200" indent="-457200" algn="r">
              <a:spcBef>
                <a:spcPct val="25000"/>
              </a:spcBef>
              <a:buClr>
                <a:schemeClr val="tx2"/>
              </a:buClr>
              <a:buSzPct val="120000"/>
            </a:pPr>
            <a:r>
              <a:rPr lang="en-US" altLang="en-US" sz="2800" dirty="0">
                <a:latin typeface="+mn-lt"/>
                <a:ea typeface="+mn-ea"/>
                <a:cs typeface="+mn-cs"/>
              </a:rPr>
              <a:t>Average</a:t>
            </a:r>
            <a:r>
              <a:rPr lang="en-US" altLang="en-US" sz="2800" dirty="0">
                <a:latin typeface="+mn-lt"/>
              </a:rPr>
              <a:t> Spending</a:t>
            </a:r>
          </a:p>
          <a:p>
            <a:pPr algn="r">
              <a:spcBef>
                <a:spcPct val="25000"/>
              </a:spcBef>
              <a:buClr>
                <a:schemeClr val="tx2"/>
              </a:buClr>
              <a:buSzPct val="120000"/>
              <a:buNone/>
            </a:pPr>
            <a:endParaRPr lang="en-US" altLang="en-US" sz="2800" dirty="0">
              <a:latin typeface="+mn-lt"/>
              <a:ea typeface="+mn-ea"/>
              <a:cs typeface="+mn-cs"/>
            </a:endParaRPr>
          </a:p>
        </p:txBody>
      </p:sp>
      <p:sp>
        <p:nvSpPr>
          <p:cNvPr id="5" name="Title 4">
            <a:extLst>
              <a:ext uri="{FF2B5EF4-FFF2-40B4-BE49-F238E27FC236}">
                <a16:creationId xmlns:a16="http://schemas.microsoft.com/office/drawing/2014/main" id="{38300A92-452D-04CA-0F6C-4A67387B0909}"/>
              </a:ext>
            </a:extLst>
          </p:cNvPr>
          <p:cNvSpPr>
            <a:spLocks noGrp="1"/>
          </p:cNvSpPr>
          <p:nvPr>
            <p:ph type="ctrTitle"/>
          </p:nvPr>
        </p:nvSpPr>
        <p:spPr/>
        <p:txBody>
          <a:bodyPr/>
          <a:lstStyle/>
          <a:p>
            <a:pPr algn="r">
              <a:spcBef>
                <a:spcPct val="25000"/>
              </a:spcBef>
              <a:buClr>
                <a:schemeClr val="tx2"/>
              </a:buClr>
              <a:buSzPct val="120000"/>
              <a:buNone/>
            </a:pPr>
            <a:r>
              <a:rPr lang="en-US" altLang="en-US" sz="3200" dirty="0">
                <a:latin typeface="+mn-lt"/>
                <a:ea typeface="+mn-ea"/>
                <a:cs typeface="+mn-cs"/>
              </a:rPr>
              <a:t>Which loyalty type has the highest spendings?</a:t>
            </a:r>
          </a:p>
        </p:txBody>
      </p:sp>
    </p:spTree>
    <p:extLst>
      <p:ext uri="{BB962C8B-B14F-4D97-AF65-F5344CB8AC3E}">
        <p14:creationId xmlns:p14="http://schemas.microsoft.com/office/powerpoint/2010/main" val="18413291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B5B08-17E6-BD98-A3B5-3BD2B56A488E}"/>
              </a:ext>
            </a:extLst>
          </p:cNvPr>
          <p:cNvSpPr>
            <a:spLocks noGrp="1"/>
          </p:cNvSpPr>
          <p:nvPr>
            <p:ph type="title"/>
          </p:nvPr>
        </p:nvSpPr>
        <p:spPr>
          <a:xfrm>
            <a:off x="228600" y="228600"/>
            <a:ext cx="7696200" cy="1295400"/>
          </a:xfrm>
        </p:spPr>
        <p:txBody>
          <a:bodyPr wrap="square" anchor="b">
            <a:normAutofit/>
          </a:bodyPr>
          <a:lstStyle/>
          <a:p>
            <a:r>
              <a:rPr lang="en-AU"/>
              <a:t>Revenue Distribution</a:t>
            </a:r>
            <a:endParaRPr lang="en-GB"/>
          </a:p>
        </p:txBody>
      </p:sp>
      <p:pic>
        <p:nvPicPr>
          <p:cNvPr id="4" name="Content Placeholder 3" descr="A blue pie chart with a number of percentages&#10;&#10;Description automatically generated">
            <a:extLst>
              <a:ext uri="{FF2B5EF4-FFF2-40B4-BE49-F238E27FC236}">
                <a16:creationId xmlns:a16="http://schemas.microsoft.com/office/drawing/2014/main" id="{D2C9C40E-9893-14DE-2A86-F211FB87F82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43000" y="1698164"/>
            <a:ext cx="7391400" cy="4063335"/>
          </a:xfrm>
        </p:spPr>
      </p:pic>
    </p:spTree>
    <p:extLst>
      <p:ext uri="{BB962C8B-B14F-4D97-AF65-F5344CB8AC3E}">
        <p14:creationId xmlns:p14="http://schemas.microsoft.com/office/powerpoint/2010/main" val="28059692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503AC-1E52-5D9B-CC46-EE6248C4F0A8}"/>
              </a:ext>
            </a:extLst>
          </p:cNvPr>
          <p:cNvSpPr>
            <a:spLocks noGrp="1"/>
          </p:cNvSpPr>
          <p:nvPr>
            <p:ph type="title"/>
          </p:nvPr>
        </p:nvSpPr>
        <p:spPr/>
        <p:txBody>
          <a:bodyPr/>
          <a:lstStyle/>
          <a:p>
            <a:r>
              <a:rPr lang="en-AU" sz="2400" dirty="0">
                <a:latin typeface="+mn-lt"/>
              </a:rPr>
              <a:t>Transaction Frequency</a:t>
            </a:r>
            <a:endParaRPr lang="en-GB" sz="2400" dirty="0">
              <a:latin typeface="+mn-lt"/>
            </a:endParaRPr>
          </a:p>
        </p:txBody>
      </p:sp>
      <p:pic>
        <p:nvPicPr>
          <p:cNvPr id="6" name="Content Placeholder 5" descr="A graph with blue and purple lines&#10;&#10;Description automatically generated">
            <a:extLst>
              <a:ext uri="{FF2B5EF4-FFF2-40B4-BE49-F238E27FC236}">
                <a16:creationId xmlns:a16="http://schemas.microsoft.com/office/drawing/2014/main" id="{7E698CB9-3ACC-79CB-8181-0929E8CEFC7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66504" y="1524000"/>
            <a:ext cx="6344391" cy="4411663"/>
          </a:xfrm>
        </p:spPr>
      </p:pic>
    </p:spTree>
    <p:extLst>
      <p:ext uri="{BB962C8B-B14F-4D97-AF65-F5344CB8AC3E}">
        <p14:creationId xmlns:p14="http://schemas.microsoft.com/office/powerpoint/2010/main" val="38544839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F8AA2-4ABB-467F-0E7D-5E06045EB6A5}"/>
              </a:ext>
            </a:extLst>
          </p:cNvPr>
          <p:cNvSpPr>
            <a:spLocks noGrp="1"/>
          </p:cNvSpPr>
          <p:nvPr>
            <p:ph type="title"/>
          </p:nvPr>
        </p:nvSpPr>
        <p:spPr/>
        <p:txBody>
          <a:bodyPr/>
          <a:lstStyle/>
          <a:p>
            <a:r>
              <a:rPr lang="en-AU" sz="2800" dirty="0"/>
              <a:t>Average Spending</a:t>
            </a:r>
            <a:endParaRPr lang="en-GB" sz="2800" dirty="0"/>
          </a:p>
        </p:txBody>
      </p:sp>
      <p:pic>
        <p:nvPicPr>
          <p:cNvPr id="9" name="Content Placeholder 8" descr="A graph of a number of blue and purple bars&#10;&#10;Description automatically generated">
            <a:extLst>
              <a:ext uri="{FF2B5EF4-FFF2-40B4-BE49-F238E27FC236}">
                <a16:creationId xmlns:a16="http://schemas.microsoft.com/office/drawing/2014/main" id="{F831A07A-FACE-658A-7836-6EA9D89F6C5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43000" y="1698164"/>
            <a:ext cx="7391400" cy="4063335"/>
          </a:xfrm>
        </p:spPr>
      </p:pic>
    </p:spTree>
    <p:extLst>
      <p:ext uri="{BB962C8B-B14F-4D97-AF65-F5344CB8AC3E}">
        <p14:creationId xmlns:p14="http://schemas.microsoft.com/office/powerpoint/2010/main" val="23348999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99B82783-E826-ABD5-43C5-244C6B474A37}"/>
              </a:ext>
            </a:extLst>
          </p:cNvPr>
          <p:cNvSpPr>
            <a:spLocks noGrp="1"/>
          </p:cNvSpPr>
          <p:nvPr>
            <p:ph type="ctrTitle"/>
          </p:nvPr>
        </p:nvSpPr>
        <p:spPr>
          <a:xfrm>
            <a:off x="315913" y="466725"/>
            <a:ext cx="6781800" cy="2133600"/>
          </a:xfrm>
        </p:spPr>
        <p:txBody>
          <a:bodyPr/>
          <a:lstStyle/>
          <a:p>
            <a:r>
              <a:rPr lang="en-GB" sz="2800" dirty="0"/>
              <a:t>What are the distribution of different customer segments (household type and age band) to loyalty segment?</a:t>
            </a:r>
            <a:br>
              <a:rPr lang="en-GB" sz="2800" dirty="0"/>
            </a:br>
            <a:endParaRPr lang="en-US" sz="2800" dirty="0"/>
          </a:p>
        </p:txBody>
      </p:sp>
      <p:sp>
        <p:nvSpPr>
          <p:cNvPr id="15" name="Subtitle 2">
            <a:extLst>
              <a:ext uri="{FF2B5EF4-FFF2-40B4-BE49-F238E27FC236}">
                <a16:creationId xmlns:a16="http://schemas.microsoft.com/office/drawing/2014/main" id="{1EC2DBA8-B7EB-CD43-D143-C1EE5BCDF4A5}"/>
              </a:ext>
            </a:extLst>
          </p:cNvPr>
          <p:cNvSpPr>
            <a:spLocks noGrp="1"/>
          </p:cNvSpPr>
          <p:nvPr>
            <p:ph type="subTitle" idx="1"/>
          </p:nvPr>
        </p:nvSpPr>
        <p:spPr>
          <a:xfrm>
            <a:off x="849313" y="3049588"/>
            <a:ext cx="6248400" cy="2362200"/>
          </a:xfrm>
        </p:spPr>
        <p:txBody>
          <a:bodyPr>
            <a:normAutofit/>
          </a:bodyPr>
          <a:lstStyle/>
          <a:p>
            <a:pPr marL="457200" indent="-457200" algn="l">
              <a:buFont typeface="Arial" panose="020B0604020202020204" pitchFamily="34" charset="0"/>
              <a:buChar char="•"/>
            </a:pPr>
            <a:r>
              <a:rPr lang="en-US" dirty="0"/>
              <a:t>Household Type Distribution per Loyalty Segment</a:t>
            </a:r>
          </a:p>
          <a:p>
            <a:pPr marL="457200" indent="-457200" algn="l">
              <a:buFont typeface="Arial" panose="020B0604020202020204" pitchFamily="34" charset="0"/>
              <a:buChar char="•"/>
            </a:pPr>
            <a:r>
              <a:rPr lang="en-US" dirty="0"/>
              <a:t>Age Band Distribution per Loyalty Segment</a:t>
            </a:r>
          </a:p>
        </p:txBody>
      </p:sp>
    </p:spTree>
    <p:extLst>
      <p:ext uri="{BB962C8B-B14F-4D97-AF65-F5344CB8AC3E}">
        <p14:creationId xmlns:p14="http://schemas.microsoft.com/office/powerpoint/2010/main" val="2418994491"/>
      </p:ext>
    </p:extLst>
  </p:cSld>
  <p:clrMapOvr>
    <a:masterClrMapping/>
  </p:clrMapOvr>
</p:sld>
</file>

<file path=ppt/theme/theme1.xml><?xml version="1.0" encoding="utf-8"?>
<a:theme xmlns:a="http://schemas.openxmlformats.org/drawingml/2006/main" name="Sales training presentation">
  <a:themeElements>
    <a:clrScheme name="Sales Training_final2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Sales Training_final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692150" marR="0" indent="-347663" algn="l" defTabSz="914400" rtl="0" eaLnBrk="1" fontAlgn="base" latinLnBrk="0" hangingPunct="1">
          <a:lnSpc>
            <a:spcPct val="100000"/>
          </a:lnSpc>
          <a:spcBef>
            <a:spcPct val="20000"/>
          </a:spcBef>
          <a:spcAft>
            <a:spcPct val="0"/>
          </a:spcAft>
          <a:buClr>
            <a:schemeClr val="accent2"/>
          </a:buClr>
          <a:buSzPct val="70000"/>
          <a:buFont typeface="Wingdings" pitchFamily="2" charset="2"/>
          <a:buChar char="l"/>
          <a:tabLst/>
          <a:defRPr kumimoji="0" lang="en-US" sz="2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692150" marR="0" indent="-347663" algn="l" defTabSz="914400" rtl="0" eaLnBrk="1" fontAlgn="base" latinLnBrk="0" hangingPunct="1">
          <a:lnSpc>
            <a:spcPct val="100000"/>
          </a:lnSpc>
          <a:spcBef>
            <a:spcPct val="20000"/>
          </a:spcBef>
          <a:spcAft>
            <a:spcPct val="0"/>
          </a:spcAft>
          <a:buClr>
            <a:schemeClr val="accent2"/>
          </a:buClr>
          <a:buSzPct val="70000"/>
          <a:buFont typeface="Wingdings" pitchFamily="2" charset="2"/>
          <a:buChar char="l"/>
          <a:tabLst/>
          <a:defRPr kumimoji="0" lang="en-US" sz="2600" b="0" i="0" u="none" strike="noStrike" cap="none" normalizeH="0" baseline="0" smtClean="0">
            <a:ln>
              <a:noFill/>
            </a:ln>
            <a:solidFill>
              <a:schemeClr val="tx1"/>
            </a:solidFill>
            <a:effectLst/>
            <a:latin typeface="Arial" charset="0"/>
          </a:defRPr>
        </a:defPPr>
      </a:lstStyle>
    </a:lnDef>
  </a:objectDefaults>
  <a:extraClrSchemeLst>
    <a:extraClrScheme>
      <a:clrScheme name="Sales Training_final2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Sales Training_final2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Sales Training_final2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Sales Training_final2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Sales Training_final2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Sales Training_final2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Sales Training_final2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Sales Training_final2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Sales Training_final2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Sales Training_final2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Sales training presentation.potx" id="{3181A242-BAE2-485E-97E8-919259126601}" vid="{819B686A-E690-42F4-91DA-6D012EEA3935}"/>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Sales training slides</Template>
  <TotalTime>4527</TotalTime>
  <Words>2741</Words>
  <Application>Microsoft Office PowerPoint</Application>
  <PresentationFormat>On-screen Show (4:3)</PresentationFormat>
  <Paragraphs>168</Paragraphs>
  <Slides>18</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Helvetica Neue</vt:lpstr>
      <vt:lpstr>Söhne</vt:lpstr>
      <vt:lpstr>Wingdings</vt:lpstr>
      <vt:lpstr>Sales training presentation</vt:lpstr>
      <vt:lpstr>SuperFoodsMax</vt:lpstr>
      <vt:lpstr>Ethical and Legal Considerations on Data Privacy</vt:lpstr>
      <vt:lpstr>Assumptions to consider: </vt:lpstr>
      <vt:lpstr>Supporting Questions:</vt:lpstr>
      <vt:lpstr>Which loyalty type has the highest spendings?</vt:lpstr>
      <vt:lpstr>Revenue Distribution</vt:lpstr>
      <vt:lpstr>Transaction Frequency</vt:lpstr>
      <vt:lpstr>Average Spending</vt:lpstr>
      <vt:lpstr>What are the distribution of different customer segments (household type and age band) to loyalty segment? </vt:lpstr>
      <vt:lpstr>Household Type Distribution per Loyalty Type</vt:lpstr>
      <vt:lpstr>Age Band Distribution per Loyalty Type</vt:lpstr>
      <vt:lpstr>What products can we strategize to different customer segments to improve their engagement?</vt:lpstr>
      <vt:lpstr>Department – Engagement vs Revenues</vt:lpstr>
      <vt:lpstr>Top 5 commodities on each department</vt:lpstr>
      <vt:lpstr>Family Oriented Commodities Baby Care</vt:lpstr>
      <vt:lpstr>Dairy Products</vt:lpstr>
      <vt:lpstr>Commodities that resonates with Single customers</vt:lpstr>
      <vt:lpstr>Top 5 Commodities on stand out departments: Grocery and Produce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SuperFoodsMax Lifting Sales Revenue for the next two years</dc:title>
  <dc:creator>Patricia May Sales</dc:creator>
  <cp:lastModifiedBy>Patricia May Sales</cp:lastModifiedBy>
  <cp:revision>1</cp:revision>
  <dcterms:created xsi:type="dcterms:W3CDTF">2023-08-14T00:28:50Z</dcterms:created>
  <dcterms:modified xsi:type="dcterms:W3CDTF">2023-08-20T12:35:44Z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