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8FE8A-45C0-4783-85A9-3330E5C08BBE}" v="13" dt="2022-02-08T06:19:11.7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4" autoAdjust="0"/>
    <p:restoredTop sz="94660"/>
  </p:normalViewPr>
  <p:slideViewPr>
    <p:cSldViewPr snapToGrid="0">
      <p:cViewPr>
        <p:scale>
          <a:sx n="83" d="100"/>
          <a:sy n="83" d="100"/>
        </p:scale>
        <p:origin x="24" y="-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a May Sales" userId="a2dc1a10d84dc067" providerId="LiveId" clId="{0648FE8A-45C0-4783-85A9-3330E5C08BBE}"/>
    <pc:docChg chg="undo custSel addSld delSld modSld">
      <pc:chgData name="Patricia May Sales" userId="a2dc1a10d84dc067" providerId="LiveId" clId="{0648FE8A-45C0-4783-85A9-3330E5C08BBE}" dt="2022-02-08T06:33:14.894" v="4359" actId="20577"/>
      <pc:docMkLst>
        <pc:docMk/>
      </pc:docMkLst>
      <pc:sldChg chg="modSp mod">
        <pc:chgData name="Patricia May Sales" userId="a2dc1a10d84dc067" providerId="LiveId" clId="{0648FE8A-45C0-4783-85A9-3330E5C08BBE}" dt="2022-02-08T04:57:45.233" v="166" actId="20577"/>
        <pc:sldMkLst>
          <pc:docMk/>
          <pc:sldMk cId="150449710" sldId="257"/>
        </pc:sldMkLst>
        <pc:spChg chg="mod">
          <ac:chgData name="Patricia May Sales" userId="a2dc1a10d84dc067" providerId="LiveId" clId="{0648FE8A-45C0-4783-85A9-3330E5C08BBE}" dt="2022-02-08T04:57:45.233" v="166" actId="20577"/>
          <ac:spMkLst>
            <pc:docMk/>
            <pc:sldMk cId="150449710" sldId="257"/>
            <ac:spMk id="3" creationId="{694AF944-81B1-4763-B360-2EDB99742C24}"/>
          </ac:spMkLst>
        </pc:spChg>
      </pc:sldChg>
      <pc:sldChg chg="modSp mod">
        <pc:chgData name="Patricia May Sales" userId="a2dc1a10d84dc067" providerId="LiveId" clId="{0648FE8A-45C0-4783-85A9-3330E5C08BBE}" dt="2022-02-08T06:23:02.420" v="4341" actId="27636"/>
        <pc:sldMkLst>
          <pc:docMk/>
          <pc:sldMk cId="1684735806" sldId="258"/>
        </pc:sldMkLst>
        <pc:spChg chg="mod">
          <ac:chgData name="Patricia May Sales" userId="a2dc1a10d84dc067" providerId="LiveId" clId="{0648FE8A-45C0-4783-85A9-3330E5C08BBE}" dt="2022-02-08T06:23:02.420" v="4341" actId="27636"/>
          <ac:spMkLst>
            <pc:docMk/>
            <pc:sldMk cId="1684735806" sldId="258"/>
            <ac:spMk id="3" creationId="{694AF944-81B1-4763-B360-2EDB99742C24}"/>
          </ac:spMkLst>
        </pc:spChg>
      </pc:sldChg>
      <pc:sldChg chg="modSp mod">
        <pc:chgData name="Patricia May Sales" userId="a2dc1a10d84dc067" providerId="LiveId" clId="{0648FE8A-45C0-4783-85A9-3330E5C08BBE}" dt="2022-02-08T06:33:14.894" v="4359" actId="20577"/>
        <pc:sldMkLst>
          <pc:docMk/>
          <pc:sldMk cId="3761595074" sldId="259"/>
        </pc:sldMkLst>
        <pc:spChg chg="mod">
          <ac:chgData name="Patricia May Sales" userId="a2dc1a10d84dc067" providerId="LiveId" clId="{0648FE8A-45C0-4783-85A9-3330E5C08BBE}" dt="2022-02-08T06:33:14.894" v="4359" actId="20577"/>
          <ac:spMkLst>
            <pc:docMk/>
            <pc:sldMk cId="3761595074" sldId="259"/>
            <ac:spMk id="3" creationId="{694AF944-81B1-4763-B360-2EDB99742C24}"/>
          </ac:spMkLst>
        </pc:spChg>
      </pc:sldChg>
      <pc:sldChg chg="del">
        <pc:chgData name="Patricia May Sales" userId="a2dc1a10d84dc067" providerId="LiveId" clId="{0648FE8A-45C0-4783-85A9-3330E5C08BBE}" dt="2022-02-08T06:21:50.192" v="4339" actId="2696"/>
        <pc:sldMkLst>
          <pc:docMk/>
          <pc:sldMk cId="296338051" sldId="260"/>
        </pc:sldMkLst>
      </pc:sldChg>
      <pc:sldChg chg="modSp mod">
        <pc:chgData name="Patricia May Sales" userId="a2dc1a10d84dc067" providerId="LiveId" clId="{0648FE8A-45C0-4783-85A9-3330E5C08BBE}" dt="2022-02-08T05:00:12.103" v="500" actId="20577"/>
        <pc:sldMkLst>
          <pc:docMk/>
          <pc:sldMk cId="3904721934" sldId="261"/>
        </pc:sldMkLst>
        <pc:spChg chg="mod">
          <ac:chgData name="Patricia May Sales" userId="a2dc1a10d84dc067" providerId="LiveId" clId="{0648FE8A-45C0-4783-85A9-3330E5C08BBE}" dt="2022-02-08T05:00:12.103" v="500" actId="20577"/>
          <ac:spMkLst>
            <pc:docMk/>
            <pc:sldMk cId="3904721934" sldId="261"/>
            <ac:spMk id="3" creationId="{694AF944-81B1-4763-B360-2EDB99742C24}"/>
          </ac:spMkLst>
        </pc:spChg>
      </pc:sldChg>
      <pc:sldChg chg="addSp modSp new mod">
        <pc:chgData name="Patricia May Sales" userId="a2dc1a10d84dc067" providerId="LiveId" clId="{0648FE8A-45C0-4783-85A9-3330E5C08BBE}" dt="2022-02-08T05:29:07.334" v="1958" actId="403"/>
        <pc:sldMkLst>
          <pc:docMk/>
          <pc:sldMk cId="4234465346" sldId="262"/>
        </pc:sldMkLst>
        <pc:spChg chg="mod">
          <ac:chgData name="Patricia May Sales" userId="a2dc1a10d84dc067" providerId="LiveId" clId="{0648FE8A-45C0-4783-85A9-3330E5C08BBE}" dt="2022-02-08T05:17:02.752" v="1405"/>
          <ac:spMkLst>
            <pc:docMk/>
            <pc:sldMk cId="4234465346" sldId="262"/>
            <ac:spMk id="2" creationId="{EB634E37-0EEF-4FB9-A541-CEDB90C5C118}"/>
          </ac:spMkLst>
        </pc:spChg>
        <pc:spChg chg="mod">
          <ac:chgData name="Patricia May Sales" userId="a2dc1a10d84dc067" providerId="LiveId" clId="{0648FE8A-45C0-4783-85A9-3330E5C08BBE}" dt="2022-02-08T05:17:24.125" v="1435" actId="20577"/>
          <ac:spMkLst>
            <pc:docMk/>
            <pc:sldMk cId="4234465346" sldId="262"/>
            <ac:spMk id="3" creationId="{157AB6CC-FCBC-4A0F-97B8-7E218AF706F9}"/>
          </ac:spMkLst>
        </pc:spChg>
        <pc:spChg chg="add mod">
          <ac:chgData name="Patricia May Sales" userId="a2dc1a10d84dc067" providerId="LiveId" clId="{0648FE8A-45C0-4783-85A9-3330E5C08BBE}" dt="2022-02-08T05:23:10.522" v="1664" actId="14100"/>
          <ac:spMkLst>
            <pc:docMk/>
            <pc:sldMk cId="4234465346" sldId="262"/>
            <ac:spMk id="4" creationId="{6FD9D9B1-DE76-4305-9902-20272AF12A73}"/>
          </ac:spMkLst>
        </pc:spChg>
        <pc:spChg chg="add mod">
          <ac:chgData name="Patricia May Sales" userId="a2dc1a10d84dc067" providerId="LiveId" clId="{0648FE8A-45C0-4783-85A9-3330E5C08BBE}" dt="2022-02-08T05:29:07.334" v="1958" actId="403"/>
          <ac:spMkLst>
            <pc:docMk/>
            <pc:sldMk cId="4234465346" sldId="262"/>
            <ac:spMk id="5" creationId="{99EDA86A-33FA-44B4-B6D0-51E54F409454}"/>
          </ac:spMkLst>
        </pc:spChg>
        <pc:spChg chg="add mod">
          <ac:chgData name="Patricia May Sales" userId="a2dc1a10d84dc067" providerId="LiveId" clId="{0648FE8A-45C0-4783-85A9-3330E5C08BBE}" dt="2022-02-08T05:28:20.158" v="1955" actId="113"/>
          <ac:spMkLst>
            <pc:docMk/>
            <pc:sldMk cId="4234465346" sldId="262"/>
            <ac:spMk id="8" creationId="{B10E74FE-4FC8-43EA-982F-CE7BEC2A40DD}"/>
          </ac:spMkLst>
        </pc:spChg>
        <pc:cxnChg chg="add mod">
          <ac:chgData name="Patricia May Sales" userId="a2dc1a10d84dc067" providerId="LiveId" clId="{0648FE8A-45C0-4783-85A9-3330E5C08BBE}" dt="2022-02-08T05:24:07.962" v="1692" actId="13822"/>
          <ac:cxnSpMkLst>
            <pc:docMk/>
            <pc:sldMk cId="4234465346" sldId="262"/>
            <ac:cxnSpMk id="7" creationId="{8EDB328F-05A7-41CB-967C-28DBD47A7443}"/>
          </ac:cxnSpMkLst>
        </pc:cxnChg>
      </pc:sldChg>
      <pc:sldChg chg="addSp delSp modSp new mod">
        <pc:chgData name="Patricia May Sales" userId="a2dc1a10d84dc067" providerId="LiveId" clId="{0648FE8A-45C0-4783-85A9-3330E5C08BBE}" dt="2022-02-08T06:26:14.923" v="4356" actId="14734"/>
        <pc:sldMkLst>
          <pc:docMk/>
          <pc:sldMk cId="1772366131" sldId="263"/>
        </pc:sldMkLst>
        <pc:spChg chg="del">
          <ac:chgData name="Patricia May Sales" userId="a2dc1a10d84dc067" providerId="LiveId" clId="{0648FE8A-45C0-4783-85A9-3330E5C08BBE}" dt="2022-02-08T05:27:04.299" v="1867" actId="478"/>
          <ac:spMkLst>
            <pc:docMk/>
            <pc:sldMk cId="1772366131" sldId="263"/>
            <ac:spMk id="2" creationId="{A07A3AA2-5A10-4D31-A28E-62F6FD880F59}"/>
          </ac:spMkLst>
        </pc:spChg>
        <pc:spChg chg="mod">
          <ac:chgData name="Patricia May Sales" userId="a2dc1a10d84dc067" providerId="LiveId" clId="{0648FE8A-45C0-4783-85A9-3330E5C08BBE}" dt="2022-02-08T06:25:16.289" v="4354" actId="20577"/>
          <ac:spMkLst>
            <pc:docMk/>
            <pc:sldMk cId="1772366131" sldId="263"/>
            <ac:spMk id="3" creationId="{8F971DF5-D61B-4C4C-9EA8-ADF9811E3975}"/>
          </ac:spMkLst>
        </pc:spChg>
        <pc:spChg chg="add mod">
          <ac:chgData name="Patricia May Sales" userId="a2dc1a10d84dc067" providerId="LiveId" clId="{0648FE8A-45C0-4783-85A9-3330E5C08BBE}" dt="2022-02-08T05:38:58.412" v="2417" actId="20577"/>
          <ac:spMkLst>
            <pc:docMk/>
            <pc:sldMk cId="1772366131" sldId="263"/>
            <ac:spMk id="8" creationId="{476CF5FD-E431-4FB1-807E-E1DEB4805054}"/>
          </ac:spMkLst>
        </pc:spChg>
        <pc:spChg chg="add mod">
          <ac:chgData name="Patricia May Sales" userId="a2dc1a10d84dc067" providerId="LiveId" clId="{0648FE8A-45C0-4783-85A9-3330E5C08BBE}" dt="2022-02-08T05:38:12.587" v="2360" actId="113"/>
          <ac:spMkLst>
            <pc:docMk/>
            <pc:sldMk cId="1772366131" sldId="263"/>
            <ac:spMk id="9" creationId="{DAD94195-9E7A-4F87-8023-3350CF86D327}"/>
          </ac:spMkLst>
        </pc:spChg>
        <pc:graphicFrameChg chg="add del mod modGraphic">
          <ac:chgData name="Patricia May Sales" userId="a2dc1a10d84dc067" providerId="LiveId" clId="{0648FE8A-45C0-4783-85A9-3330E5C08BBE}" dt="2022-02-08T05:33:12.363" v="2017"/>
          <ac:graphicFrameMkLst>
            <pc:docMk/>
            <pc:sldMk cId="1772366131" sldId="263"/>
            <ac:graphicFrameMk id="4" creationId="{3E4F126A-FE30-405D-B763-9E56B8714ABA}"/>
          </ac:graphicFrameMkLst>
        </pc:graphicFrameChg>
        <pc:graphicFrameChg chg="add mod modGraphic">
          <ac:chgData name="Patricia May Sales" userId="a2dc1a10d84dc067" providerId="LiveId" clId="{0648FE8A-45C0-4783-85A9-3330E5C08BBE}" dt="2022-02-08T06:26:14.923" v="4356" actId="14734"/>
          <ac:graphicFrameMkLst>
            <pc:docMk/>
            <pc:sldMk cId="1772366131" sldId="263"/>
            <ac:graphicFrameMk id="5" creationId="{8FC61C17-6AAA-49C9-B695-78B8AF005B0D}"/>
          </ac:graphicFrameMkLst>
        </pc:graphicFrameChg>
        <pc:cxnChg chg="add">
          <ac:chgData name="Patricia May Sales" userId="a2dc1a10d84dc067" providerId="LiveId" clId="{0648FE8A-45C0-4783-85A9-3330E5C08BBE}" dt="2022-02-08T05:34:43.358" v="2024" actId="11529"/>
          <ac:cxnSpMkLst>
            <pc:docMk/>
            <pc:sldMk cId="1772366131" sldId="263"/>
            <ac:cxnSpMk id="7" creationId="{551071F1-AB11-4504-87E8-3E2424ADD05F}"/>
          </ac:cxnSpMkLst>
        </pc:cxnChg>
      </pc:sldChg>
      <pc:sldChg chg="addSp delSp modSp add mod">
        <pc:chgData name="Patricia May Sales" userId="a2dc1a10d84dc067" providerId="LiveId" clId="{0648FE8A-45C0-4783-85A9-3330E5C08BBE}" dt="2022-02-08T06:05:24.908" v="2847" actId="20577"/>
        <pc:sldMkLst>
          <pc:docMk/>
          <pc:sldMk cId="524469603" sldId="264"/>
        </pc:sldMkLst>
        <pc:spChg chg="mod">
          <ac:chgData name="Patricia May Sales" userId="a2dc1a10d84dc067" providerId="LiveId" clId="{0648FE8A-45C0-4783-85A9-3330E5C08BBE}" dt="2022-02-08T05:40:13.144" v="2475" actId="20577"/>
          <ac:spMkLst>
            <pc:docMk/>
            <pc:sldMk cId="524469603" sldId="264"/>
            <ac:spMk id="3" creationId="{8F971DF5-D61B-4C4C-9EA8-ADF9811E3975}"/>
          </ac:spMkLst>
        </pc:spChg>
        <pc:spChg chg="add mod">
          <ac:chgData name="Patricia May Sales" userId="a2dc1a10d84dc067" providerId="LiveId" clId="{0648FE8A-45C0-4783-85A9-3330E5C08BBE}" dt="2022-02-08T06:03:08.257" v="2608" actId="207"/>
          <ac:spMkLst>
            <pc:docMk/>
            <pc:sldMk cId="524469603" sldId="264"/>
            <ac:spMk id="6" creationId="{39D818EC-35E7-4932-BCC3-7BB397A79E3E}"/>
          </ac:spMkLst>
        </pc:spChg>
        <pc:spChg chg="mod">
          <ac:chgData name="Patricia May Sales" userId="a2dc1a10d84dc067" providerId="LiveId" clId="{0648FE8A-45C0-4783-85A9-3330E5C08BBE}" dt="2022-02-08T06:05:24.908" v="2847" actId="20577"/>
          <ac:spMkLst>
            <pc:docMk/>
            <pc:sldMk cId="524469603" sldId="264"/>
            <ac:spMk id="8" creationId="{476CF5FD-E431-4FB1-807E-E1DEB4805054}"/>
          </ac:spMkLst>
        </pc:spChg>
        <pc:graphicFrameChg chg="modGraphic">
          <ac:chgData name="Patricia May Sales" userId="a2dc1a10d84dc067" providerId="LiveId" clId="{0648FE8A-45C0-4783-85A9-3330E5C08BBE}" dt="2022-02-08T05:41:06.364" v="2486" actId="14734"/>
          <ac:graphicFrameMkLst>
            <pc:docMk/>
            <pc:sldMk cId="524469603" sldId="264"/>
            <ac:graphicFrameMk id="5" creationId="{8FC61C17-6AAA-49C9-B695-78B8AF005B0D}"/>
          </ac:graphicFrameMkLst>
        </pc:graphicFrameChg>
        <pc:cxnChg chg="add mod">
          <ac:chgData name="Patricia May Sales" userId="a2dc1a10d84dc067" providerId="LiveId" clId="{0648FE8A-45C0-4783-85A9-3330E5C08BBE}" dt="2022-02-08T06:05:00.738" v="2768" actId="14100"/>
          <ac:cxnSpMkLst>
            <pc:docMk/>
            <pc:sldMk cId="524469603" sldId="264"/>
            <ac:cxnSpMk id="4" creationId="{41E0BDE9-ADD6-48C9-B0B4-2D36766FF837}"/>
          </ac:cxnSpMkLst>
        </pc:cxnChg>
        <pc:cxnChg chg="del">
          <ac:chgData name="Patricia May Sales" userId="a2dc1a10d84dc067" providerId="LiveId" clId="{0648FE8A-45C0-4783-85A9-3330E5C08BBE}" dt="2022-02-08T05:40:36.356" v="2481" actId="478"/>
          <ac:cxnSpMkLst>
            <pc:docMk/>
            <pc:sldMk cId="524469603" sldId="264"/>
            <ac:cxnSpMk id="7" creationId="{551071F1-AB11-4504-87E8-3E2424ADD05F}"/>
          </ac:cxnSpMkLst>
        </pc:cxnChg>
      </pc:sldChg>
      <pc:sldChg chg="addSp delSp modSp add mod">
        <pc:chgData name="Patricia May Sales" userId="a2dc1a10d84dc067" providerId="LiveId" clId="{0648FE8A-45C0-4783-85A9-3330E5C08BBE}" dt="2022-02-08T06:21:17.803" v="4299" actId="122"/>
        <pc:sldMkLst>
          <pc:docMk/>
          <pc:sldMk cId="2130878111" sldId="265"/>
        </pc:sldMkLst>
        <pc:spChg chg="mod">
          <ac:chgData name="Patricia May Sales" userId="a2dc1a10d84dc067" providerId="LiveId" clId="{0648FE8A-45C0-4783-85A9-3330E5C08BBE}" dt="2022-02-08T06:06:15.280" v="2874" actId="20577"/>
          <ac:spMkLst>
            <pc:docMk/>
            <pc:sldMk cId="2130878111" sldId="265"/>
            <ac:spMk id="3" creationId="{8F971DF5-D61B-4C4C-9EA8-ADF9811E3975}"/>
          </ac:spMkLst>
        </pc:spChg>
        <pc:spChg chg="del">
          <ac:chgData name="Patricia May Sales" userId="a2dc1a10d84dc067" providerId="LiveId" clId="{0648FE8A-45C0-4783-85A9-3330E5C08BBE}" dt="2022-02-08T06:06:21.022" v="2876" actId="478"/>
          <ac:spMkLst>
            <pc:docMk/>
            <pc:sldMk cId="2130878111" sldId="265"/>
            <ac:spMk id="6" creationId="{39D818EC-35E7-4932-BCC3-7BB397A79E3E}"/>
          </ac:spMkLst>
        </pc:spChg>
        <pc:spChg chg="add mod">
          <ac:chgData name="Patricia May Sales" userId="a2dc1a10d84dc067" providerId="LiveId" clId="{0648FE8A-45C0-4783-85A9-3330E5C08BBE}" dt="2022-02-08T06:12:51.255" v="3108" actId="20577"/>
          <ac:spMkLst>
            <pc:docMk/>
            <pc:sldMk cId="2130878111" sldId="265"/>
            <ac:spMk id="7" creationId="{85FF8857-0149-421B-870C-485F99312880}"/>
          </ac:spMkLst>
        </pc:spChg>
        <pc:spChg chg="del mod">
          <ac:chgData name="Patricia May Sales" userId="a2dc1a10d84dc067" providerId="LiveId" clId="{0648FE8A-45C0-4783-85A9-3330E5C08BBE}" dt="2022-02-08T06:13:30.845" v="3297"/>
          <ac:spMkLst>
            <pc:docMk/>
            <pc:sldMk cId="2130878111" sldId="265"/>
            <ac:spMk id="8" creationId="{476CF5FD-E431-4FB1-807E-E1DEB4805054}"/>
          </ac:spMkLst>
        </pc:spChg>
        <pc:spChg chg="add mod">
          <ac:chgData name="Patricia May Sales" userId="a2dc1a10d84dc067" providerId="LiveId" clId="{0648FE8A-45C0-4783-85A9-3330E5C08BBE}" dt="2022-02-08T06:20:38.454" v="4250" actId="1076"/>
          <ac:spMkLst>
            <pc:docMk/>
            <pc:sldMk cId="2130878111" sldId="265"/>
            <ac:spMk id="13" creationId="{F0C63271-9C29-485B-A195-1B99B926AF2E}"/>
          </ac:spMkLst>
        </pc:spChg>
        <pc:graphicFrameChg chg="add del mod">
          <ac:chgData name="Patricia May Sales" userId="a2dc1a10d84dc067" providerId="LiveId" clId="{0648FE8A-45C0-4783-85A9-3330E5C08BBE}" dt="2022-02-08T06:08:47.009" v="2901"/>
          <ac:graphicFrameMkLst>
            <pc:docMk/>
            <pc:sldMk cId="2130878111" sldId="265"/>
            <ac:graphicFrameMk id="2" creationId="{6FBA19B5-94B3-4DA7-8E89-8951E087CE5B}"/>
          </ac:graphicFrameMkLst>
        </pc:graphicFrameChg>
        <pc:graphicFrameChg chg="add del modGraphic">
          <ac:chgData name="Patricia May Sales" userId="a2dc1a10d84dc067" providerId="LiveId" clId="{0648FE8A-45C0-4783-85A9-3330E5C08BBE}" dt="2022-02-08T06:18:29.173" v="3416" actId="20577"/>
          <ac:graphicFrameMkLst>
            <pc:docMk/>
            <pc:sldMk cId="2130878111" sldId="265"/>
            <ac:graphicFrameMk id="5" creationId="{8FC61C17-6AAA-49C9-B695-78B8AF005B0D}"/>
          </ac:graphicFrameMkLst>
        </pc:graphicFrameChg>
        <pc:graphicFrameChg chg="add mod modGraphic">
          <ac:chgData name="Patricia May Sales" userId="a2dc1a10d84dc067" providerId="LiveId" clId="{0648FE8A-45C0-4783-85A9-3330E5C08BBE}" dt="2022-02-08T06:13:59.832" v="3321" actId="20577"/>
          <ac:graphicFrameMkLst>
            <pc:docMk/>
            <pc:sldMk cId="2130878111" sldId="265"/>
            <ac:graphicFrameMk id="10" creationId="{72943717-18E7-45BD-A391-EDF3F5F021C3}"/>
          </ac:graphicFrameMkLst>
        </pc:graphicFrameChg>
        <pc:graphicFrameChg chg="add del mod">
          <ac:chgData name="Patricia May Sales" userId="a2dc1a10d84dc067" providerId="LiveId" clId="{0648FE8A-45C0-4783-85A9-3330E5C08BBE}" dt="2022-02-08T06:19:01.684" v="3553" actId="21"/>
          <ac:graphicFrameMkLst>
            <pc:docMk/>
            <pc:sldMk cId="2130878111" sldId="265"/>
            <ac:graphicFrameMk id="14" creationId="{13AA0075-523E-4D7E-8416-2D1485FBFBFC}"/>
          </ac:graphicFrameMkLst>
        </pc:graphicFrameChg>
        <pc:graphicFrameChg chg="add del mod">
          <ac:chgData name="Patricia May Sales" userId="a2dc1a10d84dc067" providerId="LiveId" clId="{0648FE8A-45C0-4783-85A9-3330E5C08BBE}" dt="2022-02-08T06:19:08.356" v="3555" actId="478"/>
          <ac:graphicFrameMkLst>
            <pc:docMk/>
            <pc:sldMk cId="2130878111" sldId="265"/>
            <ac:graphicFrameMk id="15" creationId="{7FE87951-AA62-4BA3-AE0D-BB62552C4A03}"/>
          </ac:graphicFrameMkLst>
        </pc:graphicFrameChg>
        <pc:graphicFrameChg chg="add mod modGraphic">
          <ac:chgData name="Patricia May Sales" userId="a2dc1a10d84dc067" providerId="LiveId" clId="{0648FE8A-45C0-4783-85A9-3330E5C08BBE}" dt="2022-02-08T06:21:17.803" v="4299" actId="122"/>
          <ac:graphicFrameMkLst>
            <pc:docMk/>
            <pc:sldMk cId="2130878111" sldId="265"/>
            <ac:graphicFrameMk id="16" creationId="{5B9B05A2-F024-49FF-A723-6A71CCF3C2A3}"/>
          </ac:graphicFrameMkLst>
        </pc:graphicFrameChg>
        <pc:cxnChg chg="del">
          <ac:chgData name="Patricia May Sales" userId="a2dc1a10d84dc067" providerId="LiveId" clId="{0648FE8A-45C0-4783-85A9-3330E5C08BBE}" dt="2022-02-08T06:06:18.247" v="2875" actId="478"/>
          <ac:cxnSpMkLst>
            <pc:docMk/>
            <pc:sldMk cId="2130878111" sldId="265"/>
            <ac:cxnSpMk id="4" creationId="{41E0BDE9-ADD6-48C9-B0B4-2D36766FF837}"/>
          </ac:cxnSpMkLst>
        </pc:cxnChg>
        <pc:cxnChg chg="add">
          <ac:chgData name="Patricia May Sales" userId="a2dc1a10d84dc067" providerId="LiveId" clId="{0648FE8A-45C0-4783-85A9-3330E5C08BBE}" dt="2022-02-08T06:14:38.979" v="3324" actId="11529"/>
          <ac:cxnSpMkLst>
            <pc:docMk/>
            <pc:sldMk cId="2130878111" sldId="265"/>
            <ac:cxnSpMk id="12" creationId="{70A291EB-2255-4DB2-853F-5D9B199A72D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2/8/2022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5175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3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1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5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4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3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9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2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5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7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3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3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D6AF9-767C-4972-9CBD-BFBCCB250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1422631"/>
          </a:xfrm>
        </p:spPr>
        <p:txBody>
          <a:bodyPr anchor="ctr">
            <a:normAutofit/>
          </a:bodyPr>
          <a:lstStyle/>
          <a:p>
            <a:pPr algn="l"/>
            <a:r>
              <a:rPr lang="en-AU" sz="5100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18CEE-579C-4305-A342-8C0C86527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Treasure Hunt Game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733BFEA1-12EB-428D-9EDF-D369E4E639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2" r="23215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5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865C-CC35-4BE0-9A04-A7898B7C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F944-81B1-4763-B360-2EDB9974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74173"/>
            <a:ext cx="9144000" cy="2842953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The projects goal was to build a treasure hunt game using HTML, CSS and JavaScript</a:t>
            </a:r>
          </a:p>
          <a:p>
            <a:r>
              <a:rPr lang="en-AU" dirty="0"/>
              <a:t>The Project had 4 level of complexities</a:t>
            </a:r>
          </a:p>
          <a:p>
            <a:r>
              <a:rPr lang="en-AU" dirty="0"/>
              <a:t>Maze should be randomly generated depending on the complexity chosen by the player.</a:t>
            </a:r>
          </a:p>
          <a:p>
            <a:r>
              <a:rPr lang="en-AU" dirty="0"/>
              <a:t>The movement to target should be controlled by Arrow keys</a:t>
            </a:r>
          </a:p>
          <a:p>
            <a:r>
              <a:rPr lang="en-AU" dirty="0"/>
              <a:t>Once target is achieved ,a message is displayed to the player saying congratulations and the number of steps taken to reach the treasure.</a:t>
            </a:r>
          </a:p>
        </p:txBody>
      </p:sp>
    </p:spTree>
    <p:extLst>
      <p:ext uri="{BB962C8B-B14F-4D97-AF65-F5344CB8AC3E}">
        <p14:creationId xmlns:p14="http://schemas.microsoft.com/office/powerpoint/2010/main" val="15044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865C-CC35-4BE0-9A04-A7898B7C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Description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F944-81B1-4763-B360-2EDB9974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3042828"/>
            <a:ext cx="9144000" cy="2842953"/>
          </a:xfrm>
        </p:spPr>
        <p:txBody>
          <a:bodyPr>
            <a:normAutofit/>
          </a:bodyPr>
          <a:lstStyle/>
          <a:p>
            <a:r>
              <a:rPr lang="en-AU" dirty="0"/>
              <a:t>Make a maze that is generated randomly based on the level chosen – Easy, Medium, Hard, and Extreme. When the maze is completed, display the number of steps to reach the treasure goal.</a:t>
            </a:r>
          </a:p>
        </p:txBody>
      </p:sp>
    </p:spTree>
    <p:extLst>
      <p:ext uri="{BB962C8B-B14F-4D97-AF65-F5344CB8AC3E}">
        <p14:creationId xmlns:p14="http://schemas.microsoft.com/office/powerpoint/2010/main" val="390472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865C-CC35-4BE0-9A04-A7898B7C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F944-81B1-4763-B360-2EDB9974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2432305"/>
            <a:ext cx="9144000" cy="3127248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HTML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AU" dirty="0"/>
              <a:t>We made the boiler framework for the HTML which  consists of the sections where we will display our Maze, dropdown list for the levels, and the congratulatory message. We assigned each </a:t>
            </a:r>
            <a:r>
              <a:rPr lang="en-AU" dirty="0" err="1"/>
              <a:t>divs</a:t>
            </a:r>
            <a:r>
              <a:rPr lang="en-AU" dirty="0"/>
              <a:t> with classes to access it in our JavaScript.</a:t>
            </a:r>
          </a:p>
          <a:p>
            <a:r>
              <a:rPr lang="en-AU" dirty="0"/>
              <a:t>CSS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AU" dirty="0"/>
              <a:t>We style the maze using CSS.</a:t>
            </a:r>
          </a:p>
          <a:p>
            <a:r>
              <a:rPr lang="en-AU" dirty="0"/>
              <a:t>JavaScript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AU" dirty="0"/>
              <a:t>90% of our code is in JavaScript.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AU" dirty="0"/>
              <a:t>We applied the Depth First Search Algorithm and Recursive </a:t>
            </a:r>
            <a:r>
              <a:rPr lang="en-AU" dirty="0" err="1"/>
              <a:t>Backtracing</a:t>
            </a:r>
            <a:r>
              <a:rPr lang="en-AU" dirty="0"/>
              <a:t> Algorithm.</a:t>
            </a:r>
          </a:p>
        </p:txBody>
      </p:sp>
    </p:spTree>
    <p:extLst>
      <p:ext uri="{BB962C8B-B14F-4D97-AF65-F5344CB8AC3E}">
        <p14:creationId xmlns:p14="http://schemas.microsoft.com/office/powerpoint/2010/main" val="168473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4E37-0EEF-4FB9-A541-CEDB90C5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Solution Approach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AB6CC-FCBC-4A0F-97B8-7E218AF70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69857"/>
            <a:ext cx="9144000" cy="3856333"/>
          </a:xfrm>
        </p:spPr>
        <p:txBody>
          <a:bodyPr/>
          <a:lstStyle/>
          <a:p>
            <a:r>
              <a:rPr lang="en-SG" dirty="0"/>
              <a:t>Depth First Search Algorithm</a:t>
            </a:r>
            <a:endParaRPr lang="en-GB" dirty="0"/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6FD9D9B1-DE76-4305-9902-20272AF12A73}"/>
              </a:ext>
            </a:extLst>
          </p:cNvPr>
          <p:cNvSpPr/>
          <p:nvPr/>
        </p:nvSpPr>
        <p:spPr>
          <a:xfrm>
            <a:off x="1998813" y="3000519"/>
            <a:ext cx="3492181" cy="2426146"/>
          </a:xfrm>
          <a:prstGeom prst="flowChartInputOutp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Class Maze:</a:t>
            </a:r>
          </a:p>
          <a:p>
            <a:pPr algn="ctr"/>
            <a:r>
              <a:rPr lang="en-SG" dirty="0"/>
              <a:t>Size, rows, columns, grid, and stack</a:t>
            </a:r>
            <a:endParaRPr lang="en-GB" dirty="0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99EDA86A-33FA-44B4-B6D0-51E54F409454}"/>
              </a:ext>
            </a:extLst>
          </p:cNvPr>
          <p:cNvSpPr/>
          <p:nvPr/>
        </p:nvSpPr>
        <p:spPr>
          <a:xfrm>
            <a:off x="6701007" y="3234862"/>
            <a:ext cx="3826079" cy="1893129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Class Cell: row number, column number, the parent grid, the parent size, visited, walls (top, right, bottom, and left)  </a:t>
            </a:r>
            <a:endParaRPr lang="en-GB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DB328F-05A7-41CB-967C-28DBD47A7443}"/>
              </a:ext>
            </a:extLst>
          </p:cNvPr>
          <p:cNvCxnSpPr>
            <a:stCxn id="4" idx="5"/>
          </p:cNvCxnSpPr>
          <p:nvPr/>
        </p:nvCxnSpPr>
        <p:spPr>
          <a:xfrm>
            <a:off x="5141776" y="4213592"/>
            <a:ext cx="1883941" cy="13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0E74FE-4FC8-43EA-982F-CE7BEC2A40DD}"/>
              </a:ext>
            </a:extLst>
          </p:cNvPr>
          <p:cNvSpPr txBox="1"/>
          <p:nvPr/>
        </p:nvSpPr>
        <p:spPr>
          <a:xfrm>
            <a:off x="5003928" y="5159635"/>
            <a:ext cx="5757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For every class Maze, there will be class Cells depending on the number of rows and columns. </a:t>
            </a:r>
          </a:p>
          <a:p>
            <a:r>
              <a:rPr lang="en-SG" b="1" dirty="0"/>
              <a:t>No. of cells = number of rows * number of columns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3446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71DF5-D61B-4C4C-9EA8-ADF9811E3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304973"/>
            <a:ext cx="9144000" cy="4794075"/>
          </a:xfrm>
        </p:spPr>
        <p:txBody>
          <a:bodyPr/>
          <a:lstStyle/>
          <a:p>
            <a:r>
              <a:rPr lang="en-SG" dirty="0"/>
              <a:t>Depth First Search Algorithm</a:t>
            </a:r>
          </a:p>
          <a:p>
            <a:pPr marL="0" indent="0">
              <a:buNone/>
            </a:pPr>
            <a:r>
              <a:rPr lang="en-GB" dirty="0"/>
              <a:t>Draw maze and Check the </a:t>
            </a:r>
            <a:r>
              <a:rPr lang="en-GB" dirty="0" err="1"/>
              <a:t>neighbor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C61C17-6AAA-49C9-B695-78B8AF005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126972"/>
              </p:ext>
            </p:extLst>
          </p:nvPr>
        </p:nvGraphicFramePr>
        <p:xfrm>
          <a:off x="1594456" y="2545616"/>
          <a:ext cx="2959100" cy="2091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194200110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2978623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7855351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50074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8007738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760878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11426326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296765488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39829857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75365673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418856444"/>
                    </a:ext>
                  </a:extLst>
                </a:gridCol>
              </a:tblGrid>
              <a:tr h="18669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56078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 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01309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 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762182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44049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18325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12158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3300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01645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94063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7214052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95118800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1071F1-AB11-4504-87E8-3E2424ADD05F}"/>
              </a:ext>
            </a:extLst>
          </p:cNvPr>
          <p:cNvCxnSpPr/>
          <p:nvPr/>
        </p:nvCxnSpPr>
        <p:spPr>
          <a:xfrm>
            <a:off x="2191803" y="2807530"/>
            <a:ext cx="3248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6CF5FD-E431-4FB1-807E-E1DEB4805054}"/>
              </a:ext>
            </a:extLst>
          </p:cNvPr>
          <p:cNvSpPr txBox="1"/>
          <p:nvPr/>
        </p:nvSpPr>
        <p:spPr>
          <a:xfrm>
            <a:off x="5490996" y="2484364"/>
            <a:ext cx="3579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Our starting point will be at position 0,0. To create the maze, we will search for the available </a:t>
            </a:r>
            <a:r>
              <a:rPr lang="en-SG" dirty="0" err="1"/>
              <a:t>neighbors</a:t>
            </a:r>
            <a:r>
              <a:rPr lang="en-SG" dirty="0"/>
              <a:t> and randomly select a </a:t>
            </a:r>
            <a:r>
              <a:rPr lang="en-SG" dirty="0" err="1"/>
              <a:t>neighbor</a:t>
            </a:r>
            <a:r>
              <a:rPr lang="en-SG" dirty="0"/>
              <a:t> where we can pass the current position.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94195-9E7A-4F87-8023-3350CF86D327}"/>
              </a:ext>
            </a:extLst>
          </p:cNvPr>
          <p:cNvSpPr txBox="1"/>
          <p:nvPr/>
        </p:nvSpPr>
        <p:spPr>
          <a:xfrm>
            <a:off x="1594456" y="4912028"/>
            <a:ext cx="4501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Legends:</a:t>
            </a:r>
          </a:p>
          <a:p>
            <a:r>
              <a:rPr lang="en-SG" dirty="0"/>
              <a:t>C = current position</a:t>
            </a:r>
          </a:p>
          <a:p>
            <a:r>
              <a:rPr lang="en-SG" dirty="0"/>
              <a:t>N = </a:t>
            </a:r>
            <a:r>
              <a:rPr lang="en-SG" dirty="0" err="1"/>
              <a:t>neighbors</a:t>
            </a:r>
            <a:endParaRPr lang="en-SG" dirty="0"/>
          </a:p>
          <a:p>
            <a:r>
              <a:rPr lang="en-SG" dirty="0"/>
              <a:t>X = visited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36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71DF5-D61B-4C4C-9EA8-ADF9811E3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304973"/>
            <a:ext cx="9144000" cy="4794075"/>
          </a:xfrm>
        </p:spPr>
        <p:txBody>
          <a:bodyPr/>
          <a:lstStyle/>
          <a:p>
            <a:r>
              <a:rPr lang="en-SG" dirty="0"/>
              <a:t>Depth First Search Algorithm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C61C17-6AAA-49C9-B695-78B8AF005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572747"/>
              </p:ext>
            </p:extLst>
          </p:nvPr>
        </p:nvGraphicFramePr>
        <p:xfrm>
          <a:off x="1594456" y="2545616"/>
          <a:ext cx="2959100" cy="21163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194200110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2978623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7855351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50074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8007738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760878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11426326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296765488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39829857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75365673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418856444"/>
                    </a:ext>
                  </a:extLst>
                </a:gridCol>
              </a:tblGrid>
              <a:tr h="211369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56078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 C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 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01309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 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762182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44049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18325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12158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3300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01645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94063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7214052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951188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76CF5FD-E431-4FB1-807E-E1DEB4805054}"/>
              </a:ext>
            </a:extLst>
          </p:cNvPr>
          <p:cNvSpPr txBox="1"/>
          <p:nvPr/>
        </p:nvSpPr>
        <p:spPr>
          <a:xfrm>
            <a:off x="5490996" y="2484364"/>
            <a:ext cx="35794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current indicator is now at the previous </a:t>
            </a:r>
            <a:r>
              <a:rPr lang="en-SG" dirty="0" err="1"/>
              <a:t>neighbor</a:t>
            </a:r>
            <a:r>
              <a:rPr lang="en-SG" dirty="0"/>
              <a:t> cell.</a:t>
            </a:r>
          </a:p>
          <a:p>
            <a:endParaRPr lang="en-SG" dirty="0"/>
          </a:p>
          <a:p>
            <a:r>
              <a:rPr lang="en-SG" dirty="0"/>
              <a:t>From </a:t>
            </a:r>
          </a:p>
          <a:p>
            <a:r>
              <a:rPr lang="en-SG" dirty="0"/>
              <a:t>    current= 0,0</a:t>
            </a:r>
          </a:p>
          <a:p>
            <a:r>
              <a:rPr lang="en-SG" dirty="0"/>
              <a:t>    </a:t>
            </a:r>
            <a:r>
              <a:rPr lang="en-SG" dirty="0" err="1"/>
              <a:t>neighbor</a:t>
            </a:r>
            <a:r>
              <a:rPr lang="en-SG" dirty="0"/>
              <a:t> = 0,1</a:t>
            </a:r>
          </a:p>
          <a:p>
            <a:r>
              <a:rPr lang="en-SG" dirty="0"/>
              <a:t>To</a:t>
            </a:r>
          </a:p>
          <a:p>
            <a:r>
              <a:rPr lang="en-SG" dirty="0"/>
              <a:t>    current=0,1</a:t>
            </a:r>
          </a:p>
          <a:p>
            <a:r>
              <a:rPr lang="en-SG" dirty="0"/>
              <a:t>    </a:t>
            </a:r>
            <a:r>
              <a:rPr lang="en-SG" dirty="0" err="1"/>
              <a:t>neighbor</a:t>
            </a:r>
            <a:r>
              <a:rPr lang="en-SG" dirty="0"/>
              <a:t> = (0,2) and (1,1)</a:t>
            </a:r>
          </a:p>
          <a:p>
            <a:r>
              <a:rPr lang="en-SG" dirty="0"/>
              <a:t>    visited = 0,0</a:t>
            </a:r>
          </a:p>
          <a:p>
            <a:endParaRPr lang="en-SG" dirty="0"/>
          </a:p>
          <a:p>
            <a:r>
              <a:rPr lang="en-SG" dirty="0"/>
              <a:t>The visited cell will be placed at a stack to be used for backtracking. </a:t>
            </a:r>
          </a:p>
          <a:p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94195-9E7A-4F87-8023-3350CF86D327}"/>
              </a:ext>
            </a:extLst>
          </p:cNvPr>
          <p:cNvSpPr txBox="1"/>
          <p:nvPr/>
        </p:nvSpPr>
        <p:spPr>
          <a:xfrm>
            <a:off x="1594456" y="4912028"/>
            <a:ext cx="4501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Legends:</a:t>
            </a:r>
          </a:p>
          <a:p>
            <a:r>
              <a:rPr lang="en-SG" dirty="0"/>
              <a:t>C = current position</a:t>
            </a:r>
          </a:p>
          <a:p>
            <a:r>
              <a:rPr lang="en-SG" dirty="0"/>
              <a:t>N = </a:t>
            </a:r>
            <a:r>
              <a:rPr lang="en-SG" dirty="0" err="1"/>
              <a:t>neighbors</a:t>
            </a:r>
            <a:endParaRPr lang="en-SG" dirty="0"/>
          </a:p>
          <a:p>
            <a:r>
              <a:rPr lang="en-SG" dirty="0"/>
              <a:t>X = visited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E0BDE9-ADD6-48C9-B0B4-2D36766FF837}"/>
              </a:ext>
            </a:extLst>
          </p:cNvPr>
          <p:cNvCxnSpPr>
            <a:cxnSpLocks/>
          </p:cNvCxnSpPr>
          <p:nvPr/>
        </p:nvCxnSpPr>
        <p:spPr>
          <a:xfrm flipV="1">
            <a:off x="2426147" y="2803411"/>
            <a:ext cx="2908619" cy="1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9D818EC-35E7-4932-BCC3-7BB397A79E3E}"/>
              </a:ext>
            </a:extLst>
          </p:cNvPr>
          <p:cNvSpPr/>
          <p:nvPr/>
        </p:nvSpPr>
        <p:spPr>
          <a:xfrm>
            <a:off x="2159638" y="2711035"/>
            <a:ext cx="261914" cy="29407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46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71DF5-D61B-4C4C-9EA8-ADF9811E3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304973"/>
            <a:ext cx="9144000" cy="4794075"/>
          </a:xfrm>
        </p:spPr>
        <p:txBody>
          <a:bodyPr/>
          <a:lstStyle/>
          <a:p>
            <a:r>
              <a:rPr lang="en-SG" dirty="0"/>
              <a:t>Recursive Backtracking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C61C17-6AAA-49C9-B695-78B8AF005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665339"/>
              </p:ext>
            </p:extLst>
          </p:nvPr>
        </p:nvGraphicFramePr>
        <p:xfrm>
          <a:off x="1594456" y="2545616"/>
          <a:ext cx="2959100" cy="21163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194200110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2978623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7855351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50074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8007738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760878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11426326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296765488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39829857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75365673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418856444"/>
                    </a:ext>
                  </a:extLst>
                </a:gridCol>
              </a:tblGrid>
              <a:tr h="211369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56078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 X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 C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01309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 X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X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762182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44049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18325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12158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3300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01645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94063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7214052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951188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AD94195-9E7A-4F87-8023-3350CF86D327}"/>
              </a:ext>
            </a:extLst>
          </p:cNvPr>
          <p:cNvSpPr txBox="1"/>
          <p:nvPr/>
        </p:nvSpPr>
        <p:spPr>
          <a:xfrm>
            <a:off x="1594456" y="4912028"/>
            <a:ext cx="4501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Legends:</a:t>
            </a:r>
          </a:p>
          <a:p>
            <a:r>
              <a:rPr lang="en-SG" dirty="0"/>
              <a:t>C = current position</a:t>
            </a:r>
          </a:p>
          <a:p>
            <a:r>
              <a:rPr lang="en-SG" dirty="0"/>
              <a:t>N = </a:t>
            </a:r>
            <a:r>
              <a:rPr lang="en-SG" dirty="0" err="1"/>
              <a:t>neighbors</a:t>
            </a:r>
            <a:endParaRPr lang="en-SG" dirty="0"/>
          </a:p>
          <a:p>
            <a:r>
              <a:rPr lang="en-SG" dirty="0"/>
              <a:t>X = visited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F8857-0149-421B-870C-485F99312880}"/>
              </a:ext>
            </a:extLst>
          </p:cNvPr>
          <p:cNvSpPr txBox="1"/>
          <p:nvPr/>
        </p:nvSpPr>
        <p:spPr>
          <a:xfrm>
            <a:off x="5366931" y="2063144"/>
            <a:ext cx="4264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 this scenario, cell(0,2) has no unvisited </a:t>
            </a:r>
            <a:r>
              <a:rPr lang="en-SG" dirty="0" err="1"/>
              <a:t>neighbors</a:t>
            </a:r>
            <a:r>
              <a:rPr lang="en-SG" dirty="0"/>
              <a:t>. This is where we should do the backtracking.</a:t>
            </a:r>
          </a:p>
          <a:p>
            <a:endParaRPr lang="en-SG" dirty="0"/>
          </a:p>
          <a:p>
            <a:r>
              <a:rPr lang="en-SG" dirty="0"/>
              <a:t>Stack:</a:t>
            </a:r>
          </a:p>
          <a:p>
            <a:endParaRPr lang="en-GB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2943717-18E7-45BD-A391-EDF3F5F02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672662"/>
              </p:ext>
            </p:extLst>
          </p:nvPr>
        </p:nvGraphicFramePr>
        <p:xfrm>
          <a:off x="5322020" y="3683440"/>
          <a:ext cx="996088" cy="2262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088">
                  <a:extLst>
                    <a:ext uri="{9D8B030D-6E8A-4147-A177-3AD203B41FA5}">
                      <a16:colId xmlns:a16="http://schemas.microsoft.com/office/drawing/2014/main" val="4249036628"/>
                    </a:ext>
                  </a:extLst>
                </a:gridCol>
              </a:tblGrid>
              <a:tr h="377079">
                <a:tc>
                  <a:txBody>
                    <a:bodyPr/>
                    <a:lstStyle/>
                    <a:p>
                      <a:r>
                        <a:rPr lang="en-SG" dirty="0"/>
                        <a:t>0,3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41787"/>
                  </a:ext>
                </a:extLst>
              </a:tr>
              <a:tr h="377079">
                <a:tc>
                  <a:txBody>
                    <a:bodyPr/>
                    <a:lstStyle/>
                    <a:p>
                      <a:r>
                        <a:rPr lang="en-SG" dirty="0"/>
                        <a:t>1,3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707910"/>
                  </a:ext>
                </a:extLst>
              </a:tr>
              <a:tr h="377079">
                <a:tc>
                  <a:txBody>
                    <a:bodyPr/>
                    <a:lstStyle/>
                    <a:p>
                      <a:r>
                        <a:rPr lang="en-SG" dirty="0"/>
                        <a:t>1,2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263203"/>
                  </a:ext>
                </a:extLst>
              </a:tr>
              <a:tr h="377079">
                <a:tc>
                  <a:txBody>
                    <a:bodyPr/>
                    <a:lstStyle/>
                    <a:p>
                      <a:r>
                        <a:rPr lang="en-SG" dirty="0"/>
                        <a:t>1,1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803371"/>
                  </a:ext>
                </a:extLst>
              </a:tr>
              <a:tr h="377079">
                <a:tc>
                  <a:txBody>
                    <a:bodyPr/>
                    <a:lstStyle/>
                    <a:p>
                      <a:r>
                        <a:rPr lang="en-SG" dirty="0"/>
                        <a:t>0,1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2790"/>
                  </a:ext>
                </a:extLst>
              </a:tr>
              <a:tr h="377079">
                <a:tc>
                  <a:txBody>
                    <a:bodyPr/>
                    <a:lstStyle/>
                    <a:p>
                      <a:r>
                        <a:rPr lang="en-SG" dirty="0"/>
                        <a:t>0,0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43161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A291EB-2255-4DB2-853F-5D9B199A72DC}"/>
              </a:ext>
            </a:extLst>
          </p:cNvPr>
          <p:cNvCxnSpPr/>
          <p:nvPr/>
        </p:nvCxnSpPr>
        <p:spPr>
          <a:xfrm>
            <a:off x="6377825" y="3868969"/>
            <a:ext cx="951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C63271-9C29-485B-A195-1B99B926AF2E}"/>
              </a:ext>
            </a:extLst>
          </p:cNvPr>
          <p:cNvSpPr txBox="1"/>
          <p:nvPr/>
        </p:nvSpPr>
        <p:spPr>
          <a:xfrm>
            <a:off x="7387173" y="3303787"/>
            <a:ext cx="2681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Pop this item in the stack and choose another </a:t>
            </a:r>
            <a:r>
              <a:rPr lang="en-SG" dirty="0" err="1"/>
              <a:t>neighbor</a:t>
            </a:r>
            <a:r>
              <a:rPr lang="en-SG" dirty="0"/>
              <a:t>.</a:t>
            </a:r>
          </a:p>
          <a:p>
            <a:endParaRPr lang="en-GB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B9B05A2-F024-49FF-A723-6A71CCF3C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184304"/>
              </p:ext>
            </p:extLst>
          </p:nvPr>
        </p:nvGraphicFramePr>
        <p:xfrm>
          <a:off x="6861091" y="4315456"/>
          <a:ext cx="2959100" cy="21163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194200110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2978623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7855351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50074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8007738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760878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11426326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296765488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39829857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75365673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418856444"/>
                    </a:ext>
                  </a:extLst>
                </a:gridCol>
              </a:tblGrid>
              <a:tr h="211369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56078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 X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 C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01309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 X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X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762182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44049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18325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12158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3300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01645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94063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7214052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951188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87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865C-CC35-4BE0-9A04-A7898B7C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Events Flow in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F944-81B1-4763-B360-2EDB9974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player selects the difficulty level</a:t>
            </a:r>
          </a:p>
          <a:p>
            <a:r>
              <a:rPr lang="en-AU" dirty="0"/>
              <a:t>Based on the above selection a maze is generated</a:t>
            </a:r>
          </a:p>
          <a:p>
            <a:r>
              <a:rPr lang="en-AU" dirty="0"/>
              <a:t>Player uses mouse keys to navigate to the treasure</a:t>
            </a:r>
          </a:p>
          <a:p>
            <a:r>
              <a:rPr lang="en-AU" dirty="0"/>
              <a:t>Finally after reaching the treasure, the player gets a congratulation message and the steps it took to the treasure.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1595074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241B2F"/>
      </a:dk2>
      <a:lt2>
        <a:srgbClr val="F0F3F1"/>
      </a:lt2>
      <a:accent1>
        <a:srgbClr val="E729AF"/>
      </a:accent1>
      <a:accent2>
        <a:srgbClr val="BD17D5"/>
      </a:accent2>
      <a:accent3>
        <a:srgbClr val="8029E7"/>
      </a:accent3>
      <a:accent4>
        <a:srgbClr val="362FD9"/>
      </a:accent4>
      <a:accent5>
        <a:srgbClr val="2970E7"/>
      </a:accent5>
      <a:accent6>
        <a:srgbClr val="17ADD5"/>
      </a:accent6>
      <a:hlink>
        <a:srgbClr val="3F5A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215</TotalTime>
  <Words>1001</Words>
  <Application>Microsoft Office PowerPoint</Application>
  <PresentationFormat>Widescreen</PresentationFormat>
  <Paragraphs>548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Aharoni</vt:lpstr>
      <vt:lpstr>Arial</vt:lpstr>
      <vt:lpstr>Avenir Next LT Pro</vt:lpstr>
      <vt:lpstr>Calibri</vt:lpstr>
      <vt:lpstr>PrismaticVTI</vt:lpstr>
      <vt:lpstr>Introduction</vt:lpstr>
      <vt:lpstr>Introduction</vt:lpstr>
      <vt:lpstr>Description of the Problem</vt:lpstr>
      <vt:lpstr>Solution Approach</vt:lpstr>
      <vt:lpstr>Solution Approach</vt:lpstr>
      <vt:lpstr>PowerPoint Presentation</vt:lpstr>
      <vt:lpstr>PowerPoint Presentation</vt:lpstr>
      <vt:lpstr>PowerPoint Presentation</vt:lpstr>
      <vt:lpstr>Events Flow in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Babita Joshi</dc:creator>
  <cp:lastModifiedBy>Patricia May Sales</cp:lastModifiedBy>
  <cp:revision>2</cp:revision>
  <dcterms:created xsi:type="dcterms:W3CDTF">2022-02-07T10:18:53Z</dcterms:created>
  <dcterms:modified xsi:type="dcterms:W3CDTF">2022-02-08T06:33:23Z</dcterms:modified>
</cp:coreProperties>
</file>