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5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8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9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3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5AF9E-CAA9-8A82-F662-CD2C7A8BD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en-IN" sz="5800"/>
              <a:t>Roles in patch management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DA00B"/>
          </a:solidFill>
          <a:ln w="38100" cap="rnd">
            <a:solidFill>
              <a:srgbClr val="FDA00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083D8BB-A008-80E1-3F82-B65F4161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97" y="640080"/>
            <a:ext cx="50270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4C565-0CDC-65A8-2BFD-AB46DA8A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726279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Workflow</a:t>
            </a:r>
            <a:endParaRPr lang="en-US" sz="58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9ECFF"/>
          </a:solidFill>
          <a:ln w="38100" cap="rnd">
            <a:solidFill>
              <a:srgbClr val="89EC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54B44D2-E3DD-3EB4-B650-38FBB37AC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41" y="-13951"/>
            <a:ext cx="7234481" cy="68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26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The Hand Bold</vt:lpstr>
      <vt:lpstr>The Serif Hand Black</vt:lpstr>
      <vt:lpstr>SketchyVTI</vt:lpstr>
      <vt:lpstr>Roles in patch management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in patch management</dc:title>
  <dc:creator>shiva sainath reddy sama</dc:creator>
  <cp:lastModifiedBy>shiva sainath reddy sama</cp:lastModifiedBy>
  <cp:revision>1</cp:revision>
  <dcterms:created xsi:type="dcterms:W3CDTF">2023-04-26T09:16:14Z</dcterms:created>
  <dcterms:modified xsi:type="dcterms:W3CDTF">2023-04-26T09:29:00Z</dcterms:modified>
</cp:coreProperties>
</file>