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C5BB-7C71-2E36-C23F-5FAC52F2E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16CC1-902B-CA82-1CEC-1B2B23B26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9ADA7-FCCA-8541-580A-7CE7F764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99842-1F63-47E6-ED4E-088C6541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1249-80B9-7F4B-42E6-038AA56B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59D-21D5-8315-9884-33184C6F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449B-FD37-D694-0E76-98BF4CE0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07D5-3584-A5AA-69BA-F0E94C71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9BDE-6583-FCD5-2934-A2746320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252D-F897-1BE3-058B-F5BE2A96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A681F-F1BA-1C42-F035-236FD48C4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CE15A-BC84-5142-C96A-C7CE4F4B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9671-EDA2-52C6-087D-BAA81300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201F-CE53-9957-FDB2-6CDE339C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1892-F926-AEE3-66B1-C15627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7874-C216-F34C-9A76-A4C4943B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A5E1-4F01-0B6C-8C86-095C6B00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B28F-C3E4-5411-07AA-51D40583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4689-5F58-7A14-74FD-595B094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1223E-741B-1C91-5696-83EE7D6D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8B96-74BE-0945-56AC-A5F510A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A9D78-7E36-CE80-752B-EC4CA192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2AAA-82DE-3C15-C572-F50B2681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FA992-BD41-25BC-41C6-7D4AB103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4211-09B7-30EF-7CB7-F7DD9A93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2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B199-8715-5291-E3F6-B66758D4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1C18-8C0B-CC8E-8A39-1B052FD58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72BD-DFCA-33BC-B16C-9162FCDD4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F950A-6D9B-8085-AB1C-1EA0773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F190C-E559-A972-E0B1-1796FDA3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3F97F-598F-9AD3-FD3C-EE35A23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A0AD-A285-8A4B-4DCF-CEE051F2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3B498-DA37-978E-BDE1-78515B4F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D3EEC-98A3-96BD-DBAF-985F6EC63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7343F-3405-11D8-2F17-84BC78855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006B4-CC6D-3E02-9ECF-DA44175E7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4EB1E-84E9-53F3-5445-B2F5F899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E97E6-FAEE-E742-9AAE-EA468F9F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9A5ED-5F36-42D0-E1B6-3D5E9848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ADF9-A6A7-13EB-373D-B4C6526D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6F0DB-1A8E-C9F1-6DD2-FEC5B3D0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85F2E-4F15-E4DF-1058-71AE89CE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3932B-0761-4C92-7CEB-7A6D2DD6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408FB-F87E-D116-5F37-35931A2F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C4EB5-B21C-5BC9-BF51-374B528D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5D0CB-8A77-27F9-3C1B-0DB7407F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1DA2-A51E-6BFE-E31F-71D51DB2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ADAF-375E-B32F-4E68-8ECE2BA9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B1073-7234-2BB1-FE4B-B67D8AB3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F910-E5ED-8C0F-F61F-961311AE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4C899-65F7-C21C-12C9-9E56304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DFB2A-F9ED-3E41-C329-E8A8370B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3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2A5C-6207-60F8-DBDA-36C0F5A5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4271C-5CE9-468E-8EF3-70BA2F4E7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D16AD-0E99-909A-EDC9-74FA82875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1E57-F9C0-92AA-AA92-540927EA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96BD-69AB-3AA8-93CE-5B9CA641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1F35B-4019-DDA5-4F77-14CB96C2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B89E-9160-8F87-8F71-CB47A8FF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3EF5E-7441-A90D-575C-D9D2AC3EE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4EBA-9441-3E48-EC56-D6DD247AE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A5CE-4EB6-450D-82E9-07E14BDFE79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F7CA-C773-7FC6-EE46-0703CF3EE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E763-495B-E34F-6FD5-88314D15D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2CA4-D60E-438C-A186-783DBC16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CD52-C640-D229-E627-B86E481A8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525"/>
            <a:ext cx="9144000" cy="1000351"/>
          </a:xfrm>
        </p:spPr>
        <p:txBody>
          <a:bodyPr>
            <a:normAutofit/>
          </a:bodyPr>
          <a:lstStyle/>
          <a:p>
            <a:r>
              <a:rPr lang="en-US" dirty="0"/>
              <a:t>Roles in Patch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745B0-F3CF-5D39-F3A7-F48251DAD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007" y="1592343"/>
            <a:ext cx="9144000" cy="100035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ENDUSER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Reports the bugs.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 Requests additional features.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F22C3D-20CA-2CA2-8B12-2EEAEB4F930B}"/>
              </a:ext>
            </a:extLst>
          </p:cNvPr>
          <p:cNvSpPr txBox="1">
            <a:spLocks/>
          </p:cNvSpPr>
          <p:nvPr/>
        </p:nvSpPr>
        <p:spPr>
          <a:xfrm>
            <a:off x="1366007" y="2697391"/>
            <a:ext cx="9144000" cy="1000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ADMIN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Chooses the bugs and features with a patch.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Deploys the patch.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E36843-884F-A784-F323-BC4A610271DE}"/>
              </a:ext>
            </a:extLst>
          </p:cNvPr>
          <p:cNvSpPr txBox="1">
            <a:spLocks/>
          </p:cNvSpPr>
          <p:nvPr/>
        </p:nvSpPr>
        <p:spPr>
          <a:xfrm>
            <a:off x="1366007" y="4920431"/>
            <a:ext cx="9144000" cy="84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DEVELOPER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Develops the patch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956C3-00C5-799A-E012-9C302A2697B9}"/>
              </a:ext>
            </a:extLst>
          </p:cNvPr>
          <p:cNvSpPr txBox="1">
            <a:spLocks/>
          </p:cNvSpPr>
          <p:nvPr/>
        </p:nvSpPr>
        <p:spPr>
          <a:xfrm>
            <a:off x="1366007" y="3828763"/>
            <a:ext cx="9144000" cy="1000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LABELLER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Sets the priority to the bug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DD5F64-A179-2AFB-516B-6A91F2006618}"/>
              </a:ext>
            </a:extLst>
          </p:cNvPr>
          <p:cNvSpPr txBox="1">
            <a:spLocks/>
          </p:cNvSpPr>
          <p:nvPr/>
        </p:nvSpPr>
        <p:spPr>
          <a:xfrm>
            <a:off x="1366007" y="5807727"/>
            <a:ext cx="9144000" cy="84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VERIFIER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Verifies the patch</a:t>
            </a:r>
          </a:p>
        </p:txBody>
      </p:sp>
    </p:spTree>
    <p:extLst>
      <p:ext uri="{BB962C8B-B14F-4D97-AF65-F5344CB8AC3E}">
        <p14:creationId xmlns:p14="http://schemas.microsoft.com/office/powerpoint/2010/main" val="307573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Roles in Patch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in Patch management</dc:title>
  <dc:creator>Vishnu Sai</dc:creator>
  <cp:lastModifiedBy>Vishnu Sai</cp:lastModifiedBy>
  <cp:revision>2</cp:revision>
  <dcterms:created xsi:type="dcterms:W3CDTF">2023-05-01T04:28:53Z</dcterms:created>
  <dcterms:modified xsi:type="dcterms:W3CDTF">2023-05-01T04:39:03Z</dcterms:modified>
</cp:coreProperties>
</file>