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9723-69DD-41A6-AB19-BEBF4A6B4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B468-B3B6-4EE9-A4F1-BC3550542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F001C-7335-417B-BBE3-BD5FE81C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8170-C8CE-4107-8655-01CDA9F7F94D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F3084-5065-4DA0-9D68-8DF7C0CE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BF56A-6D3F-4F84-B945-389BA05E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7FCA-E71A-4A64-8CFB-E8B792D1B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91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7C28-2DED-4DED-A25B-5FB7402F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6D30B-E861-4E0A-A647-F5C287DEA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34262-A773-45D4-A040-5E798FF6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8170-C8CE-4107-8655-01CDA9F7F94D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1353F-E227-451E-A81C-91EC0C56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E7053-9748-4920-AA6C-B726CD11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7FCA-E71A-4A64-8CFB-E8B792D1B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98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55D258-CA72-48FD-BEA7-72F59B230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982F0-630F-4D41-A339-9CA9891E6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105FE-50BD-46EE-BDFE-B2D1FEFE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8170-C8CE-4107-8655-01CDA9F7F94D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0F81-5B5C-471C-A291-46DB21EA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99DD-3DDF-4F32-AB01-E77148C6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7FCA-E71A-4A64-8CFB-E8B792D1B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4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BF9A-3354-42BE-9E71-512C9218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752E0-7FDF-469E-82D7-F1F835999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9D0AC-61A0-403A-A9B6-6AE98AB0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8170-C8CE-4107-8655-01CDA9F7F94D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272F-29AB-4C08-AB16-1D9B22C7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9B7FB-057A-4B39-9C9B-3827BE7F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7FCA-E71A-4A64-8CFB-E8B792D1B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05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558F-DBA7-425A-AC39-BAAEDF4D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D86DA-C5C1-421C-AD14-DACAAC446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DCADE-16A0-4F77-87E6-45240541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8170-C8CE-4107-8655-01CDA9F7F94D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B4CC1-5819-4B83-9E64-24C709B6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D41BC-E3AF-425B-A8A0-5EE3375F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7FCA-E71A-4A64-8CFB-E8B792D1B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9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B76E-800E-46C0-8BF9-41067E95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6ECC1-E090-49ED-9153-79B905EF6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03C67-F49C-4909-9DEA-C6113C350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43ABE-E298-4981-B22B-CCAC5DFC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8170-C8CE-4107-8655-01CDA9F7F94D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31278-4C81-4F06-80D2-B2DEE0B5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E7E88-D4BC-4527-AA84-7015B613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7FCA-E71A-4A64-8CFB-E8B792D1B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86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C351-528B-496C-B85E-C71C7492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313F7-853C-4B31-AB99-485050870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65918-F83F-40C2-A490-CE510F43B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35D03-83B0-45C7-B593-FA2D3F90F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9861D-1BB7-4F75-8E69-D17BD6CE2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8257E-3136-4CA9-8762-EE7A443F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8170-C8CE-4107-8655-01CDA9F7F94D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AD258-BA6B-4271-8DFC-C0D3C318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0BA909-76B7-4ADA-8F23-AD047AA4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7FCA-E71A-4A64-8CFB-E8B792D1B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23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F497-B32F-4F75-87FC-C033F57D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15733-0B37-4D40-BF41-13D38B64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8170-C8CE-4107-8655-01CDA9F7F94D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541D5-D6A2-4831-AA10-AEC67088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FA671-330F-40EE-AB87-1856C8BD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7FCA-E71A-4A64-8CFB-E8B792D1B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91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8858-A0BB-4315-8509-F670B780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8170-C8CE-4107-8655-01CDA9F7F94D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F4353-7466-46FC-8F23-53C34244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B3AFC-A840-439A-9D25-4D09D449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7FCA-E71A-4A64-8CFB-E8B792D1B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31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6DBB-F6C8-4485-A315-4FD03002D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F1C3A-1929-4A33-9F96-E79A371DA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63790-740F-4EAD-81E4-992891AA8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F661A-A805-48B7-9DF4-EAD3C380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8170-C8CE-4107-8655-01CDA9F7F94D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83800-7D54-4C7E-9221-2010C6E6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7F290-539A-431D-8EF1-C43FDDB8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7FCA-E71A-4A64-8CFB-E8B792D1B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4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4E34-CC69-4435-A806-FD106D78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6F45A-C7C4-46E5-9328-3E43B3CBA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37463-4453-4A3C-8DD8-380004C7B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72621-5976-43AC-8DD2-623D0AED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8170-C8CE-4107-8655-01CDA9F7F94D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A3F4C-2E61-4048-8841-57A42D85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75793-6956-4D47-A1E4-1F0F2A1F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7FCA-E71A-4A64-8CFB-E8B792D1B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0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D8428-C58D-4BCA-9FB9-11799120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08551-9B09-4A23-B8FA-76A6622E1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82244-E399-49ED-BD94-0A8E803F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170-C8CE-4107-8655-01CDA9F7F94D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1FBBF-0F91-40EA-AD02-729CEBBBA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63F21-10C6-4E15-B6F2-3C74CA8BB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97FCA-E71A-4A64-8CFB-E8B792D1B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2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E035-0A8A-48D9-A182-1B27363F3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552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7300" b="1" dirty="0" err="1"/>
              <a:t>Codecademy</a:t>
            </a:r>
            <a:r>
              <a:rPr lang="en-US" sz="7300" b="1" dirty="0"/>
              <a:t>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print(“Hello C_, I am </a:t>
            </a:r>
            <a:r>
              <a:rPr lang="en-US" b="1" dirty="0"/>
              <a:t>Patrik Liba </a:t>
            </a:r>
            <a:r>
              <a:rPr lang="en-US" dirty="0"/>
              <a:t>and welcome to my presentation”)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155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9ED8-1529-417A-B8D2-F4F03D26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 ASKED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4FC85-51AC-4EA5-804B-C2DAE56B7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 did encounter the dataset for the first time, I was wondering how to make sense from those essays.</a:t>
            </a:r>
          </a:p>
          <a:p>
            <a:r>
              <a:rPr lang="en-US" dirty="0"/>
              <a:t>But I wanted to go beyond the basics of average length of a word used or sentence.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Then I just followed my curiosity.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6BC8-38D6-460A-B3D0-84BE1534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Procedure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EA8F1-D39A-40ED-AF89-C5FB22E94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how I found the model that I’ve implemented</a:t>
            </a:r>
          </a:p>
          <a:p>
            <a:r>
              <a:rPr lang="en-US" dirty="0"/>
              <a:t>1) I had to clean my data, so I needed to kill the punctuation;</a:t>
            </a:r>
          </a:p>
          <a:p>
            <a:r>
              <a:rPr lang="en-US" dirty="0"/>
              <a:t>2) I did reduce the word into their roots via Porter Stemmer</a:t>
            </a:r>
          </a:p>
          <a:p>
            <a:r>
              <a:rPr lang="en-US" dirty="0"/>
              <a:t>3) I have prepared the </a:t>
            </a:r>
            <a:r>
              <a:rPr lang="en-US" dirty="0" err="1"/>
              <a:t>vectorizer.transform</a:t>
            </a:r>
            <a:r>
              <a:rPr lang="en-US" dirty="0"/>
              <a:t>() </a:t>
            </a:r>
          </a:p>
          <a:p>
            <a:r>
              <a:rPr lang="en-US" dirty="0"/>
              <a:t>4) Found the best params for the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50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F38F-D5A7-4407-8B36-23B1C6F5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Bag-of-words implementation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A9BA0-D2DF-4881-8271-0AD0BF9E7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536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Codecademy_  print(“Hello C_, I am Patrik Liba and welcome to my presentation”)</vt:lpstr>
      <vt:lpstr>QUESTION ASKED</vt:lpstr>
      <vt:lpstr>Procedure</vt:lpstr>
      <vt:lpstr>Bag-of-words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Codecademy_  print(“Hello C_, I am Patrik Liba and welcome to my presentation”)</dc:title>
  <dc:creator>Patrik Liba</dc:creator>
  <cp:lastModifiedBy>Patrik Liba</cp:lastModifiedBy>
  <cp:revision>2</cp:revision>
  <dcterms:created xsi:type="dcterms:W3CDTF">2018-11-06T06:09:26Z</dcterms:created>
  <dcterms:modified xsi:type="dcterms:W3CDTF">2018-11-06T06:15:59Z</dcterms:modified>
</cp:coreProperties>
</file>