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110A-FBB1-114F-8073-63B3807873CA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373F4-945E-B64C-9C0B-5337498F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100" y="237506"/>
            <a:ext cx="9144000" cy="1514908"/>
          </a:xfrm>
        </p:spPr>
        <p:txBody>
          <a:bodyPr/>
          <a:lstStyle/>
          <a:p>
            <a:r>
              <a:rPr lang="en-US" dirty="0" smtClean="0"/>
              <a:t>Do we know our supplier?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70" y="2304039"/>
            <a:ext cx="3866779" cy="4176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680" y="1718890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XKCD cartoons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50" y="228600"/>
            <a:ext cx="3511550" cy="351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2839242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6525"/>
            <a:ext cx="10515600" cy="1325563"/>
          </a:xfrm>
        </p:spPr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40" y="1825625"/>
            <a:ext cx="3681519" cy="4351338"/>
          </a:xfrm>
        </p:spPr>
      </p:pic>
    </p:spTree>
    <p:extLst>
      <p:ext uri="{BB962C8B-B14F-4D97-AF65-F5344CB8AC3E}">
        <p14:creationId xmlns:p14="http://schemas.microsoft.com/office/powerpoint/2010/main" val="14469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1052960" cy="1325563"/>
          </a:xfrm>
        </p:spPr>
        <p:txBody>
          <a:bodyPr/>
          <a:lstStyle/>
          <a:p>
            <a:r>
              <a:rPr lang="en-US" dirty="0" smtClean="0"/>
              <a:t>Understanding how policy </a:t>
            </a:r>
            <a:r>
              <a:rPr lang="en-US" smtClean="0"/>
              <a:t>changes procurement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97" y="1671639"/>
            <a:ext cx="6611598" cy="4302020"/>
          </a:xfrm>
        </p:spPr>
      </p:pic>
    </p:spTree>
    <p:extLst>
      <p:ext uri="{BB962C8B-B14F-4D97-AF65-F5344CB8AC3E}">
        <p14:creationId xmlns:p14="http://schemas.microsoft.com/office/powerpoint/2010/main" val="15136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3" y="144415"/>
            <a:ext cx="10515600" cy="1325563"/>
          </a:xfrm>
        </p:spPr>
        <p:txBody>
          <a:bodyPr/>
          <a:lstStyle/>
          <a:p>
            <a:r>
              <a:rPr lang="en-US" dirty="0" smtClean="0"/>
              <a:t>Visualisation in </a:t>
            </a:r>
            <a:r>
              <a:rPr lang="en-US" dirty="0" err="1" smtClean="0"/>
              <a:t>Cloud.gov.au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47" y="1469978"/>
            <a:ext cx="4867128" cy="4927439"/>
          </a:xfrm>
        </p:spPr>
      </p:pic>
    </p:spTree>
    <p:extLst>
      <p:ext uri="{BB962C8B-B14F-4D97-AF65-F5344CB8AC3E}">
        <p14:creationId xmlns:p14="http://schemas.microsoft.com/office/powerpoint/2010/main" val="967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5324" r="13009" b="8541"/>
          <a:stretch/>
        </p:blipFill>
        <p:spPr>
          <a:xfrm>
            <a:off x="4471986" y="638971"/>
            <a:ext cx="7289159" cy="564356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742"/>
              </p:ext>
            </p:extLst>
          </p:nvPr>
        </p:nvGraphicFramePr>
        <p:xfrm>
          <a:off x="363537" y="3654905"/>
          <a:ext cx="5435600" cy="2627630"/>
        </p:xfrm>
        <a:graphic>
          <a:graphicData uri="http://schemas.openxmlformats.org/drawingml/2006/table">
            <a:tbl>
              <a:tblPr/>
              <a:tblGrid>
                <a:gridCol w="3595125"/>
                <a:gridCol w="1840475"/>
              </a:tblGrid>
              <a:tr h="89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Supplier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 of contracts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thales australia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12699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australian government solicitor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10865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hays specialist recruitment (australia pty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10837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bae systems australia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spotless facility services pty ltd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5636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telstra corporation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leaseplan australia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dell australia pty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sikorsky aircraft australia ltd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hewlett-packard australia pty ltd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paxus australia pty limited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4113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 p m 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61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Do we know our supplier?</vt:lpstr>
      <vt:lpstr>PowerPoint Presentation</vt:lpstr>
      <vt:lpstr>Understanding the data</vt:lpstr>
      <vt:lpstr>Understanding how policy changes procurement</vt:lpstr>
      <vt:lpstr>Visualisation in Cloud.gov.au</vt:lpstr>
      <vt:lpstr>So Far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we know our supplier?</dc:title>
  <dc:creator>patrick Drake-Brockman</dc:creator>
  <cp:lastModifiedBy>patrick Drake-Brockman</cp:lastModifiedBy>
  <cp:revision>4</cp:revision>
  <dcterms:created xsi:type="dcterms:W3CDTF">2018-05-17T01:26:59Z</dcterms:created>
  <dcterms:modified xsi:type="dcterms:W3CDTF">2018-05-17T01:45:43Z</dcterms:modified>
</cp:coreProperties>
</file>