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d769ddb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d769ddb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d769ddb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d769ddb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d769ddb9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d769ddb9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a499c23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a499c23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d769ddb9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d769ddb9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d769ddb9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d769ddb9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d769ddb9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d769ddb9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d769ddb9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d769ddb9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d769ddb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d769ddb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134050"/>
            <a:ext cx="8520600" cy="105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Racket Zoo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1385725"/>
            <a:ext cx="8520600" cy="3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Date: 10 Apr 24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C311-IUSB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Authors: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 Ryan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Kayla Kerckhove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Katelynn Salisbury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Eleodora Piedra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use images.rkt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import libraries into Racket projects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Aligning and offsetting images using overlay and underlay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connect several different Racket files without copy and pasting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Calling functions that were defined outside of the project (fish, giraffe, etc)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 words: provide and require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organize large Racket projects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Several files being called by one driver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use github repositories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4995" l="0" r="0" t="500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Organized It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Imported 2htdp/images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driver file (The Zoo)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 sub-files (The animals and zoo-decals)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Member Participation: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Kayla - Zoo, Extra-decor, Giraffe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Ryan - </a:t>
            </a:r>
            <a:r>
              <a:rPr lang="en"/>
              <a:t>Swordfish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Katelynn - Lion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Eleodora - Panda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Presentation - Kayla and Ryan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 and Extra-Decor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ellipses a</a:t>
            </a:r>
            <a:r>
              <a:rPr lang="en"/>
              <a:t>nd overlay/align to plot the enclosures accordingly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zoo, used overlay/align to print the animals directly on top of their enclosures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let* for all of the decals (trees, bushes, bamboo)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several shapes to define all the decals (circles, rectangles, segments, ellipses)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overlays/underlays to merge everything as needed (leaves to trees, leaves to bushes, ellipses for rocks, etc)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1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Swordfish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628025"/>
            <a:ext cx="7762800" cy="25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Used let* to define all of the components used to build the picture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Body: used a solid silver ellipse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Fin: used a solid silver triangle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Eye: used a solid black circle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Sword: used a solid silver rectangle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Merging the fin to the body: used overlay/xy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Merging the nose to the body: used overlay/xy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Merging the eye to the body: used underlay/xy</a:t>
            </a:r>
            <a:endParaRPr sz="1700"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11237" l="0" r="0" t="0"/>
          <a:stretch/>
        </p:blipFill>
        <p:spPr>
          <a:xfrm rot="1">
            <a:off x="1217175" y="3108226"/>
            <a:ext cx="6709626" cy="203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Giraffe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894600"/>
            <a:ext cx="60120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Main Techniques:</a:t>
            </a:r>
            <a:endParaRPr sz="16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Separate </a:t>
            </a:r>
            <a:r>
              <a:rPr lang="en" sz="1400"/>
              <a:t>functions for each element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Overlay/align/offset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Rotate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Neck:</a:t>
            </a:r>
            <a:endParaRPr sz="1400"/>
          </a:p>
          <a:p>
            <a:pPr indent="-31750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Imported (require lang/posn)</a:t>
            </a:r>
            <a:endParaRPr sz="1400"/>
          </a:p>
          <a:p>
            <a:pPr indent="-31750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For loop for create list of 6 spots</a:t>
            </a:r>
            <a:endParaRPr sz="1400"/>
          </a:p>
          <a:p>
            <a:pPr indent="-31750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For loop to create list of 6 positions</a:t>
            </a:r>
            <a:endParaRPr sz="1400"/>
          </a:p>
          <a:p>
            <a:pPr indent="-317500" lvl="3" marL="18288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make-posn</a:t>
            </a:r>
            <a:endParaRPr sz="1400"/>
          </a:p>
          <a:p>
            <a:pPr indent="-31750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Used function place-images to place spots </a:t>
            </a:r>
            <a:r>
              <a:rPr lang="en" sz="1400"/>
              <a:t>on</a:t>
            </a:r>
            <a:r>
              <a:rPr lang="en" sz="1400"/>
              <a:t> neck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Body: </a:t>
            </a:r>
            <a:endParaRPr sz="1400"/>
          </a:p>
          <a:p>
            <a:pPr indent="-31750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Manually placed spots using overlay/align/offset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Legs:</a:t>
            </a:r>
            <a:endParaRPr sz="1400"/>
          </a:p>
          <a:p>
            <a:pPr indent="-31750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Used above function to </a:t>
            </a:r>
            <a:r>
              <a:rPr lang="en" sz="1400"/>
              <a:t>place</a:t>
            </a:r>
            <a:r>
              <a:rPr lang="en" sz="1400"/>
              <a:t> hooves on legs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Face:</a:t>
            </a:r>
            <a:endParaRPr sz="1400"/>
          </a:p>
          <a:p>
            <a:pPr indent="-31750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Placed eyes on head</a:t>
            </a:r>
            <a:endParaRPr sz="1400"/>
          </a:p>
          <a:p>
            <a:pPr indent="-31750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Placed nose on head</a:t>
            </a:r>
            <a:endParaRPr sz="1400"/>
          </a:p>
          <a:p>
            <a:pPr indent="-31750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Added Ears and antennas</a:t>
            </a:r>
            <a:endParaRPr sz="140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025" y="566063"/>
            <a:ext cx="3538550" cy="40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Tiger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4657800" cy="3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Used varying functions from 2htdp/image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overlay/underlay/place-image/scale/make-pen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Used several functions to draw components of the tiger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Tail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Inner Legs and Outer Legs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Eyes and Eyebrows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Face Stripes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Ears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Chin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Used Scale </a:t>
            </a:r>
            <a:r>
              <a:rPr lang="en"/>
              <a:t>function</a:t>
            </a:r>
            <a:r>
              <a:rPr lang="en"/>
              <a:t> to adjust size of tiger for zoo project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Used overlay/xy and underlay/xy to position each part of the tiger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4196" l="0" r="0" t="0"/>
          <a:stretch/>
        </p:blipFill>
        <p:spPr>
          <a:xfrm>
            <a:off x="5121900" y="1621550"/>
            <a:ext cx="3869700" cy="29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896625"/>
            <a:ext cx="5464800" cy="39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let* to compose all the elements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Overlay/offset for eyes, ears, and body-overall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Beside/align to position arms so they connect to the body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Underlay/align/offset to position each leg underneath the body and each arm behind the body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Underlay/offset to position the legs behind the body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Above to connect the head, face, body, and overall together to create panda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Rotate for arms and legs to connect them to the body</a:t>
            </a:r>
            <a:endParaRPr sz="1600"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0" r="0" t="2276"/>
          <a:stretch/>
        </p:blipFill>
        <p:spPr>
          <a:xfrm>
            <a:off x="5950050" y="1092575"/>
            <a:ext cx="1940675" cy="35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</a:t>
            </a:r>
            <a:r>
              <a:rPr lang="en"/>
              <a:t> images.rkt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Utilizing new functions, understanding new syntax with each new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animals easily sizeable (Dependent on 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Needed to allow animals’ size to be adjustable due to independent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how to import and use separate Racket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Creativity with animal designs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Conflicting schedules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Outside distractions in regard to other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trial and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the animals visually appealing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