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62" r:id="rId13"/>
    <p:sldId id="2146847055" r:id="rId14"/>
    <p:sldId id="269" r:id="rId15"/>
    <p:sldId id="2146847059" r:id="rId16"/>
    <p:sldId id="2146847060" r:id="rId17"/>
    <p:sldId id="21468470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Power System Fault Detection and Classification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Name-Atharva Pate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Name-MIT Academy Of Engineering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2593EA7-D11B-F8B8-E74E-1916CEB1C36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09625" y="2004923"/>
            <a:ext cx="98869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to transmission grid faults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real-time IoT sensor networks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deep learning models (e.g., LSTM) for better temporal pattern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predictive maintenance features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2D12DB-1A4A-D9E1-8B9B-DBE0C9F31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14436"/>
            <a:ext cx="52469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papers on power system fault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IBM Cloud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Scikit-learn, TensorFlow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on phasor measurement-based fault analysis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424BF-11FF-FB8D-2C13-0B5E3F68D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558925"/>
            <a:ext cx="9648824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71AAB-B19F-464E-968B-824DDA2ED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0" y="1301750"/>
            <a:ext cx="9991725" cy="49657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52D111-7AF5-7EF2-5D72-F8DD61A25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301750"/>
            <a:ext cx="10296525" cy="50800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power distribution systems face frequent faults like line-to-ground, line-to-line, and three-phase faults. Quick and accurate identification is crucial to minimize outages and maintain grid stability. Traditional protection systems struggle with real-time fault classification, especially under complex conditions.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F38DFC-D1F3-7BA3-405F-6E978AA48913}"/>
              </a:ext>
            </a:extLst>
          </p:cNvPr>
          <p:cNvSpPr txBox="1"/>
          <p:nvPr/>
        </p:nvSpPr>
        <p:spPr>
          <a:xfrm>
            <a:off x="923925" y="1784902"/>
            <a:ext cx="94964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uses machine learning techniques on IBM Cloud to classify faults in power distribution networks. It processes real-time electrical measurements (voltage and current phasors) to distinguish: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Line-to-ground faults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Line-to-line faults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Three-phase faults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(Phasor measurements)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(Signal processing)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(ML algorithm)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Fault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 (IBM Cloud services)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"System Approach" section outlines the overall strategy and methodology for developing and implementing </a:t>
            </a:r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Power system Fault Detection and Classification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Here's a suggested structure for this section: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0" indent="0" algn="just">
              <a:buNone/>
            </a:pPr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Cloud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IBM Watson studio for model development and deployment</a:t>
            </a:r>
          </a:p>
          <a:p>
            <a:pPr marL="0" indent="0" algn="just">
              <a:buNone/>
            </a:pP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IBM cloud object storage for dataset handling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Selection:</a:t>
            </a:r>
          </a:p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                </a:t>
            </a:r>
            <a:r>
              <a:rPr lang="en-IN" sz="1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Random Forest Classifier (or SVM based on performance)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IN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Input:</a:t>
            </a:r>
          </a:p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Voltage, Current, and phasor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measurments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dataset</a:t>
            </a:r>
          </a:p>
          <a:p>
            <a:pPr marL="305435" indent="-305435"/>
            <a:r>
              <a:rPr lang="en-IN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Training Process: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485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Supervised learning using labelled fault types </a:t>
            </a:r>
          </a:p>
          <a:p>
            <a:pPr marL="305435" indent="-305435"/>
            <a:r>
              <a:rPr lang="en-IN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Prediction Process: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deployed on IBM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with API endpoint for real-time predictions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2BD009-0177-632E-F663-BAEDB8F08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541" y="1301750"/>
            <a:ext cx="10274918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ML-based fault classification system significantly improves accuracy and response time over traditional protection methods. Real-time analysis helps utilities reduce outage time and improve grid resilience.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A720B-71E6-9E6F-7109-44827D110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93127B-2A68-7DF2-849D-4C6AF25B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Github</a:t>
            </a:r>
            <a:r>
              <a:rPr lang="en-US" dirty="0">
                <a:solidFill>
                  <a:schemeClr val="accent1"/>
                </a:solidFill>
              </a:rPr>
              <a:t> Link: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D1FF35-C131-EFF4-984B-55B171D97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17" y="1558720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https://github.com/pateatharva77/Power_System_Fault_Detection_AL</a:t>
            </a:r>
          </a:p>
        </p:txBody>
      </p:sp>
    </p:spTree>
    <p:extLst>
      <p:ext uri="{BB962C8B-B14F-4D97-AF65-F5344CB8AC3E}">
        <p14:creationId xmlns:p14="http://schemas.microsoft.com/office/powerpoint/2010/main" val="39832626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168</TotalTime>
  <Words>398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Power System Fault Detection and Classification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Github Link: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238_Atharva_ Pate</cp:lastModifiedBy>
  <cp:revision>26</cp:revision>
  <dcterms:created xsi:type="dcterms:W3CDTF">2021-05-26T16:50:10Z</dcterms:created>
  <dcterms:modified xsi:type="dcterms:W3CDTF">2025-08-03T18:13:19Z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