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7" r:id="rId6"/>
    <p:sldId id="266" r:id="rId7"/>
    <p:sldId id="25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8"/>
    <a:srgbClr val="FF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206"/>
  </p:normalViewPr>
  <p:slideViewPr>
    <p:cSldViewPr snapToGrid="0" snapToObjects="1">
      <p:cViewPr>
        <p:scale>
          <a:sx n="80" d="100"/>
          <a:sy n="80" d="100"/>
        </p:scale>
        <p:origin x="21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3A2C-7DEE-E142-983B-B19E9BBFFF90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C4171-ABAD-9F42-8ADB-6B016798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C74F-84DE-9D4A-B052-536C38A82B25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33B9-DDBD-6D43-87A1-82E644544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064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Futura Book"/>
              </a:rPr>
              <a:t>TrackML</a:t>
            </a:r>
            <a:r>
              <a:rPr lang="en-US" sz="3200" b="1" dirty="0">
                <a:solidFill>
                  <a:schemeClr val="bg1"/>
                </a:solidFill>
                <a:latin typeface="Futura Book"/>
              </a:rPr>
              <a:t> Particle Tracking Challenge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9328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Futura Light"/>
              </a:rPr>
              <a:t>High Energy Physics particle tracking in CERN detectors</a:t>
            </a:r>
          </a:p>
          <a:p>
            <a:pPr algn="ctr"/>
            <a:endParaRPr lang="en-US" sz="3000" dirty="0">
              <a:solidFill>
                <a:schemeClr val="bg1"/>
              </a:solidFill>
              <a:latin typeface="Futura Light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Futura Light"/>
              </a:rPr>
              <a:t>MATE T580, Spring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6516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600"/>
                </a:solidFill>
                <a:latin typeface="MillerDisplay LightItalic"/>
                <a:cs typeface="Futura Light"/>
              </a:rPr>
              <a:t>David Freiburg</a:t>
            </a:r>
            <a:br>
              <a:rPr lang="en-US" sz="2800" dirty="0">
                <a:solidFill>
                  <a:srgbClr val="FFC600"/>
                </a:solidFill>
                <a:latin typeface="MillerDisplay LightItalic"/>
                <a:cs typeface="Futura Light"/>
              </a:rPr>
            </a:br>
            <a:r>
              <a:rPr lang="en-US" sz="2800" dirty="0">
                <a:solidFill>
                  <a:srgbClr val="FFC600"/>
                </a:solidFill>
                <a:latin typeface="MillerDisplay LightItalic"/>
                <a:cs typeface="Futura Light"/>
              </a:rPr>
              <a:t>Cassandra Pate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20727"/>
            <a:ext cx="9144000" cy="1537273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016" y="671452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CHALLENGE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9470" y="1071562"/>
            <a:ext cx="76932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“Can machine learning assist high energy physics in discovering and characterizing new particles?”</a:t>
            </a:r>
          </a:p>
          <a:p>
            <a:endParaRPr lang="en-US" sz="1600" dirty="0">
              <a:latin typeface="Futura Light"/>
            </a:endParaRPr>
          </a:p>
          <a:p>
            <a:r>
              <a:rPr lang="en-US" sz="1600" dirty="0">
                <a:latin typeface="Futura Light"/>
              </a:rPr>
              <a:t>Led by machine learning and physics scientists at CERN</a:t>
            </a:r>
          </a:p>
          <a:p>
            <a:endParaRPr lang="en-US" sz="1600" dirty="0">
              <a:latin typeface="Futura Light"/>
            </a:endParaRPr>
          </a:p>
          <a:p>
            <a:r>
              <a:rPr lang="en-US" sz="1600" dirty="0">
                <a:latin typeface="Futura Light"/>
              </a:rPr>
              <a:t>Reconstruct trajectories from the particle information (“hits”) collected by the detector.</a:t>
            </a:r>
          </a:p>
          <a:p>
            <a:r>
              <a:rPr lang="en-US" sz="1600" dirty="0">
                <a:latin typeface="Futura Light"/>
              </a:rPr>
              <a:t>”Connect the dots”</a:t>
            </a:r>
            <a:br>
              <a:rPr lang="en-US" sz="1600" dirty="0">
                <a:latin typeface="Futura Light"/>
              </a:rPr>
            </a:br>
            <a:endParaRPr lang="en-US" sz="1600" dirty="0">
              <a:latin typeface="Futura Light"/>
            </a:endParaRPr>
          </a:p>
          <a:p>
            <a:r>
              <a:rPr lang="en-US" sz="1600" dirty="0">
                <a:latin typeface="Futura Light"/>
              </a:rPr>
              <a:t>”No physics background required”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693" y="6411818"/>
            <a:ext cx="359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SECTION TITLE  </a:t>
            </a:r>
            <a:r>
              <a:rPr lang="en-US" sz="1100" dirty="0">
                <a:solidFill>
                  <a:schemeClr val="bg1"/>
                </a:solidFill>
                <a:latin typeface="Futura Book"/>
                <a:cs typeface="Futura Light"/>
              </a:rPr>
              <a:t>|</a:t>
            </a:r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0597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20727"/>
            <a:ext cx="9144000" cy="1537273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016" y="671452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CERN &amp; THE ATLAS EXPERIMENT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693" y="6411818"/>
            <a:ext cx="359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SECTION TITLE  </a:t>
            </a:r>
            <a:r>
              <a:rPr lang="en-US" sz="1100" dirty="0">
                <a:solidFill>
                  <a:schemeClr val="bg1"/>
                </a:solidFill>
                <a:latin typeface="Futura Book"/>
                <a:cs typeface="Futura Light"/>
              </a:rPr>
              <a:t>|</a:t>
            </a:r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FCF3EED8-CB80-5A42-B147-F085A44C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6" y="1471840"/>
            <a:ext cx="3602425" cy="3304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E1FF17-72CF-914C-97C3-830BE6944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99" y="1714221"/>
            <a:ext cx="4429116" cy="28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211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20727"/>
            <a:ext cx="9144000" cy="1537273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016" y="671452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Particle movement through ATLAS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693" y="6411818"/>
            <a:ext cx="359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SECTION TITLE  </a:t>
            </a:r>
            <a:r>
              <a:rPr lang="en-US" sz="1100" dirty="0">
                <a:solidFill>
                  <a:schemeClr val="bg1"/>
                </a:solidFill>
                <a:latin typeface="Futura Book"/>
                <a:cs typeface="Futura Light"/>
              </a:rPr>
              <a:t>|</a:t>
            </a:r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4061B00E-784A-894D-AB23-E0770928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6" y="1365019"/>
            <a:ext cx="8229600" cy="34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02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20727"/>
            <a:ext cx="9144000" cy="1537273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5035" y="671452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ABOUT THE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693" y="6411818"/>
            <a:ext cx="359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SECTION TITLE  </a:t>
            </a:r>
            <a:r>
              <a:rPr lang="en-US" sz="1100" dirty="0">
                <a:solidFill>
                  <a:schemeClr val="bg1"/>
                </a:solidFill>
                <a:latin typeface="Futura Book"/>
                <a:cs typeface="Futura Light"/>
              </a:rPr>
              <a:t>|</a:t>
            </a:r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035" y="1214536"/>
            <a:ext cx="3994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Event hits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035" y="1614646"/>
            <a:ext cx="3846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713" y="1190670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Event hit cells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036" y="3852375"/>
            <a:ext cx="4481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414587-F22A-4447-B2EB-94161B9CA8F4}"/>
              </a:ext>
            </a:extLst>
          </p:cNvPr>
          <p:cNvSpPr txBox="1"/>
          <p:nvPr/>
        </p:nvSpPr>
        <p:spPr>
          <a:xfrm>
            <a:off x="4786713" y="3419039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Event truths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4A657-2415-AB4B-B025-3EE9B6E108FC}"/>
              </a:ext>
            </a:extLst>
          </p:cNvPr>
          <p:cNvSpPr txBox="1"/>
          <p:nvPr/>
        </p:nvSpPr>
        <p:spPr>
          <a:xfrm>
            <a:off x="305035" y="3427433"/>
            <a:ext cx="4481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Event Particles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C941E-112D-8146-81EA-5824C80D8C6D}"/>
              </a:ext>
            </a:extLst>
          </p:cNvPr>
          <p:cNvSpPr txBox="1"/>
          <p:nvPr/>
        </p:nvSpPr>
        <p:spPr>
          <a:xfrm>
            <a:off x="4786713" y="3751067"/>
            <a:ext cx="4481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02D15-0A76-3E48-AB81-A89BAF55303B}"/>
              </a:ext>
            </a:extLst>
          </p:cNvPr>
          <p:cNvSpPr txBox="1"/>
          <p:nvPr/>
        </p:nvSpPr>
        <p:spPr>
          <a:xfrm>
            <a:off x="4786713" y="1532978"/>
            <a:ext cx="4481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</p:spTree>
    <p:extLst>
      <p:ext uri="{BB962C8B-B14F-4D97-AF65-F5344CB8AC3E}">
        <p14:creationId xmlns:p14="http://schemas.microsoft.com/office/powerpoint/2010/main" val="23053470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20727"/>
            <a:ext cx="9144000" cy="1537273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016" y="671452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3478"/>
                </a:solidFill>
                <a:latin typeface="Futura Book"/>
              </a:rPr>
              <a:t>DBScan</a:t>
            </a:r>
            <a:endParaRPr lang="en-US" sz="2000" b="1" dirty="0">
              <a:solidFill>
                <a:srgbClr val="003478"/>
              </a:solidFill>
              <a:latin typeface="Futura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470" y="1071562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693" y="6411818"/>
            <a:ext cx="359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SECTION TITLE  </a:t>
            </a:r>
            <a:r>
              <a:rPr lang="en-US" sz="1100" dirty="0">
                <a:solidFill>
                  <a:schemeClr val="bg1"/>
                </a:solidFill>
                <a:latin typeface="Futura Book"/>
                <a:cs typeface="Futura Light"/>
              </a:rPr>
              <a:t>|</a:t>
            </a:r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9470" y="2463063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470" y="3852375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722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20727"/>
            <a:ext cx="9144000" cy="1537273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016" y="671452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HEADLINE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9470" y="1071562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693" y="6411818"/>
            <a:ext cx="359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SECTION TITLE  </a:t>
            </a:r>
            <a:r>
              <a:rPr lang="en-US" sz="1100" dirty="0">
                <a:solidFill>
                  <a:schemeClr val="bg1"/>
                </a:solidFill>
                <a:latin typeface="Futura Book"/>
                <a:cs typeface="Futura Light"/>
              </a:rPr>
              <a:t>|</a:t>
            </a:r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016" y="2062953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HEADLINE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9470" y="2463063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16" y="3452265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HEADLINE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470" y="3852375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8304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320727"/>
            <a:ext cx="9144000" cy="1537273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8016" y="671452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HEADLINE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9470" y="1071562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693" y="6411818"/>
            <a:ext cx="359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SECTION TITLE  </a:t>
            </a:r>
            <a:r>
              <a:rPr lang="en-US" sz="1100" dirty="0">
                <a:solidFill>
                  <a:schemeClr val="bg1"/>
                </a:solidFill>
                <a:latin typeface="Futura Book"/>
                <a:cs typeface="Futura Light"/>
              </a:rPr>
              <a:t>|</a:t>
            </a:r>
            <a:r>
              <a:rPr lang="en-US" sz="1100" dirty="0">
                <a:solidFill>
                  <a:srgbClr val="FFC600"/>
                </a:solidFill>
                <a:latin typeface="Futura Book"/>
                <a:cs typeface="Futura Light"/>
              </a:rPr>
              <a:t>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016" y="2062953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HEADLINE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9470" y="2463063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016" y="3452265"/>
            <a:ext cx="765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478"/>
                </a:solidFill>
                <a:latin typeface="Futura Book"/>
              </a:rPr>
              <a:t>HEADLINE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9470" y="3852375"/>
            <a:ext cx="769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  <a:p>
            <a:r>
              <a:rPr lang="en-US" sz="1600" dirty="0">
                <a:latin typeface="Futura Light"/>
              </a:rPr>
              <a:t>General descriptor copy to further explain context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6" y="5615772"/>
            <a:ext cx="3764826" cy="10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9166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393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Futura Book</vt:lpstr>
      <vt:lpstr>Futura Light</vt:lpstr>
      <vt:lpstr>MillerDisplay LightItalic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Pate</dc:creator>
  <cp:lastModifiedBy>Cassandra Pate</cp:lastModifiedBy>
  <cp:revision>10</cp:revision>
  <dcterms:created xsi:type="dcterms:W3CDTF">2018-06-06T19:07:49Z</dcterms:created>
  <dcterms:modified xsi:type="dcterms:W3CDTF">2018-06-06T22:35:45Z</dcterms:modified>
</cp:coreProperties>
</file>