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B1E243-BB0C-544C-9B51-FBF4F18E546E}" type="doc">
      <dgm:prSet loTypeId="urn:microsoft.com/office/officeart/2005/8/layout/process2" loCatId="" qsTypeId="urn:microsoft.com/office/officeart/2005/8/quickstyle/simple1" qsCatId="simple" csTypeId="urn:microsoft.com/office/officeart/2005/8/colors/accent3_1" csCatId="accent3" phldr="1"/>
      <dgm:spPr/>
    </dgm:pt>
    <dgm:pt modelId="{0FB483FF-824A-9F47-B00F-29CE92CF4C7F}">
      <dgm:prSet phldrT="[Text]"/>
      <dgm:spPr/>
      <dgm:t>
        <a:bodyPr/>
        <a:lstStyle/>
        <a:p>
          <a:r>
            <a:rPr lang="en-GB" dirty="0"/>
            <a:t>Modell </a:t>
          </a:r>
          <a:r>
            <a:rPr lang="en-GB" dirty="0" err="1"/>
            <a:t>generieren</a:t>
          </a:r>
          <a:endParaRPr lang="en-GB" dirty="0"/>
        </a:p>
      </dgm:t>
    </dgm:pt>
    <dgm:pt modelId="{7ED72773-776A-434E-8C19-2BAB4FBF2F9C}" type="parTrans" cxnId="{ED249C28-BD79-AD44-8E75-949E4AC95C57}">
      <dgm:prSet/>
      <dgm:spPr/>
      <dgm:t>
        <a:bodyPr/>
        <a:lstStyle/>
        <a:p>
          <a:endParaRPr lang="en-GB"/>
        </a:p>
      </dgm:t>
    </dgm:pt>
    <dgm:pt modelId="{C018A054-34E4-DE49-BD99-BCF73287A497}" type="sibTrans" cxnId="{ED249C28-BD79-AD44-8E75-949E4AC95C57}">
      <dgm:prSet/>
      <dgm:spPr/>
      <dgm:t>
        <a:bodyPr/>
        <a:lstStyle/>
        <a:p>
          <a:endParaRPr lang="en-GB"/>
        </a:p>
      </dgm:t>
    </dgm:pt>
    <dgm:pt modelId="{4659FDCD-A6B5-AD4C-9016-60E2BB169940}">
      <dgm:prSet phldrT="[Text]"/>
      <dgm:spPr/>
      <dgm:t>
        <a:bodyPr/>
        <a:lstStyle/>
        <a:p>
          <a:r>
            <a:rPr lang="en-GB" dirty="0" err="1"/>
            <a:t>Daten</a:t>
          </a:r>
          <a:r>
            <a:rPr lang="en-GB" dirty="0"/>
            <a:t> </a:t>
          </a:r>
          <a:r>
            <a:rPr lang="en-GB" dirty="0" err="1"/>
            <a:t>messen</a:t>
          </a:r>
          <a:endParaRPr lang="en-GB" dirty="0"/>
        </a:p>
      </dgm:t>
    </dgm:pt>
    <dgm:pt modelId="{9BBBB6EE-9ED8-8A49-943D-DAC0F2C3F9C0}" type="parTrans" cxnId="{F5FC7124-1B4B-3A4C-B2BA-BD8E171EF544}">
      <dgm:prSet/>
      <dgm:spPr/>
      <dgm:t>
        <a:bodyPr/>
        <a:lstStyle/>
        <a:p>
          <a:endParaRPr lang="en-GB"/>
        </a:p>
      </dgm:t>
    </dgm:pt>
    <dgm:pt modelId="{B3C5B1E3-D101-CD4E-B384-6FC777C45AFF}" type="sibTrans" cxnId="{F5FC7124-1B4B-3A4C-B2BA-BD8E171EF544}">
      <dgm:prSet/>
      <dgm:spPr/>
      <dgm:t>
        <a:bodyPr/>
        <a:lstStyle/>
        <a:p>
          <a:endParaRPr lang="en-GB"/>
        </a:p>
      </dgm:t>
    </dgm:pt>
    <dgm:pt modelId="{5220611F-97A1-914B-97EA-7122B56D1E7A}">
      <dgm:prSet phldrT="[Text]"/>
      <dgm:spPr/>
      <dgm:t>
        <a:bodyPr/>
        <a:lstStyle/>
        <a:p>
          <a:r>
            <a:rPr lang="en-GB" dirty="0" err="1"/>
            <a:t>Daten</a:t>
          </a:r>
          <a:r>
            <a:rPr lang="en-GB" dirty="0"/>
            <a:t> </a:t>
          </a:r>
          <a:r>
            <a:rPr lang="en-GB" dirty="0" err="1"/>
            <a:t>inspizieren</a:t>
          </a:r>
          <a:endParaRPr lang="en-GB" dirty="0"/>
        </a:p>
      </dgm:t>
    </dgm:pt>
    <dgm:pt modelId="{7AFF8539-79ED-C742-B896-1E507CBC506B}" type="parTrans" cxnId="{BAC18073-D4C1-194B-A1C2-45A8B08E42F2}">
      <dgm:prSet/>
      <dgm:spPr/>
      <dgm:t>
        <a:bodyPr/>
        <a:lstStyle/>
        <a:p>
          <a:endParaRPr lang="en-GB"/>
        </a:p>
      </dgm:t>
    </dgm:pt>
    <dgm:pt modelId="{866CD43B-7BA5-CC49-9226-624DB1F8A0B2}" type="sibTrans" cxnId="{BAC18073-D4C1-194B-A1C2-45A8B08E42F2}">
      <dgm:prSet/>
      <dgm:spPr/>
      <dgm:t>
        <a:bodyPr/>
        <a:lstStyle/>
        <a:p>
          <a:endParaRPr lang="en-GB"/>
        </a:p>
      </dgm:t>
    </dgm:pt>
    <dgm:pt modelId="{7D08B6D8-2E90-604A-93A8-27ADCD1341F1}">
      <dgm:prSet phldrT="[Text]"/>
      <dgm:spPr/>
      <dgm:t>
        <a:bodyPr/>
        <a:lstStyle/>
        <a:p>
          <a:r>
            <a:rPr lang="en-GB" dirty="0" err="1"/>
            <a:t>Statistische</a:t>
          </a:r>
          <a:r>
            <a:rPr lang="en-GB" dirty="0"/>
            <a:t> </a:t>
          </a:r>
          <a:r>
            <a:rPr lang="en-GB" dirty="0" err="1"/>
            <a:t>Inferenz</a:t>
          </a:r>
          <a:endParaRPr lang="en-GB" dirty="0"/>
        </a:p>
      </dgm:t>
    </dgm:pt>
    <dgm:pt modelId="{83934D84-DB03-8B45-B590-1FD66BB2C071}" type="parTrans" cxnId="{8C5A1C26-D2E3-F047-9E16-1023C43680BF}">
      <dgm:prSet/>
      <dgm:spPr/>
      <dgm:t>
        <a:bodyPr/>
        <a:lstStyle/>
        <a:p>
          <a:endParaRPr lang="en-GB"/>
        </a:p>
      </dgm:t>
    </dgm:pt>
    <dgm:pt modelId="{EE0AB724-6E2E-2748-B2F8-B88C2E5099AF}" type="sibTrans" cxnId="{8C5A1C26-D2E3-F047-9E16-1023C43680BF}">
      <dgm:prSet/>
      <dgm:spPr/>
      <dgm:t>
        <a:bodyPr/>
        <a:lstStyle/>
        <a:p>
          <a:endParaRPr lang="en-GB"/>
        </a:p>
      </dgm:t>
    </dgm:pt>
    <dgm:pt modelId="{31AE6B1D-D8D6-F147-ADB5-C67B61349530}">
      <dgm:prSet phldrT="[Text]"/>
      <dgm:spPr/>
      <dgm:t>
        <a:bodyPr/>
        <a:lstStyle/>
        <a:p>
          <a:r>
            <a:rPr lang="en-GB" dirty="0"/>
            <a:t>Interpretation</a:t>
          </a:r>
        </a:p>
      </dgm:t>
    </dgm:pt>
    <dgm:pt modelId="{2DEA3C1D-6BAB-6843-9267-D2705ED79423}" type="parTrans" cxnId="{761740C2-1A8D-6246-B11B-91E321EC2798}">
      <dgm:prSet/>
      <dgm:spPr/>
      <dgm:t>
        <a:bodyPr/>
        <a:lstStyle/>
        <a:p>
          <a:endParaRPr lang="en-GB"/>
        </a:p>
      </dgm:t>
    </dgm:pt>
    <dgm:pt modelId="{3C20976D-E1D1-034C-AD2D-92D2C9C88B7A}" type="sibTrans" cxnId="{761740C2-1A8D-6246-B11B-91E321EC2798}">
      <dgm:prSet/>
      <dgm:spPr/>
      <dgm:t>
        <a:bodyPr/>
        <a:lstStyle/>
        <a:p>
          <a:endParaRPr lang="en-GB"/>
        </a:p>
      </dgm:t>
    </dgm:pt>
    <dgm:pt modelId="{C13F0A30-2EC6-664C-83DF-1B0F9C50FB4D}" type="pres">
      <dgm:prSet presAssocID="{2AB1E243-BB0C-544C-9B51-FBF4F18E546E}" presName="linearFlow" presStyleCnt="0">
        <dgm:presLayoutVars>
          <dgm:resizeHandles val="exact"/>
        </dgm:presLayoutVars>
      </dgm:prSet>
      <dgm:spPr/>
    </dgm:pt>
    <dgm:pt modelId="{1EEB18FF-B527-8C41-91BB-DE3242813260}" type="pres">
      <dgm:prSet presAssocID="{0FB483FF-824A-9F47-B00F-29CE92CF4C7F}" presName="node" presStyleLbl="node1" presStyleIdx="0" presStyleCnt="5" custScaleX="181078">
        <dgm:presLayoutVars>
          <dgm:bulletEnabled val="1"/>
        </dgm:presLayoutVars>
      </dgm:prSet>
      <dgm:spPr/>
    </dgm:pt>
    <dgm:pt modelId="{E0F508C3-699D-E440-8661-B284AFA81217}" type="pres">
      <dgm:prSet presAssocID="{C018A054-34E4-DE49-BD99-BCF73287A497}" presName="sibTrans" presStyleLbl="sibTrans2D1" presStyleIdx="0" presStyleCnt="4"/>
      <dgm:spPr/>
    </dgm:pt>
    <dgm:pt modelId="{76DC19BA-0DD8-834E-A7B1-030D129D222E}" type="pres">
      <dgm:prSet presAssocID="{C018A054-34E4-DE49-BD99-BCF73287A497}" presName="connectorText" presStyleLbl="sibTrans2D1" presStyleIdx="0" presStyleCnt="4"/>
      <dgm:spPr/>
    </dgm:pt>
    <dgm:pt modelId="{E599B758-50B8-E142-AD09-127A31A39A06}" type="pres">
      <dgm:prSet presAssocID="{4659FDCD-A6B5-AD4C-9016-60E2BB169940}" presName="node" presStyleLbl="node1" presStyleIdx="1" presStyleCnt="5" custScaleX="181078">
        <dgm:presLayoutVars>
          <dgm:bulletEnabled val="1"/>
        </dgm:presLayoutVars>
      </dgm:prSet>
      <dgm:spPr/>
    </dgm:pt>
    <dgm:pt modelId="{DF773CF7-9D4E-854A-ADBC-B2B4B52453D0}" type="pres">
      <dgm:prSet presAssocID="{B3C5B1E3-D101-CD4E-B384-6FC777C45AFF}" presName="sibTrans" presStyleLbl="sibTrans2D1" presStyleIdx="1" presStyleCnt="4"/>
      <dgm:spPr/>
    </dgm:pt>
    <dgm:pt modelId="{7A7A0123-430D-6242-88BD-A20A5800AF27}" type="pres">
      <dgm:prSet presAssocID="{B3C5B1E3-D101-CD4E-B384-6FC777C45AFF}" presName="connectorText" presStyleLbl="sibTrans2D1" presStyleIdx="1" presStyleCnt="4"/>
      <dgm:spPr/>
    </dgm:pt>
    <dgm:pt modelId="{6BBB4077-50CF-884D-9903-2AAEF84696B1}" type="pres">
      <dgm:prSet presAssocID="{5220611F-97A1-914B-97EA-7122B56D1E7A}" presName="node" presStyleLbl="node1" presStyleIdx="2" presStyleCnt="5" custScaleX="181078">
        <dgm:presLayoutVars>
          <dgm:bulletEnabled val="1"/>
        </dgm:presLayoutVars>
      </dgm:prSet>
      <dgm:spPr/>
    </dgm:pt>
    <dgm:pt modelId="{026D8F8C-B619-244E-8D74-F86BBE86285D}" type="pres">
      <dgm:prSet presAssocID="{866CD43B-7BA5-CC49-9226-624DB1F8A0B2}" presName="sibTrans" presStyleLbl="sibTrans2D1" presStyleIdx="2" presStyleCnt="4"/>
      <dgm:spPr/>
    </dgm:pt>
    <dgm:pt modelId="{BE58DED8-26B3-5B4E-892A-74641291A6F4}" type="pres">
      <dgm:prSet presAssocID="{866CD43B-7BA5-CC49-9226-624DB1F8A0B2}" presName="connectorText" presStyleLbl="sibTrans2D1" presStyleIdx="2" presStyleCnt="4"/>
      <dgm:spPr/>
    </dgm:pt>
    <dgm:pt modelId="{1616BF61-B328-7742-A5AC-A4C0DCDD8D7D}" type="pres">
      <dgm:prSet presAssocID="{7D08B6D8-2E90-604A-93A8-27ADCD1341F1}" presName="node" presStyleLbl="node1" presStyleIdx="3" presStyleCnt="5" custScaleX="181078">
        <dgm:presLayoutVars>
          <dgm:bulletEnabled val="1"/>
        </dgm:presLayoutVars>
      </dgm:prSet>
      <dgm:spPr/>
    </dgm:pt>
    <dgm:pt modelId="{194AC557-0BC8-D849-A6B2-56F1B2A31EB3}" type="pres">
      <dgm:prSet presAssocID="{EE0AB724-6E2E-2748-B2F8-B88C2E5099AF}" presName="sibTrans" presStyleLbl="sibTrans2D1" presStyleIdx="3" presStyleCnt="4"/>
      <dgm:spPr/>
    </dgm:pt>
    <dgm:pt modelId="{19C4145E-F2E7-DA44-A768-B766FFDA777A}" type="pres">
      <dgm:prSet presAssocID="{EE0AB724-6E2E-2748-B2F8-B88C2E5099AF}" presName="connectorText" presStyleLbl="sibTrans2D1" presStyleIdx="3" presStyleCnt="4"/>
      <dgm:spPr/>
    </dgm:pt>
    <dgm:pt modelId="{2777F680-377F-994A-B500-F7107BF84408}" type="pres">
      <dgm:prSet presAssocID="{31AE6B1D-D8D6-F147-ADB5-C67B61349530}" presName="node" presStyleLbl="node1" presStyleIdx="4" presStyleCnt="5" custScaleX="181078">
        <dgm:presLayoutVars>
          <dgm:bulletEnabled val="1"/>
        </dgm:presLayoutVars>
      </dgm:prSet>
      <dgm:spPr/>
    </dgm:pt>
  </dgm:ptLst>
  <dgm:cxnLst>
    <dgm:cxn modelId="{2E59691D-FB19-9648-BA3B-A2E77FFAEED1}" type="presOf" srcId="{5220611F-97A1-914B-97EA-7122B56D1E7A}" destId="{6BBB4077-50CF-884D-9903-2AAEF84696B1}" srcOrd="0" destOrd="0" presId="urn:microsoft.com/office/officeart/2005/8/layout/process2"/>
    <dgm:cxn modelId="{FC7DD721-89D5-D849-9D2A-3C0E127A4529}" type="presOf" srcId="{C018A054-34E4-DE49-BD99-BCF73287A497}" destId="{E0F508C3-699D-E440-8661-B284AFA81217}" srcOrd="0" destOrd="0" presId="urn:microsoft.com/office/officeart/2005/8/layout/process2"/>
    <dgm:cxn modelId="{F5FC7124-1B4B-3A4C-B2BA-BD8E171EF544}" srcId="{2AB1E243-BB0C-544C-9B51-FBF4F18E546E}" destId="{4659FDCD-A6B5-AD4C-9016-60E2BB169940}" srcOrd="1" destOrd="0" parTransId="{9BBBB6EE-9ED8-8A49-943D-DAC0F2C3F9C0}" sibTransId="{B3C5B1E3-D101-CD4E-B384-6FC777C45AFF}"/>
    <dgm:cxn modelId="{880BEF25-C7E7-8B4F-9897-24F4CABF27E8}" type="presOf" srcId="{866CD43B-7BA5-CC49-9226-624DB1F8A0B2}" destId="{026D8F8C-B619-244E-8D74-F86BBE86285D}" srcOrd="0" destOrd="0" presId="urn:microsoft.com/office/officeart/2005/8/layout/process2"/>
    <dgm:cxn modelId="{8C5A1C26-D2E3-F047-9E16-1023C43680BF}" srcId="{2AB1E243-BB0C-544C-9B51-FBF4F18E546E}" destId="{7D08B6D8-2E90-604A-93A8-27ADCD1341F1}" srcOrd="3" destOrd="0" parTransId="{83934D84-DB03-8B45-B590-1FD66BB2C071}" sibTransId="{EE0AB724-6E2E-2748-B2F8-B88C2E5099AF}"/>
    <dgm:cxn modelId="{ED249C28-BD79-AD44-8E75-949E4AC95C57}" srcId="{2AB1E243-BB0C-544C-9B51-FBF4F18E546E}" destId="{0FB483FF-824A-9F47-B00F-29CE92CF4C7F}" srcOrd="0" destOrd="0" parTransId="{7ED72773-776A-434E-8C19-2BAB4FBF2F9C}" sibTransId="{C018A054-34E4-DE49-BD99-BCF73287A497}"/>
    <dgm:cxn modelId="{D0E18939-2C88-A748-906C-1775FFE2FB47}" type="presOf" srcId="{0FB483FF-824A-9F47-B00F-29CE92CF4C7F}" destId="{1EEB18FF-B527-8C41-91BB-DE3242813260}" srcOrd="0" destOrd="0" presId="urn:microsoft.com/office/officeart/2005/8/layout/process2"/>
    <dgm:cxn modelId="{18BE6D48-F276-DA40-A436-38BC57EBD3EC}" type="presOf" srcId="{31AE6B1D-D8D6-F147-ADB5-C67B61349530}" destId="{2777F680-377F-994A-B500-F7107BF84408}" srcOrd="0" destOrd="0" presId="urn:microsoft.com/office/officeart/2005/8/layout/process2"/>
    <dgm:cxn modelId="{1C03A351-3C56-0548-A9A1-5545A6DD852E}" type="presOf" srcId="{B3C5B1E3-D101-CD4E-B384-6FC777C45AFF}" destId="{DF773CF7-9D4E-854A-ADBC-B2B4B52453D0}" srcOrd="0" destOrd="0" presId="urn:microsoft.com/office/officeart/2005/8/layout/process2"/>
    <dgm:cxn modelId="{49F57358-933F-5242-9709-F6590916A67B}" type="presOf" srcId="{B3C5B1E3-D101-CD4E-B384-6FC777C45AFF}" destId="{7A7A0123-430D-6242-88BD-A20A5800AF27}" srcOrd="1" destOrd="0" presId="urn:microsoft.com/office/officeart/2005/8/layout/process2"/>
    <dgm:cxn modelId="{E39A1065-7ECC-4A4E-B5A3-18C5667F446B}" type="presOf" srcId="{2AB1E243-BB0C-544C-9B51-FBF4F18E546E}" destId="{C13F0A30-2EC6-664C-83DF-1B0F9C50FB4D}" srcOrd="0" destOrd="0" presId="urn:microsoft.com/office/officeart/2005/8/layout/process2"/>
    <dgm:cxn modelId="{253EFA69-B303-5847-A29B-501061D21D4C}" type="presOf" srcId="{866CD43B-7BA5-CC49-9226-624DB1F8A0B2}" destId="{BE58DED8-26B3-5B4E-892A-74641291A6F4}" srcOrd="1" destOrd="0" presId="urn:microsoft.com/office/officeart/2005/8/layout/process2"/>
    <dgm:cxn modelId="{BAC18073-D4C1-194B-A1C2-45A8B08E42F2}" srcId="{2AB1E243-BB0C-544C-9B51-FBF4F18E546E}" destId="{5220611F-97A1-914B-97EA-7122B56D1E7A}" srcOrd="2" destOrd="0" parTransId="{7AFF8539-79ED-C742-B896-1E507CBC506B}" sibTransId="{866CD43B-7BA5-CC49-9226-624DB1F8A0B2}"/>
    <dgm:cxn modelId="{9C94C675-2E42-C74B-8397-2842C5322149}" type="presOf" srcId="{4659FDCD-A6B5-AD4C-9016-60E2BB169940}" destId="{E599B758-50B8-E142-AD09-127A31A39A06}" srcOrd="0" destOrd="0" presId="urn:microsoft.com/office/officeart/2005/8/layout/process2"/>
    <dgm:cxn modelId="{E7860A91-022C-E342-8B90-AC53340F6475}" type="presOf" srcId="{7D08B6D8-2E90-604A-93A8-27ADCD1341F1}" destId="{1616BF61-B328-7742-A5AC-A4C0DCDD8D7D}" srcOrd="0" destOrd="0" presId="urn:microsoft.com/office/officeart/2005/8/layout/process2"/>
    <dgm:cxn modelId="{2F4C8FB6-733C-8B42-97AA-8BF7086205E3}" type="presOf" srcId="{EE0AB724-6E2E-2748-B2F8-B88C2E5099AF}" destId="{19C4145E-F2E7-DA44-A768-B766FFDA777A}" srcOrd="1" destOrd="0" presId="urn:microsoft.com/office/officeart/2005/8/layout/process2"/>
    <dgm:cxn modelId="{761740C2-1A8D-6246-B11B-91E321EC2798}" srcId="{2AB1E243-BB0C-544C-9B51-FBF4F18E546E}" destId="{31AE6B1D-D8D6-F147-ADB5-C67B61349530}" srcOrd="4" destOrd="0" parTransId="{2DEA3C1D-6BAB-6843-9267-D2705ED79423}" sibTransId="{3C20976D-E1D1-034C-AD2D-92D2C9C88B7A}"/>
    <dgm:cxn modelId="{362C0DC8-39DC-1947-A991-F75146A2C0CA}" type="presOf" srcId="{EE0AB724-6E2E-2748-B2F8-B88C2E5099AF}" destId="{194AC557-0BC8-D849-A6B2-56F1B2A31EB3}" srcOrd="0" destOrd="0" presId="urn:microsoft.com/office/officeart/2005/8/layout/process2"/>
    <dgm:cxn modelId="{2C1153E4-71E2-E24D-8993-5DC4B0482EFB}" type="presOf" srcId="{C018A054-34E4-DE49-BD99-BCF73287A497}" destId="{76DC19BA-0DD8-834E-A7B1-030D129D222E}" srcOrd="1" destOrd="0" presId="urn:microsoft.com/office/officeart/2005/8/layout/process2"/>
    <dgm:cxn modelId="{7DBA3A94-7D1F-F242-A3B8-2950E5CA1105}" type="presParOf" srcId="{C13F0A30-2EC6-664C-83DF-1B0F9C50FB4D}" destId="{1EEB18FF-B527-8C41-91BB-DE3242813260}" srcOrd="0" destOrd="0" presId="urn:microsoft.com/office/officeart/2005/8/layout/process2"/>
    <dgm:cxn modelId="{BF7DD6D6-379F-7A46-8156-8A7C59D440E6}" type="presParOf" srcId="{C13F0A30-2EC6-664C-83DF-1B0F9C50FB4D}" destId="{E0F508C3-699D-E440-8661-B284AFA81217}" srcOrd="1" destOrd="0" presId="urn:microsoft.com/office/officeart/2005/8/layout/process2"/>
    <dgm:cxn modelId="{AA50B65B-5521-E64E-BAE8-A04D47701FCC}" type="presParOf" srcId="{E0F508C3-699D-E440-8661-B284AFA81217}" destId="{76DC19BA-0DD8-834E-A7B1-030D129D222E}" srcOrd="0" destOrd="0" presId="urn:microsoft.com/office/officeart/2005/8/layout/process2"/>
    <dgm:cxn modelId="{134641E1-506D-5744-ACE7-DCB5EFA7A660}" type="presParOf" srcId="{C13F0A30-2EC6-664C-83DF-1B0F9C50FB4D}" destId="{E599B758-50B8-E142-AD09-127A31A39A06}" srcOrd="2" destOrd="0" presId="urn:microsoft.com/office/officeart/2005/8/layout/process2"/>
    <dgm:cxn modelId="{6B73A269-9519-FC4B-80B8-30958CBBF123}" type="presParOf" srcId="{C13F0A30-2EC6-664C-83DF-1B0F9C50FB4D}" destId="{DF773CF7-9D4E-854A-ADBC-B2B4B52453D0}" srcOrd="3" destOrd="0" presId="urn:microsoft.com/office/officeart/2005/8/layout/process2"/>
    <dgm:cxn modelId="{B9E24D90-A4BD-D043-80C0-E33D109BAC03}" type="presParOf" srcId="{DF773CF7-9D4E-854A-ADBC-B2B4B52453D0}" destId="{7A7A0123-430D-6242-88BD-A20A5800AF27}" srcOrd="0" destOrd="0" presId="urn:microsoft.com/office/officeart/2005/8/layout/process2"/>
    <dgm:cxn modelId="{6DC38DB8-8BEC-B948-BBB8-5E60A0C9D009}" type="presParOf" srcId="{C13F0A30-2EC6-664C-83DF-1B0F9C50FB4D}" destId="{6BBB4077-50CF-884D-9903-2AAEF84696B1}" srcOrd="4" destOrd="0" presId="urn:microsoft.com/office/officeart/2005/8/layout/process2"/>
    <dgm:cxn modelId="{5EB034E7-BE77-BD4F-9D37-DD53507026A7}" type="presParOf" srcId="{C13F0A30-2EC6-664C-83DF-1B0F9C50FB4D}" destId="{026D8F8C-B619-244E-8D74-F86BBE86285D}" srcOrd="5" destOrd="0" presId="urn:microsoft.com/office/officeart/2005/8/layout/process2"/>
    <dgm:cxn modelId="{942FB784-CF42-6741-A188-60DC417F5C08}" type="presParOf" srcId="{026D8F8C-B619-244E-8D74-F86BBE86285D}" destId="{BE58DED8-26B3-5B4E-892A-74641291A6F4}" srcOrd="0" destOrd="0" presId="urn:microsoft.com/office/officeart/2005/8/layout/process2"/>
    <dgm:cxn modelId="{705C7DC9-57B2-CC40-A513-F5BE900B9DBA}" type="presParOf" srcId="{C13F0A30-2EC6-664C-83DF-1B0F9C50FB4D}" destId="{1616BF61-B328-7742-A5AC-A4C0DCDD8D7D}" srcOrd="6" destOrd="0" presId="urn:microsoft.com/office/officeart/2005/8/layout/process2"/>
    <dgm:cxn modelId="{93C567D6-CA34-6447-ACC7-E7B838F3C654}" type="presParOf" srcId="{C13F0A30-2EC6-664C-83DF-1B0F9C50FB4D}" destId="{194AC557-0BC8-D849-A6B2-56F1B2A31EB3}" srcOrd="7" destOrd="0" presId="urn:microsoft.com/office/officeart/2005/8/layout/process2"/>
    <dgm:cxn modelId="{749870F5-84F9-E641-83F9-5F8B01902B6D}" type="presParOf" srcId="{194AC557-0BC8-D849-A6B2-56F1B2A31EB3}" destId="{19C4145E-F2E7-DA44-A768-B766FFDA777A}" srcOrd="0" destOrd="0" presId="urn:microsoft.com/office/officeart/2005/8/layout/process2"/>
    <dgm:cxn modelId="{397CD556-AD6B-7846-A5B1-5BCBCD586691}" type="presParOf" srcId="{C13F0A30-2EC6-664C-83DF-1B0F9C50FB4D}" destId="{2777F680-377F-994A-B500-F7107BF8440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B1E243-BB0C-544C-9B51-FBF4F18E546E}" type="doc">
      <dgm:prSet loTypeId="urn:microsoft.com/office/officeart/2005/8/layout/process2" loCatId="" qsTypeId="urn:microsoft.com/office/officeart/2005/8/quickstyle/simple1" qsCatId="simple" csTypeId="urn:microsoft.com/office/officeart/2005/8/colors/accent3_1" csCatId="accent3" phldr="1"/>
      <dgm:spPr/>
    </dgm:pt>
    <dgm:pt modelId="{0FB483FF-824A-9F47-B00F-29CE92CF4C7F}">
      <dgm:prSet phldrT="[Text]"/>
      <dgm:spPr/>
      <dgm:t>
        <a:bodyPr/>
        <a:lstStyle/>
        <a:p>
          <a:r>
            <a:rPr lang="en-GB" dirty="0" err="1"/>
            <a:t>Wahrscheinlichkeitstheorie</a:t>
          </a:r>
          <a:endParaRPr lang="en-GB" dirty="0"/>
        </a:p>
      </dgm:t>
    </dgm:pt>
    <dgm:pt modelId="{7ED72773-776A-434E-8C19-2BAB4FBF2F9C}" type="parTrans" cxnId="{ED249C28-BD79-AD44-8E75-949E4AC95C57}">
      <dgm:prSet/>
      <dgm:spPr/>
      <dgm:t>
        <a:bodyPr/>
        <a:lstStyle/>
        <a:p>
          <a:endParaRPr lang="en-GB"/>
        </a:p>
      </dgm:t>
    </dgm:pt>
    <dgm:pt modelId="{C018A054-34E4-DE49-BD99-BCF73287A497}" type="sibTrans" cxnId="{ED249C28-BD79-AD44-8E75-949E4AC95C57}">
      <dgm:prSet/>
      <dgm:spPr>
        <a:noFill/>
      </dgm:spPr>
      <dgm:t>
        <a:bodyPr/>
        <a:lstStyle/>
        <a:p>
          <a:endParaRPr lang="en-GB"/>
        </a:p>
      </dgm:t>
    </dgm:pt>
    <dgm:pt modelId="{4659FDCD-A6B5-AD4C-9016-60E2BB169940}">
      <dgm:prSet phldrT="[Text]"/>
      <dgm:spPr/>
      <dgm:t>
        <a:bodyPr/>
        <a:lstStyle/>
        <a:p>
          <a:r>
            <a:rPr lang="en-GB" dirty="0"/>
            <a:t>Modul “</a:t>
          </a:r>
          <a:r>
            <a:rPr lang="en-GB" dirty="0" err="1"/>
            <a:t>Forschungsmethodik</a:t>
          </a:r>
          <a:r>
            <a:rPr lang="en-GB" dirty="0"/>
            <a:t>”</a:t>
          </a:r>
        </a:p>
      </dgm:t>
    </dgm:pt>
    <dgm:pt modelId="{9BBBB6EE-9ED8-8A49-943D-DAC0F2C3F9C0}" type="parTrans" cxnId="{F5FC7124-1B4B-3A4C-B2BA-BD8E171EF544}">
      <dgm:prSet/>
      <dgm:spPr/>
      <dgm:t>
        <a:bodyPr/>
        <a:lstStyle/>
        <a:p>
          <a:endParaRPr lang="en-GB"/>
        </a:p>
      </dgm:t>
    </dgm:pt>
    <dgm:pt modelId="{B3C5B1E3-D101-CD4E-B384-6FC777C45AFF}" type="sibTrans" cxnId="{F5FC7124-1B4B-3A4C-B2BA-BD8E171EF544}">
      <dgm:prSet/>
      <dgm:spPr>
        <a:noFill/>
      </dgm:spPr>
      <dgm:t>
        <a:bodyPr/>
        <a:lstStyle/>
        <a:p>
          <a:endParaRPr lang="en-GB"/>
        </a:p>
      </dgm:t>
    </dgm:pt>
    <dgm:pt modelId="{5220611F-97A1-914B-97EA-7122B56D1E7A}">
      <dgm:prSet phldrT="[Text]"/>
      <dgm:spPr/>
      <dgm:t>
        <a:bodyPr/>
        <a:lstStyle/>
        <a:p>
          <a:r>
            <a:rPr lang="en-GB" dirty="0" err="1"/>
            <a:t>Deskriptive</a:t>
          </a:r>
          <a:r>
            <a:rPr lang="en-GB" dirty="0"/>
            <a:t> </a:t>
          </a:r>
          <a:r>
            <a:rPr lang="en-GB" dirty="0" err="1"/>
            <a:t>Statistik</a:t>
          </a:r>
          <a:endParaRPr lang="en-GB" dirty="0"/>
        </a:p>
      </dgm:t>
    </dgm:pt>
    <dgm:pt modelId="{7AFF8539-79ED-C742-B896-1E507CBC506B}" type="parTrans" cxnId="{BAC18073-D4C1-194B-A1C2-45A8B08E42F2}">
      <dgm:prSet/>
      <dgm:spPr/>
      <dgm:t>
        <a:bodyPr/>
        <a:lstStyle/>
        <a:p>
          <a:endParaRPr lang="en-GB"/>
        </a:p>
      </dgm:t>
    </dgm:pt>
    <dgm:pt modelId="{866CD43B-7BA5-CC49-9226-624DB1F8A0B2}" type="sibTrans" cxnId="{BAC18073-D4C1-194B-A1C2-45A8B08E42F2}">
      <dgm:prSet/>
      <dgm:spPr>
        <a:noFill/>
      </dgm:spPr>
      <dgm:t>
        <a:bodyPr/>
        <a:lstStyle/>
        <a:p>
          <a:endParaRPr lang="en-GB"/>
        </a:p>
      </dgm:t>
    </dgm:pt>
    <dgm:pt modelId="{7D08B6D8-2E90-604A-93A8-27ADCD1341F1}">
      <dgm:prSet phldrT="[Text]"/>
      <dgm:spPr/>
      <dgm:t>
        <a:bodyPr/>
        <a:lstStyle/>
        <a:p>
          <a:r>
            <a:rPr lang="en-GB" dirty="0" err="1"/>
            <a:t>Schliessende</a:t>
          </a:r>
          <a:r>
            <a:rPr lang="en-GB" dirty="0"/>
            <a:t> </a:t>
          </a:r>
          <a:r>
            <a:rPr lang="en-GB" dirty="0" err="1"/>
            <a:t>Statistik</a:t>
          </a:r>
          <a:endParaRPr lang="en-GB" dirty="0"/>
        </a:p>
      </dgm:t>
    </dgm:pt>
    <dgm:pt modelId="{83934D84-DB03-8B45-B590-1FD66BB2C071}" type="parTrans" cxnId="{8C5A1C26-D2E3-F047-9E16-1023C43680BF}">
      <dgm:prSet/>
      <dgm:spPr/>
      <dgm:t>
        <a:bodyPr/>
        <a:lstStyle/>
        <a:p>
          <a:endParaRPr lang="en-GB"/>
        </a:p>
      </dgm:t>
    </dgm:pt>
    <dgm:pt modelId="{EE0AB724-6E2E-2748-B2F8-B88C2E5099AF}" type="sibTrans" cxnId="{8C5A1C26-D2E3-F047-9E16-1023C43680BF}">
      <dgm:prSet/>
      <dgm:spPr>
        <a:noFill/>
      </dgm:spPr>
      <dgm:t>
        <a:bodyPr/>
        <a:lstStyle/>
        <a:p>
          <a:endParaRPr lang="en-GB"/>
        </a:p>
      </dgm:t>
    </dgm:pt>
    <dgm:pt modelId="{31AE6B1D-D8D6-F147-ADB5-C67B61349530}">
      <dgm:prSet phldrT="[Text]"/>
      <dgm:spPr>
        <a:ln>
          <a:noFill/>
        </a:ln>
      </dgm:spPr>
      <dgm:t>
        <a:bodyPr/>
        <a:lstStyle/>
        <a:p>
          <a:endParaRPr lang="en-GB" dirty="0"/>
        </a:p>
      </dgm:t>
    </dgm:pt>
    <dgm:pt modelId="{3C20976D-E1D1-034C-AD2D-92D2C9C88B7A}" type="sibTrans" cxnId="{761740C2-1A8D-6246-B11B-91E321EC2798}">
      <dgm:prSet/>
      <dgm:spPr/>
      <dgm:t>
        <a:bodyPr/>
        <a:lstStyle/>
        <a:p>
          <a:endParaRPr lang="en-GB"/>
        </a:p>
      </dgm:t>
    </dgm:pt>
    <dgm:pt modelId="{2DEA3C1D-6BAB-6843-9267-D2705ED79423}" type="parTrans" cxnId="{761740C2-1A8D-6246-B11B-91E321EC2798}">
      <dgm:prSet/>
      <dgm:spPr/>
      <dgm:t>
        <a:bodyPr/>
        <a:lstStyle/>
        <a:p>
          <a:endParaRPr lang="en-GB"/>
        </a:p>
      </dgm:t>
    </dgm:pt>
    <dgm:pt modelId="{C13F0A30-2EC6-664C-83DF-1B0F9C50FB4D}" type="pres">
      <dgm:prSet presAssocID="{2AB1E243-BB0C-544C-9B51-FBF4F18E546E}" presName="linearFlow" presStyleCnt="0">
        <dgm:presLayoutVars>
          <dgm:resizeHandles val="exact"/>
        </dgm:presLayoutVars>
      </dgm:prSet>
      <dgm:spPr/>
    </dgm:pt>
    <dgm:pt modelId="{1EEB18FF-B527-8C41-91BB-DE3242813260}" type="pres">
      <dgm:prSet presAssocID="{0FB483FF-824A-9F47-B00F-29CE92CF4C7F}" presName="node" presStyleLbl="node1" presStyleIdx="0" presStyleCnt="5" custScaleX="181078">
        <dgm:presLayoutVars>
          <dgm:bulletEnabled val="1"/>
        </dgm:presLayoutVars>
      </dgm:prSet>
      <dgm:spPr/>
    </dgm:pt>
    <dgm:pt modelId="{E0F508C3-699D-E440-8661-B284AFA81217}" type="pres">
      <dgm:prSet presAssocID="{C018A054-34E4-DE49-BD99-BCF73287A497}" presName="sibTrans" presStyleLbl="sibTrans2D1" presStyleIdx="0" presStyleCnt="4"/>
      <dgm:spPr/>
    </dgm:pt>
    <dgm:pt modelId="{76DC19BA-0DD8-834E-A7B1-030D129D222E}" type="pres">
      <dgm:prSet presAssocID="{C018A054-34E4-DE49-BD99-BCF73287A497}" presName="connectorText" presStyleLbl="sibTrans2D1" presStyleIdx="0" presStyleCnt="4"/>
      <dgm:spPr/>
    </dgm:pt>
    <dgm:pt modelId="{E599B758-50B8-E142-AD09-127A31A39A06}" type="pres">
      <dgm:prSet presAssocID="{4659FDCD-A6B5-AD4C-9016-60E2BB169940}" presName="node" presStyleLbl="node1" presStyleIdx="1" presStyleCnt="5" custScaleX="181078">
        <dgm:presLayoutVars>
          <dgm:bulletEnabled val="1"/>
        </dgm:presLayoutVars>
      </dgm:prSet>
      <dgm:spPr/>
    </dgm:pt>
    <dgm:pt modelId="{DF773CF7-9D4E-854A-ADBC-B2B4B52453D0}" type="pres">
      <dgm:prSet presAssocID="{B3C5B1E3-D101-CD4E-B384-6FC777C45AFF}" presName="sibTrans" presStyleLbl="sibTrans2D1" presStyleIdx="1" presStyleCnt="4"/>
      <dgm:spPr/>
    </dgm:pt>
    <dgm:pt modelId="{7A7A0123-430D-6242-88BD-A20A5800AF27}" type="pres">
      <dgm:prSet presAssocID="{B3C5B1E3-D101-CD4E-B384-6FC777C45AFF}" presName="connectorText" presStyleLbl="sibTrans2D1" presStyleIdx="1" presStyleCnt="4"/>
      <dgm:spPr/>
    </dgm:pt>
    <dgm:pt modelId="{6BBB4077-50CF-884D-9903-2AAEF84696B1}" type="pres">
      <dgm:prSet presAssocID="{5220611F-97A1-914B-97EA-7122B56D1E7A}" presName="node" presStyleLbl="node1" presStyleIdx="2" presStyleCnt="5" custScaleX="181078">
        <dgm:presLayoutVars>
          <dgm:bulletEnabled val="1"/>
        </dgm:presLayoutVars>
      </dgm:prSet>
      <dgm:spPr/>
    </dgm:pt>
    <dgm:pt modelId="{026D8F8C-B619-244E-8D74-F86BBE86285D}" type="pres">
      <dgm:prSet presAssocID="{866CD43B-7BA5-CC49-9226-624DB1F8A0B2}" presName="sibTrans" presStyleLbl="sibTrans2D1" presStyleIdx="2" presStyleCnt="4"/>
      <dgm:spPr/>
    </dgm:pt>
    <dgm:pt modelId="{BE58DED8-26B3-5B4E-892A-74641291A6F4}" type="pres">
      <dgm:prSet presAssocID="{866CD43B-7BA5-CC49-9226-624DB1F8A0B2}" presName="connectorText" presStyleLbl="sibTrans2D1" presStyleIdx="2" presStyleCnt="4"/>
      <dgm:spPr/>
    </dgm:pt>
    <dgm:pt modelId="{1616BF61-B328-7742-A5AC-A4C0DCDD8D7D}" type="pres">
      <dgm:prSet presAssocID="{7D08B6D8-2E90-604A-93A8-27ADCD1341F1}" presName="node" presStyleLbl="node1" presStyleIdx="3" presStyleCnt="5" custScaleX="181078">
        <dgm:presLayoutVars>
          <dgm:bulletEnabled val="1"/>
        </dgm:presLayoutVars>
      </dgm:prSet>
      <dgm:spPr/>
    </dgm:pt>
    <dgm:pt modelId="{194AC557-0BC8-D849-A6B2-56F1B2A31EB3}" type="pres">
      <dgm:prSet presAssocID="{EE0AB724-6E2E-2748-B2F8-B88C2E5099AF}" presName="sibTrans" presStyleLbl="sibTrans2D1" presStyleIdx="3" presStyleCnt="4"/>
      <dgm:spPr/>
    </dgm:pt>
    <dgm:pt modelId="{19C4145E-F2E7-DA44-A768-B766FFDA777A}" type="pres">
      <dgm:prSet presAssocID="{EE0AB724-6E2E-2748-B2F8-B88C2E5099AF}" presName="connectorText" presStyleLbl="sibTrans2D1" presStyleIdx="3" presStyleCnt="4"/>
      <dgm:spPr/>
    </dgm:pt>
    <dgm:pt modelId="{2777F680-377F-994A-B500-F7107BF84408}" type="pres">
      <dgm:prSet presAssocID="{31AE6B1D-D8D6-F147-ADB5-C67B61349530}" presName="node" presStyleLbl="node1" presStyleIdx="4" presStyleCnt="5" custScaleX="181078">
        <dgm:presLayoutVars>
          <dgm:bulletEnabled val="1"/>
        </dgm:presLayoutVars>
      </dgm:prSet>
      <dgm:spPr/>
    </dgm:pt>
  </dgm:ptLst>
  <dgm:cxnLst>
    <dgm:cxn modelId="{2E59691D-FB19-9648-BA3B-A2E77FFAEED1}" type="presOf" srcId="{5220611F-97A1-914B-97EA-7122B56D1E7A}" destId="{6BBB4077-50CF-884D-9903-2AAEF84696B1}" srcOrd="0" destOrd="0" presId="urn:microsoft.com/office/officeart/2005/8/layout/process2"/>
    <dgm:cxn modelId="{FC7DD721-89D5-D849-9D2A-3C0E127A4529}" type="presOf" srcId="{C018A054-34E4-DE49-BD99-BCF73287A497}" destId="{E0F508C3-699D-E440-8661-B284AFA81217}" srcOrd="0" destOrd="0" presId="urn:microsoft.com/office/officeart/2005/8/layout/process2"/>
    <dgm:cxn modelId="{F5FC7124-1B4B-3A4C-B2BA-BD8E171EF544}" srcId="{2AB1E243-BB0C-544C-9B51-FBF4F18E546E}" destId="{4659FDCD-A6B5-AD4C-9016-60E2BB169940}" srcOrd="1" destOrd="0" parTransId="{9BBBB6EE-9ED8-8A49-943D-DAC0F2C3F9C0}" sibTransId="{B3C5B1E3-D101-CD4E-B384-6FC777C45AFF}"/>
    <dgm:cxn modelId="{880BEF25-C7E7-8B4F-9897-24F4CABF27E8}" type="presOf" srcId="{866CD43B-7BA5-CC49-9226-624DB1F8A0B2}" destId="{026D8F8C-B619-244E-8D74-F86BBE86285D}" srcOrd="0" destOrd="0" presId="urn:microsoft.com/office/officeart/2005/8/layout/process2"/>
    <dgm:cxn modelId="{8C5A1C26-D2E3-F047-9E16-1023C43680BF}" srcId="{2AB1E243-BB0C-544C-9B51-FBF4F18E546E}" destId="{7D08B6D8-2E90-604A-93A8-27ADCD1341F1}" srcOrd="3" destOrd="0" parTransId="{83934D84-DB03-8B45-B590-1FD66BB2C071}" sibTransId="{EE0AB724-6E2E-2748-B2F8-B88C2E5099AF}"/>
    <dgm:cxn modelId="{ED249C28-BD79-AD44-8E75-949E4AC95C57}" srcId="{2AB1E243-BB0C-544C-9B51-FBF4F18E546E}" destId="{0FB483FF-824A-9F47-B00F-29CE92CF4C7F}" srcOrd="0" destOrd="0" parTransId="{7ED72773-776A-434E-8C19-2BAB4FBF2F9C}" sibTransId="{C018A054-34E4-DE49-BD99-BCF73287A497}"/>
    <dgm:cxn modelId="{D0E18939-2C88-A748-906C-1775FFE2FB47}" type="presOf" srcId="{0FB483FF-824A-9F47-B00F-29CE92CF4C7F}" destId="{1EEB18FF-B527-8C41-91BB-DE3242813260}" srcOrd="0" destOrd="0" presId="urn:microsoft.com/office/officeart/2005/8/layout/process2"/>
    <dgm:cxn modelId="{18BE6D48-F276-DA40-A436-38BC57EBD3EC}" type="presOf" srcId="{31AE6B1D-D8D6-F147-ADB5-C67B61349530}" destId="{2777F680-377F-994A-B500-F7107BF84408}" srcOrd="0" destOrd="0" presId="urn:microsoft.com/office/officeart/2005/8/layout/process2"/>
    <dgm:cxn modelId="{1C03A351-3C56-0548-A9A1-5545A6DD852E}" type="presOf" srcId="{B3C5B1E3-D101-CD4E-B384-6FC777C45AFF}" destId="{DF773CF7-9D4E-854A-ADBC-B2B4B52453D0}" srcOrd="0" destOrd="0" presId="urn:microsoft.com/office/officeart/2005/8/layout/process2"/>
    <dgm:cxn modelId="{49F57358-933F-5242-9709-F6590916A67B}" type="presOf" srcId="{B3C5B1E3-D101-CD4E-B384-6FC777C45AFF}" destId="{7A7A0123-430D-6242-88BD-A20A5800AF27}" srcOrd="1" destOrd="0" presId="urn:microsoft.com/office/officeart/2005/8/layout/process2"/>
    <dgm:cxn modelId="{E39A1065-7ECC-4A4E-B5A3-18C5667F446B}" type="presOf" srcId="{2AB1E243-BB0C-544C-9B51-FBF4F18E546E}" destId="{C13F0A30-2EC6-664C-83DF-1B0F9C50FB4D}" srcOrd="0" destOrd="0" presId="urn:microsoft.com/office/officeart/2005/8/layout/process2"/>
    <dgm:cxn modelId="{253EFA69-B303-5847-A29B-501061D21D4C}" type="presOf" srcId="{866CD43B-7BA5-CC49-9226-624DB1F8A0B2}" destId="{BE58DED8-26B3-5B4E-892A-74641291A6F4}" srcOrd="1" destOrd="0" presId="urn:microsoft.com/office/officeart/2005/8/layout/process2"/>
    <dgm:cxn modelId="{BAC18073-D4C1-194B-A1C2-45A8B08E42F2}" srcId="{2AB1E243-BB0C-544C-9B51-FBF4F18E546E}" destId="{5220611F-97A1-914B-97EA-7122B56D1E7A}" srcOrd="2" destOrd="0" parTransId="{7AFF8539-79ED-C742-B896-1E507CBC506B}" sibTransId="{866CD43B-7BA5-CC49-9226-624DB1F8A0B2}"/>
    <dgm:cxn modelId="{9C94C675-2E42-C74B-8397-2842C5322149}" type="presOf" srcId="{4659FDCD-A6B5-AD4C-9016-60E2BB169940}" destId="{E599B758-50B8-E142-AD09-127A31A39A06}" srcOrd="0" destOrd="0" presId="urn:microsoft.com/office/officeart/2005/8/layout/process2"/>
    <dgm:cxn modelId="{E7860A91-022C-E342-8B90-AC53340F6475}" type="presOf" srcId="{7D08B6D8-2E90-604A-93A8-27ADCD1341F1}" destId="{1616BF61-B328-7742-A5AC-A4C0DCDD8D7D}" srcOrd="0" destOrd="0" presId="urn:microsoft.com/office/officeart/2005/8/layout/process2"/>
    <dgm:cxn modelId="{2F4C8FB6-733C-8B42-97AA-8BF7086205E3}" type="presOf" srcId="{EE0AB724-6E2E-2748-B2F8-B88C2E5099AF}" destId="{19C4145E-F2E7-DA44-A768-B766FFDA777A}" srcOrd="1" destOrd="0" presId="urn:microsoft.com/office/officeart/2005/8/layout/process2"/>
    <dgm:cxn modelId="{761740C2-1A8D-6246-B11B-91E321EC2798}" srcId="{2AB1E243-BB0C-544C-9B51-FBF4F18E546E}" destId="{31AE6B1D-D8D6-F147-ADB5-C67B61349530}" srcOrd="4" destOrd="0" parTransId="{2DEA3C1D-6BAB-6843-9267-D2705ED79423}" sibTransId="{3C20976D-E1D1-034C-AD2D-92D2C9C88B7A}"/>
    <dgm:cxn modelId="{362C0DC8-39DC-1947-A991-F75146A2C0CA}" type="presOf" srcId="{EE0AB724-6E2E-2748-B2F8-B88C2E5099AF}" destId="{194AC557-0BC8-D849-A6B2-56F1B2A31EB3}" srcOrd="0" destOrd="0" presId="urn:microsoft.com/office/officeart/2005/8/layout/process2"/>
    <dgm:cxn modelId="{2C1153E4-71E2-E24D-8993-5DC4B0482EFB}" type="presOf" srcId="{C018A054-34E4-DE49-BD99-BCF73287A497}" destId="{76DC19BA-0DD8-834E-A7B1-030D129D222E}" srcOrd="1" destOrd="0" presId="urn:microsoft.com/office/officeart/2005/8/layout/process2"/>
    <dgm:cxn modelId="{7DBA3A94-7D1F-F242-A3B8-2950E5CA1105}" type="presParOf" srcId="{C13F0A30-2EC6-664C-83DF-1B0F9C50FB4D}" destId="{1EEB18FF-B527-8C41-91BB-DE3242813260}" srcOrd="0" destOrd="0" presId="urn:microsoft.com/office/officeart/2005/8/layout/process2"/>
    <dgm:cxn modelId="{BF7DD6D6-379F-7A46-8156-8A7C59D440E6}" type="presParOf" srcId="{C13F0A30-2EC6-664C-83DF-1B0F9C50FB4D}" destId="{E0F508C3-699D-E440-8661-B284AFA81217}" srcOrd="1" destOrd="0" presId="urn:microsoft.com/office/officeart/2005/8/layout/process2"/>
    <dgm:cxn modelId="{AA50B65B-5521-E64E-BAE8-A04D47701FCC}" type="presParOf" srcId="{E0F508C3-699D-E440-8661-B284AFA81217}" destId="{76DC19BA-0DD8-834E-A7B1-030D129D222E}" srcOrd="0" destOrd="0" presId="urn:microsoft.com/office/officeart/2005/8/layout/process2"/>
    <dgm:cxn modelId="{134641E1-506D-5744-ACE7-DCB5EFA7A660}" type="presParOf" srcId="{C13F0A30-2EC6-664C-83DF-1B0F9C50FB4D}" destId="{E599B758-50B8-E142-AD09-127A31A39A06}" srcOrd="2" destOrd="0" presId="urn:microsoft.com/office/officeart/2005/8/layout/process2"/>
    <dgm:cxn modelId="{6B73A269-9519-FC4B-80B8-30958CBBF123}" type="presParOf" srcId="{C13F0A30-2EC6-664C-83DF-1B0F9C50FB4D}" destId="{DF773CF7-9D4E-854A-ADBC-B2B4B52453D0}" srcOrd="3" destOrd="0" presId="urn:microsoft.com/office/officeart/2005/8/layout/process2"/>
    <dgm:cxn modelId="{B9E24D90-A4BD-D043-80C0-E33D109BAC03}" type="presParOf" srcId="{DF773CF7-9D4E-854A-ADBC-B2B4B52453D0}" destId="{7A7A0123-430D-6242-88BD-A20A5800AF27}" srcOrd="0" destOrd="0" presId="urn:microsoft.com/office/officeart/2005/8/layout/process2"/>
    <dgm:cxn modelId="{6DC38DB8-8BEC-B948-BBB8-5E60A0C9D009}" type="presParOf" srcId="{C13F0A30-2EC6-664C-83DF-1B0F9C50FB4D}" destId="{6BBB4077-50CF-884D-9903-2AAEF84696B1}" srcOrd="4" destOrd="0" presId="urn:microsoft.com/office/officeart/2005/8/layout/process2"/>
    <dgm:cxn modelId="{5EB034E7-BE77-BD4F-9D37-DD53507026A7}" type="presParOf" srcId="{C13F0A30-2EC6-664C-83DF-1B0F9C50FB4D}" destId="{026D8F8C-B619-244E-8D74-F86BBE86285D}" srcOrd="5" destOrd="0" presId="urn:microsoft.com/office/officeart/2005/8/layout/process2"/>
    <dgm:cxn modelId="{942FB784-CF42-6741-A188-60DC417F5C08}" type="presParOf" srcId="{026D8F8C-B619-244E-8D74-F86BBE86285D}" destId="{BE58DED8-26B3-5B4E-892A-74641291A6F4}" srcOrd="0" destOrd="0" presId="urn:microsoft.com/office/officeart/2005/8/layout/process2"/>
    <dgm:cxn modelId="{705C7DC9-57B2-CC40-A513-F5BE900B9DBA}" type="presParOf" srcId="{C13F0A30-2EC6-664C-83DF-1B0F9C50FB4D}" destId="{1616BF61-B328-7742-A5AC-A4C0DCDD8D7D}" srcOrd="6" destOrd="0" presId="urn:microsoft.com/office/officeart/2005/8/layout/process2"/>
    <dgm:cxn modelId="{93C567D6-CA34-6447-ACC7-E7B838F3C654}" type="presParOf" srcId="{C13F0A30-2EC6-664C-83DF-1B0F9C50FB4D}" destId="{194AC557-0BC8-D849-A6B2-56F1B2A31EB3}" srcOrd="7" destOrd="0" presId="urn:microsoft.com/office/officeart/2005/8/layout/process2"/>
    <dgm:cxn modelId="{749870F5-84F9-E641-83F9-5F8B01902B6D}" type="presParOf" srcId="{194AC557-0BC8-D849-A6B2-56F1B2A31EB3}" destId="{19C4145E-F2E7-DA44-A768-B766FFDA777A}" srcOrd="0" destOrd="0" presId="urn:microsoft.com/office/officeart/2005/8/layout/process2"/>
    <dgm:cxn modelId="{397CD556-AD6B-7846-A5B1-5BCBCD586691}" type="presParOf" srcId="{C13F0A30-2EC6-664C-83DF-1B0F9C50FB4D}" destId="{2777F680-377F-994A-B500-F7107BF8440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B18FF-B527-8C41-91BB-DE3242813260}">
      <dsp:nvSpPr>
        <dsp:cNvPr id="0" name=""/>
        <dsp:cNvSpPr/>
      </dsp:nvSpPr>
      <dsp:spPr>
        <a:xfrm>
          <a:off x="560556" y="661"/>
          <a:ext cx="2522473" cy="7739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Modell </a:t>
          </a:r>
          <a:r>
            <a:rPr lang="en-GB" sz="1900" kern="1200" dirty="0" err="1"/>
            <a:t>generieren</a:t>
          </a:r>
          <a:endParaRPr lang="en-GB" sz="1900" kern="1200" dirty="0"/>
        </a:p>
      </dsp:txBody>
      <dsp:txXfrm>
        <a:off x="583223" y="23328"/>
        <a:ext cx="2477139" cy="728572"/>
      </dsp:txXfrm>
    </dsp:sp>
    <dsp:sp modelId="{E0F508C3-699D-E440-8661-B284AFA81217}">
      <dsp:nvSpPr>
        <dsp:cNvPr id="0" name=""/>
        <dsp:cNvSpPr/>
      </dsp:nvSpPr>
      <dsp:spPr>
        <a:xfrm rot="5400000">
          <a:off x="1676685" y="793915"/>
          <a:ext cx="290214" cy="3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1717315" y="822936"/>
        <a:ext cx="208955" cy="203150"/>
      </dsp:txXfrm>
    </dsp:sp>
    <dsp:sp modelId="{E599B758-50B8-E142-AD09-127A31A39A06}">
      <dsp:nvSpPr>
        <dsp:cNvPr id="0" name=""/>
        <dsp:cNvSpPr/>
      </dsp:nvSpPr>
      <dsp:spPr>
        <a:xfrm>
          <a:off x="560556" y="1161520"/>
          <a:ext cx="2522473" cy="7739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Daten</a:t>
          </a:r>
          <a:r>
            <a:rPr lang="en-GB" sz="1900" kern="1200" dirty="0"/>
            <a:t> </a:t>
          </a:r>
          <a:r>
            <a:rPr lang="en-GB" sz="1900" kern="1200" dirty="0" err="1"/>
            <a:t>messen</a:t>
          </a:r>
          <a:endParaRPr lang="en-GB" sz="1900" kern="1200" dirty="0"/>
        </a:p>
      </dsp:txBody>
      <dsp:txXfrm>
        <a:off x="583223" y="1184187"/>
        <a:ext cx="2477139" cy="728572"/>
      </dsp:txXfrm>
    </dsp:sp>
    <dsp:sp modelId="{DF773CF7-9D4E-854A-ADBC-B2B4B52453D0}">
      <dsp:nvSpPr>
        <dsp:cNvPr id="0" name=""/>
        <dsp:cNvSpPr/>
      </dsp:nvSpPr>
      <dsp:spPr>
        <a:xfrm rot="5400000">
          <a:off x="1676685" y="1954774"/>
          <a:ext cx="290214" cy="3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1717315" y="1983795"/>
        <a:ext cx="208955" cy="203150"/>
      </dsp:txXfrm>
    </dsp:sp>
    <dsp:sp modelId="{6BBB4077-50CF-884D-9903-2AAEF84696B1}">
      <dsp:nvSpPr>
        <dsp:cNvPr id="0" name=""/>
        <dsp:cNvSpPr/>
      </dsp:nvSpPr>
      <dsp:spPr>
        <a:xfrm>
          <a:off x="560556" y="2322380"/>
          <a:ext cx="2522473" cy="7739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Daten</a:t>
          </a:r>
          <a:r>
            <a:rPr lang="en-GB" sz="1900" kern="1200" dirty="0"/>
            <a:t> </a:t>
          </a:r>
          <a:r>
            <a:rPr lang="en-GB" sz="1900" kern="1200" dirty="0" err="1"/>
            <a:t>inspizieren</a:t>
          </a:r>
          <a:endParaRPr lang="en-GB" sz="1900" kern="1200" dirty="0"/>
        </a:p>
      </dsp:txBody>
      <dsp:txXfrm>
        <a:off x="583223" y="2345047"/>
        <a:ext cx="2477139" cy="728572"/>
      </dsp:txXfrm>
    </dsp:sp>
    <dsp:sp modelId="{026D8F8C-B619-244E-8D74-F86BBE86285D}">
      <dsp:nvSpPr>
        <dsp:cNvPr id="0" name=""/>
        <dsp:cNvSpPr/>
      </dsp:nvSpPr>
      <dsp:spPr>
        <a:xfrm rot="5400000">
          <a:off x="1676685" y="3115634"/>
          <a:ext cx="290214" cy="3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1717315" y="3144655"/>
        <a:ext cx="208955" cy="203150"/>
      </dsp:txXfrm>
    </dsp:sp>
    <dsp:sp modelId="{1616BF61-B328-7742-A5AC-A4C0DCDD8D7D}">
      <dsp:nvSpPr>
        <dsp:cNvPr id="0" name=""/>
        <dsp:cNvSpPr/>
      </dsp:nvSpPr>
      <dsp:spPr>
        <a:xfrm>
          <a:off x="560556" y="3483239"/>
          <a:ext cx="2522473" cy="7739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Statistische</a:t>
          </a:r>
          <a:r>
            <a:rPr lang="en-GB" sz="1900" kern="1200" dirty="0"/>
            <a:t> </a:t>
          </a:r>
          <a:r>
            <a:rPr lang="en-GB" sz="1900" kern="1200" dirty="0" err="1"/>
            <a:t>Inferenz</a:t>
          </a:r>
          <a:endParaRPr lang="en-GB" sz="1900" kern="1200" dirty="0"/>
        </a:p>
      </dsp:txBody>
      <dsp:txXfrm>
        <a:off x="583223" y="3505906"/>
        <a:ext cx="2477139" cy="728572"/>
      </dsp:txXfrm>
    </dsp:sp>
    <dsp:sp modelId="{194AC557-0BC8-D849-A6B2-56F1B2A31EB3}">
      <dsp:nvSpPr>
        <dsp:cNvPr id="0" name=""/>
        <dsp:cNvSpPr/>
      </dsp:nvSpPr>
      <dsp:spPr>
        <a:xfrm rot="5400000">
          <a:off x="1676685" y="4276493"/>
          <a:ext cx="290214" cy="3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1717315" y="4305514"/>
        <a:ext cx="208955" cy="203150"/>
      </dsp:txXfrm>
    </dsp:sp>
    <dsp:sp modelId="{2777F680-377F-994A-B500-F7107BF84408}">
      <dsp:nvSpPr>
        <dsp:cNvPr id="0" name=""/>
        <dsp:cNvSpPr/>
      </dsp:nvSpPr>
      <dsp:spPr>
        <a:xfrm>
          <a:off x="560556" y="4644099"/>
          <a:ext cx="2522473" cy="7739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Interpretation</a:t>
          </a:r>
        </a:p>
      </dsp:txBody>
      <dsp:txXfrm>
        <a:off x="583223" y="4666766"/>
        <a:ext cx="2477139" cy="7285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B18FF-B527-8C41-91BB-DE3242813260}">
      <dsp:nvSpPr>
        <dsp:cNvPr id="0" name=""/>
        <dsp:cNvSpPr/>
      </dsp:nvSpPr>
      <dsp:spPr>
        <a:xfrm>
          <a:off x="0" y="661"/>
          <a:ext cx="3643586" cy="7739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Wahrscheinlichkeitstheorie</a:t>
          </a:r>
          <a:endParaRPr lang="en-GB" sz="1800" kern="1200" dirty="0"/>
        </a:p>
      </dsp:txBody>
      <dsp:txXfrm>
        <a:off x="22667" y="23328"/>
        <a:ext cx="3598252" cy="728572"/>
      </dsp:txXfrm>
    </dsp:sp>
    <dsp:sp modelId="{E0F508C3-699D-E440-8661-B284AFA81217}">
      <dsp:nvSpPr>
        <dsp:cNvPr id="0" name=""/>
        <dsp:cNvSpPr/>
      </dsp:nvSpPr>
      <dsp:spPr>
        <a:xfrm rot="5400000">
          <a:off x="1676685" y="793915"/>
          <a:ext cx="290214" cy="348257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1717315" y="822936"/>
        <a:ext cx="208955" cy="203150"/>
      </dsp:txXfrm>
    </dsp:sp>
    <dsp:sp modelId="{E599B758-50B8-E142-AD09-127A31A39A06}">
      <dsp:nvSpPr>
        <dsp:cNvPr id="0" name=""/>
        <dsp:cNvSpPr/>
      </dsp:nvSpPr>
      <dsp:spPr>
        <a:xfrm>
          <a:off x="0" y="1161520"/>
          <a:ext cx="3643586" cy="7739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Modul “</a:t>
          </a:r>
          <a:r>
            <a:rPr lang="en-GB" sz="1800" kern="1200" dirty="0" err="1"/>
            <a:t>Forschungsmethodik</a:t>
          </a:r>
          <a:r>
            <a:rPr lang="en-GB" sz="1800" kern="1200" dirty="0"/>
            <a:t>”</a:t>
          </a:r>
        </a:p>
      </dsp:txBody>
      <dsp:txXfrm>
        <a:off x="22667" y="1184187"/>
        <a:ext cx="3598252" cy="728572"/>
      </dsp:txXfrm>
    </dsp:sp>
    <dsp:sp modelId="{DF773CF7-9D4E-854A-ADBC-B2B4B52453D0}">
      <dsp:nvSpPr>
        <dsp:cNvPr id="0" name=""/>
        <dsp:cNvSpPr/>
      </dsp:nvSpPr>
      <dsp:spPr>
        <a:xfrm rot="5400000">
          <a:off x="1676685" y="1954774"/>
          <a:ext cx="290214" cy="348257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1717315" y="1983795"/>
        <a:ext cx="208955" cy="203150"/>
      </dsp:txXfrm>
    </dsp:sp>
    <dsp:sp modelId="{6BBB4077-50CF-884D-9903-2AAEF84696B1}">
      <dsp:nvSpPr>
        <dsp:cNvPr id="0" name=""/>
        <dsp:cNvSpPr/>
      </dsp:nvSpPr>
      <dsp:spPr>
        <a:xfrm>
          <a:off x="0" y="2322380"/>
          <a:ext cx="3643586" cy="7739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Deskriptive</a:t>
          </a:r>
          <a:r>
            <a:rPr lang="en-GB" sz="1800" kern="1200" dirty="0"/>
            <a:t> </a:t>
          </a:r>
          <a:r>
            <a:rPr lang="en-GB" sz="1800" kern="1200" dirty="0" err="1"/>
            <a:t>Statistik</a:t>
          </a:r>
          <a:endParaRPr lang="en-GB" sz="1800" kern="1200" dirty="0"/>
        </a:p>
      </dsp:txBody>
      <dsp:txXfrm>
        <a:off x="22667" y="2345047"/>
        <a:ext cx="3598252" cy="728572"/>
      </dsp:txXfrm>
    </dsp:sp>
    <dsp:sp modelId="{026D8F8C-B619-244E-8D74-F86BBE86285D}">
      <dsp:nvSpPr>
        <dsp:cNvPr id="0" name=""/>
        <dsp:cNvSpPr/>
      </dsp:nvSpPr>
      <dsp:spPr>
        <a:xfrm rot="5400000">
          <a:off x="1676685" y="3115634"/>
          <a:ext cx="290214" cy="348257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1717315" y="3144655"/>
        <a:ext cx="208955" cy="203150"/>
      </dsp:txXfrm>
    </dsp:sp>
    <dsp:sp modelId="{1616BF61-B328-7742-A5AC-A4C0DCDD8D7D}">
      <dsp:nvSpPr>
        <dsp:cNvPr id="0" name=""/>
        <dsp:cNvSpPr/>
      </dsp:nvSpPr>
      <dsp:spPr>
        <a:xfrm>
          <a:off x="0" y="3483239"/>
          <a:ext cx="3643586" cy="7739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Schliessende</a:t>
          </a:r>
          <a:r>
            <a:rPr lang="en-GB" sz="1800" kern="1200" dirty="0"/>
            <a:t> </a:t>
          </a:r>
          <a:r>
            <a:rPr lang="en-GB" sz="1800" kern="1200" dirty="0" err="1"/>
            <a:t>Statistik</a:t>
          </a:r>
          <a:endParaRPr lang="en-GB" sz="1800" kern="1200" dirty="0"/>
        </a:p>
      </dsp:txBody>
      <dsp:txXfrm>
        <a:off x="22667" y="3505906"/>
        <a:ext cx="3598252" cy="728572"/>
      </dsp:txXfrm>
    </dsp:sp>
    <dsp:sp modelId="{194AC557-0BC8-D849-A6B2-56F1B2A31EB3}">
      <dsp:nvSpPr>
        <dsp:cNvPr id="0" name=""/>
        <dsp:cNvSpPr/>
      </dsp:nvSpPr>
      <dsp:spPr>
        <a:xfrm rot="5400000">
          <a:off x="1676685" y="4276493"/>
          <a:ext cx="290214" cy="348257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1717315" y="4305514"/>
        <a:ext cx="208955" cy="203150"/>
      </dsp:txXfrm>
    </dsp:sp>
    <dsp:sp modelId="{2777F680-377F-994A-B500-F7107BF84408}">
      <dsp:nvSpPr>
        <dsp:cNvPr id="0" name=""/>
        <dsp:cNvSpPr/>
      </dsp:nvSpPr>
      <dsp:spPr>
        <a:xfrm>
          <a:off x="0" y="4644099"/>
          <a:ext cx="3643586" cy="7739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 dirty="0"/>
        </a:p>
      </dsp:txBody>
      <dsp:txXfrm>
        <a:off x="22667" y="4666766"/>
        <a:ext cx="3598252" cy="728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A89D-FCFE-BBD5-B225-44B8DB165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AA536-B6D4-6038-FDE8-7F7827F27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BF4BC-0ABC-E062-6197-95582F70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FCBC-514B-8A48-ABE9-558853819BB7}" type="datetimeFigureOut">
              <a:rPr lang="de-CH" smtClean="0"/>
              <a:t>08.06.23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E7CEB-6A25-82C4-7EB7-646982E0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A75F4-EAB4-B6B6-929C-04478A02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CD25-5404-6048-B2B0-D0D178C6E9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769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F5CB-0753-5CE6-3A68-2F662300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E3678-8073-BC09-CDBE-CEBDF016B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FA8A9-81B4-DC9E-B006-CE13208B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FCBC-514B-8A48-ABE9-558853819BB7}" type="datetimeFigureOut">
              <a:rPr lang="de-CH" smtClean="0"/>
              <a:t>08.06.23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93B43-734D-1850-459C-45183288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F9B02-EE9F-89CD-01AA-ECD3F489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CD25-5404-6048-B2B0-D0D178C6E9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761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564E2-5970-3048-2A6E-80CB28AA7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70BBB-85D7-C72C-DFE4-D5B321583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8E6BF-1917-240C-1388-D2D6E2D2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FCBC-514B-8A48-ABE9-558853819BB7}" type="datetimeFigureOut">
              <a:rPr lang="de-CH" smtClean="0"/>
              <a:t>08.06.23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A721E-34D4-EAC9-CC7B-811EC548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5792C-53E4-B1C7-E9DF-4E7E73B2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CD25-5404-6048-B2B0-D0D178C6E9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225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F417-E7D2-85A3-262F-D89470BD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250AC-7986-47CF-4347-52466F926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E6F44-3B68-0CC8-B3F5-502CB717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FCBC-514B-8A48-ABE9-558853819BB7}" type="datetimeFigureOut">
              <a:rPr lang="de-CH" smtClean="0"/>
              <a:t>08.06.23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D6067-61D9-C022-BFA5-92A4B091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DBB4F-9D59-3C9D-D5A3-AD30338A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CD25-5404-6048-B2B0-D0D178C6E9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42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7198-5BC8-BEEB-7143-1410A52C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6B0D3-C1AC-BA1B-F91D-4FB2C8EA7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EB8EF-005D-9A9F-F868-8434B2CE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FCBC-514B-8A48-ABE9-558853819BB7}" type="datetimeFigureOut">
              <a:rPr lang="de-CH" smtClean="0"/>
              <a:t>08.06.23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0B880-D48B-F0DD-C3EA-A17E3966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01D44-8170-7C1B-90DC-96B4AACC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CD25-5404-6048-B2B0-D0D178C6E9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026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DC27-1E6F-6C41-AE3C-022751F7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42DE4-78A3-5FC5-D6A4-87306CACF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E9B78-8018-3F53-0CDF-8515BB51E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F092D-AA83-DD78-4B9D-4CA22FFE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FCBC-514B-8A48-ABE9-558853819BB7}" type="datetimeFigureOut">
              <a:rPr lang="de-CH" smtClean="0"/>
              <a:t>08.06.23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D892F-4B0D-774F-6852-3F9EB171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41E3D-684B-AD68-F476-B424D6C2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CD25-5404-6048-B2B0-D0D178C6E9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301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91F7-FCB1-7FCF-B05B-205D4470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43813-E73C-87C7-2827-31107EBE1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DD480-FF8F-F875-8A5E-AD5E26B2C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0362E-05F5-5E43-16C5-9E376E974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AF2A0-F548-FC26-E56F-4D744D6E6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48588-CCFD-D420-CB73-C9E75664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FCBC-514B-8A48-ABE9-558853819BB7}" type="datetimeFigureOut">
              <a:rPr lang="de-CH" smtClean="0"/>
              <a:t>08.06.23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6B39D-CE07-F143-E696-7CF92208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622453-F09C-BDBA-3875-2B21977F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CD25-5404-6048-B2B0-D0D178C6E9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945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2111-251F-B3DA-144A-19438E83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B7600-9F27-D80C-1BE3-B61AA72A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FCBC-514B-8A48-ABE9-558853819BB7}" type="datetimeFigureOut">
              <a:rPr lang="de-CH" smtClean="0"/>
              <a:t>08.06.23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0705C-57F7-C8C5-30B8-D55BE1C0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0D1FD-17B1-47B8-8E9E-060EE271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CD25-5404-6048-B2B0-D0D178C6E9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676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11451-11C4-1E07-B552-C92B99D6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FCBC-514B-8A48-ABE9-558853819BB7}" type="datetimeFigureOut">
              <a:rPr lang="de-CH" smtClean="0"/>
              <a:t>08.06.23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30A75-9620-310B-828F-FDB3F530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08AA0-743E-0C96-4450-38A2A142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CD25-5404-6048-B2B0-D0D178C6E9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242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7EBE-D65B-86E1-258D-2F1C0401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E518-1A98-201B-CF3F-863E5C047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87B6A-9FF6-E83B-9310-EFB7A68AE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7EC21-B6C1-2A0B-C7F7-C7D65CDA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FCBC-514B-8A48-ABE9-558853819BB7}" type="datetimeFigureOut">
              <a:rPr lang="de-CH" smtClean="0"/>
              <a:t>08.06.23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FFEE-E0C4-4993-2F21-805E9251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80CCB-1B2A-E53E-DF51-17F84C4F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CD25-5404-6048-B2B0-D0D178C6E9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419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E300-3615-A393-8B1A-AB675DE6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FCF81-766C-38D7-201F-DC93075FC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86991-1643-9094-436B-2AF2EC7F8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8C86F-0430-4931-9E87-6D45B9C8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FCBC-514B-8A48-ABE9-558853819BB7}" type="datetimeFigureOut">
              <a:rPr lang="de-CH" smtClean="0"/>
              <a:t>08.06.23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5BE1-CBF9-DBB4-783F-0A71073C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DE595-8E3E-7AFF-CA13-C6E1F996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CD25-5404-6048-B2B0-D0D178C6E9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945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FE43D0-76B7-DCD0-1502-3DE76CB4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653C5-EF54-3794-C93A-4D39C0182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2FE26-51C6-BA3A-2128-872972187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3FCBC-514B-8A48-ABE9-558853819BB7}" type="datetimeFigureOut">
              <a:rPr lang="de-CH" smtClean="0"/>
              <a:t>08.06.23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2B353-FE60-0D6E-5AE0-0FFA97AFF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23F54-2313-30DA-2172-634E13441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2CD25-5404-6048-B2B0-D0D178C6E9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262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F3D9CC9-1534-5678-CA2D-87DBFD96E5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9389157"/>
              </p:ext>
            </p:extLst>
          </p:nvPr>
        </p:nvGraphicFramePr>
        <p:xfrm>
          <a:off x="-278575" y="604052"/>
          <a:ext cx="364358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34569DA-B139-5B97-50CB-05D6922893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6463438"/>
              </p:ext>
            </p:extLst>
          </p:nvPr>
        </p:nvGraphicFramePr>
        <p:xfrm>
          <a:off x="3153052" y="604052"/>
          <a:ext cx="364358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CB625A40-B34D-8CF2-0CDF-3FE1F7E340D0}"/>
              </a:ext>
            </a:extLst>
          </p:cNvPr>
          <p:cNvSpPr/>
          <p:nvPr/>
        </p:nvSpPr>
        <p:spPr>
          <a:xfrm>
            <a:off x="6474933" y="2817340"/>
            <a:ext cx="1445741" cy="334130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DC54CB-5619-C289-8EC9-45CFA71B0F4B}"/>
              </a:ext>
            </a:extLst>
          </p:cNvPr>
          <p:cNvGrpSpPr/>
          <p:nvPr/>
        </p:nvGrpSpPr>
        <p:grpSpPr>
          <a:xfrm>
            <a:off x="8375556" y="4101038"/>
            <a:ext cx="3643586" cy="773906"/>
            <a:chOff x="0" y="3483239"/>
            <a:chExt cx="3643586" cy="77390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12EEC1-D245-1719-402F-B80031659C24}"/>
                </a:ext>
              </a:extLst>
            </p:cNvPr>
            <p:cNvSpPr/>
            <p:nvPr/>
          </p:nvSpPr>
          <p:spPr>
            <a:xfrm>
              <a:off x="0" y="3483239"/>
              <a:ext cx="3643586" cy="77390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8DCB80A4-58EB-9629-237F-C3C9D5D453D7}"/>
                </a:ext>
              </a:extLst>
            </p:cNvPr>
            <p:cNvSpPr txBox="1"/>
            <p:nvPr/>
          </p:nvSpPr>
          <p:spPr>
            <a:xfrm>
              <a:off x="22667" y="3505906"/>
              <a:ext cx="3598252" cy="7285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/>
                <a:t>Modul “</a:t>
              </a:r>
              <a:r>
                <a:rPr lang="en-GB" sz="1800" kern="1200" dirty="0" err="1"/>
                <a:t>Angewandte</a:t>
              </a:r>
              <a:r>
                <a:rPr lang="en-GB" sz="1800" kern="1200" dirty="0"/>
                <a:t> </a:t>
              </a:r>
              <a:r>
                <a:rPr lang="en-GB" sz="1800" kern="1200" dirty="0" err="1"/>
                <a:t>Statistik</a:t>
              </a:r>
              <a:r>
                <a:rPr lang="en-GB" sz="1800" kern="1200" dirty="0"/>
                <a:t>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76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Nathanael</dc:creator>
  <cp:lastModifiedBy>Lutz Nathanael</cp:lastModifiedBy>
  <cp:revision>1</cp:revision>
  <dcterms:created xsi:type="dcterms:W3CDTF">2023-06-08T10:46:57Z</dcterms:created>
  <dcterms:modified xsi:type="dcterms:W3CDTF">2023-06-08T10:55:55Z</dcterms:modified>
</cp:coreProperties>
</file>