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2E6E0-6B93-4DF6-BDB4-1486A38E2815}" v="28" dt="2021-11-16T16:38:25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mmler Lukas" userId="249416af-18e9-45bb-9280-547d0517570d" providerId="ADAL" clId="{3192E6E0-6B93-4DF6-BDB4-1486A38E2815}"/>
    <pc:docChg chg="undo custSel addSld modSld">
      <pc:chgData name="Stammler Lukas" userId="249416af-18e9-45bb-9280-547d0517570d" providerId="ADAL" clId="{3192E6E0-6B93-4DF6-BDB4-1486A38E2815}" dt="2021-11-16T16:41:13.624" v="259" actId="14100"/>
      <pc:docMkLst>
        <pc:docMk/>
      </pc:docMkLst>
      <pc:sldChg chg="addSp delSp modSp new mod">
        <pc:chgData name="Stammler Lukas" userId="249416af-18e9-45bb-9280-547d0517570d" providerId="ADAL" clId="{3192E6E0-6B93-4DF6-BDB4-1486A38E2815}" dt="2021-11-14T10:09:09.680" v="54" actId="2085"/>
        <pc:sldMkLst>
          <pc:docMk/>
          <pc:sldMk cId="281644817" sldId="257"/>
        </pc:sldMkLst>
        <pc:spChg chg="del">
          <ac:chgData name="Stammler Lukas" userId="249416af-18e9-45bb-9280-547d0517570d" providerId="ADAL" clId="{3192E6E0-6B93-4DF6-BDB4-1486A38E2815}" dt="2021-11-13T14:01:27.471" v="1" actId="478"/>
          <ac:spMkLst>
            <pc:docMk/>
            <pc:sldMk cId="281644817" sldId="257"/>
            <ac:spMk id="2" creationId="{3BA5377B-B2FF-4CE8-AD94-4C1F0E4E053D}"/>
          </ac:spMkLst>
        </pc:spChg>
        <pc:spChg chg="del">
          <ac:chgData name="Stammler Lukas" userId="249416af-18e9-45bb-9280-547d0517570d" providerId="ADAL" clId="{3192E6E0-6B93-4DF6-BDB4-1486A38E2815}" dt="2021-11-13T14:01:27.471" v="1" actId="478"/>
          <ac:spMkLst>
            <pc:docMk/>
            <pc:sldMk cId="281644817" sldId="257"/>
            <ac:spMk id="3" creationId="{25232BEC-1E41-43ED-9FD2-1A21475C2255}"/>
          </ac:spMkLst>
        </pc:spChg>
        <pc:spChg chg="add mod">
          <ac:chgData name="Stammler Lukas" userId="249416af-18e9-45bb-9280-547d0517570d" providerId="ADAL" clId="{3192E6E0-6B93-4DF6-BDB4-1486A38E2815}" dt="2021-11-13T14:01:44.509" v="4" actId="208"/>
          <ac:spMkLst>
            <pc:docMk/>
            <pc:sldMk cId="281644817" sldId="257"/>
            <ac:spMk id="5" creationId="{FA9F059E-50DD-4384-90FF-BAFAEA3EC1A1}"/>
          </ac:spMkLst>
        </pc:spChg>
        <pc:spChg chg="add mod">
          <ac:chgData name="Stammler Lukas" userId="249416af-18e9-45bb-9280-547d0517570d" providerId="ADAL" clId="{3192E6E0-6B93-4DF6-BDB4-1486A38E2815}" dt="2021-11-14T10:09:09.680" v="54" actId="2085"/>
          <ac:spMkLst>
            <pc:docMk/>
            <pc:sldMk cId="281644817" sldId="257"/>
            <ac:spMk id="7" creationId="{B98D1868-FB9E-4C26-A0B1-AD4DDBCD1065}"/>
          </ac:spMkLst>
        </pc:spChg>
        <pc:spChg chg="add mod">
          <ac:chgData name="Stammler Lukas" userId="249416af-18e9-45bb-9280-547d0517570d" providerId="ADAL" clId="{3192E6E0-6B93-4DF6-BDB4-1486A38E2815}" dt="2021-11-13T14:01:44.509" v="4" actId="208"/>
          <ac:spMkLst>
            <pc:docMk/>
            <pc:sldMk cId="281644817" sldId="257"/>
            <ac:spMk id="8" creationId="{C4CA7C11-BE38-4A0D-928F-1135DE8C4385}"/>
          </ac:spMkLst>
        </pc:spChg>
        <pc:spChg chg="add mod">
          <ac:chgData name="Stammler Lukas" userId="249416af-18e9-45bb-9280-547d0517570d" providerId="ADAL" clId="{3192E6E0-6B93-4DF6-BDB4-1486A38E2815}" dt="2021-11-14T10:09:09.680" v="54" actId="2085"/>
          <ac:spMkLst>
            <pc:docMk/>
            <pc:sldMk cId="281644817" sldId="257"/>
            <ac:spMk id="10" creationId="{C752362F-09F1-408E-8C8F-C669CC6C6566}"/>
          </ac:spMkLst>
        </pc:spChg>
        <pc:spChg chg="add mod">
          <ac:chgData name="Stammler Lukas" userId="249416af-18e9-45bb-9280-547d0517570d" providerId="ADAL" clId="{3192E6E0-6B93-4DF6-BDB4-1486A38E2815}" dt="2021-11-13T14:01:44.509" v="4" actId="208"/>
          <ac:spMkLst>
            <pc:docMk/>
            <pc:sldMk cId="281644817" sldId="257"/>
            <ac:spMk id="11" creationId="{3D53289F-D0FB-4AC2-A867-7923873EFE55}"/>
          </ac:spMkLst>
        </pc:spChg>
        <pc:spChg chg="add mod">
          <ac:chgData name="Stammler Lukas" userId="249416af-18e9-45bb-9280-547d0517570d" providerId="ADAL" clId="{3192E6E0-6B93-4DF6-BDB4-1486A38E2815}" dt="2021-11-14T10:09:09.680" v="54" actId="2085"/>
          <ac:spMkLst>
            <pc:docMk/>
            <pc:sldMk cId="281644817" sldId="257"/>
            <ac:spMk id="13" creationId="{646D1FDC-6CC6-4C63-A3DD-9CBD3FE0278B}"/>
          </ac:spMkLst>
        </pc:spChg>
        <pc:spChg chg="add mod">
          <ac:chgData name="Stammler Lukas" userId="249416af-18e9-45bb-9280-547d0517570d" providerId="ADAL" clId="{3192E6E0-6B93-4DF6-BDB4-1486A38E2815}" dt="2021-11-13T14:01:44.509" v="4" actId="208"/>
          <ac:spMkLst>
            <pc:docMk/>
            <pc:sldMk cId="281644817" sldId="257"/>
            <ac:spMk id="14" creationId="{E144CD6C-F028-40F0-972A-642C85E5D6C5}"/>
          </ac:spMkLst>
        </pc:spChg>
        <pc:spChg chg="add mod">
          <ac:chgData name="Stammler Lukas" userId="249416af-18e9-45bb-9280-547d0517570d" providerId="ADAL" clId="{3192E6E0-6B93-4DF6-BDB4-1486A38E2815}" dt="2021-11-14T10:09:09.680" v="54" actId="2085"/>
          <ac:spMkLst>
            <pc:docMk/>
            <pc:sldMk cId="281644817" sldId="257"/>
            <ac:spMk id="16" creationId="{235ED88D-606B-4F08-A13F-99F3FA9D02A1}"/>
          </ac:spMkLst>
        </pc:spChg>
        <pc:picChg chg="add mod">
          <ac:chgData name="Stammler Lukas" userId="249416af-18e9-45bb-9280-547d0517570d" providerId="ADAL" clId="{3192E6E0-6B93-4DF6-BDB4-1486A38E2815}" dt="2021-11-13T14:01:28.493" v="2"/>
          <ac:picMkLst>
            <pc:docMk/>
            <pc:sldMk cId="281644817" sldId="257"/>
            <ac:picMk id="4" creationId="{959ABAF9-D032-49B2-B7F2-CC4EE3DDFCA8}"/>
          </ac:picMkLst>
        </pc:picChg>
        <pc:cxnChg chg="add mod">
          <ac:chgData name="Stammler Lukas" userId="249416af-18e9-45bb-9280-547d0517570d" providerId="ADAL" clId="{3192E6E0-6B93-4DF6-BDB4-1486A38E2815}" dt="2021-11-13T14:01:44.509" v="4" actId="208"/>
          <ac:cxnSpMkLst>
            <pc:docMk/>
            <pc:sldMk cId="281644817" sldId="257"/>
            <ac:cxnSpMk id="6" creationId="{A049E2F3-1FEF-4DCD-AA27-002A166A1EE4}"/>
          </ac:cxnSpMkLst>
        </pc:cxnChg>
        <pc:cxnChg chg="add mod">
          <ac:chgData name="Stammler Lukas" userId="249416af-18e9-45bb-9280-547d0517570d" providerId="ADAL" clId="{3192E6E0-6B93-4DF6-BDB4-1486A38E2815}" dt="2021-11-13T14:01:44.509" v="4" actId="208"/>
          <ac:cxnSpMkLst>
            <pc:docMk/>
            <pc:sldMk cId="281644817" sldId="257"/>
            <ac:cxnSpMk id="9" creationId="{F7DF7E73-0DB0-42B0-B21E-278F67D11BB9}"/>
          </ac:cxnSpMkLst>
        </pc:cxnChg>
        <pc:cxnChg chg="add mod">
          <ac:chgData name="Stammler Lukas" userId="249416af-18e9-45bb-9280-547d0517570d" providerId="ADAL" clId="{3192E6E0-6B93-4DF6-BDB4-1486A38E2815}" dt="2021-11-13T14:01:44.509" v="4" actId="208"/>
          <ac:cxnSpMkLst>
            <pc:docMk/>
            <pc:sldMk cId="281644817" sldId="257"/>
            <ac:cxnSpMk id="12" creationId="{0BBC3342-8F2F-42AE-B9BC-119EE40AD792}"/>
          </ac:cxnSpMkLst>
        </pc:cxnChg>
        <pc:cxnChg chg="add mod">
          <ac:chgData name="Stammler Lukas" userId="249416af-18e9-45bb-9280-547d0517570d" providerId="ADAL" clId="{3192E6E0-6B93-4DF6-BDB4-1486A38E2815}" dt="2021-11-13T14:01:44.509" v="4" actId="208"/>
          <ac:cxnSpMkLst>
            <pc:docMk/>
            <pc:sldMk cId="281644817" sldId="257"/>
            <ac:cxnSpMk id="15" creationId="{C19D2FA4-BCE3-4C56-A71C-17160CD38365}"/>
          </ac:cxnSpMkLst>
        </pc:cxnChg>
      </pc:sldChg>
      <pc:sldChg chg="addSp delSp modSp new mod">
        <pc:chgData name="Stammler Lukas" userId="249416af-18e9-45bb-9280-547d0517570d" providerId="ADAL" clId="{3192E6E0-6B93-4DF6-BDB4-1486A38E2815}" dt="2021-11-14T10:09:34.244" v="55" actId="2085"/>
        <pc:sldMkLst>
          <pc:docMk/>
          <pc:sldMk cId="2841483797" sldId="258"/>
        </pc:sldMkLst>
        <pc:spChg chg="del">
          <ac:chgData name="Stammler Lukas" userId="249416af-18e9-45bb-9280-547d0517570d" providerId="ADAL" clId="{3192E6E0-6B93-4DF6-BDB4-1486A38E2815}" dt="2021-11-13T14:02:53.412" v="6" actId="478"/>
          <ac:spMkLst>
            <pc:docMk/>
            <pc:sldMk cId="2841483797" sldId="258"/>
            <ac:spMk id="2" creationId="{6E0F627C-DE95-41DC-A9FB-A70FC1CD3BC7}"/>
          </ac:spMkLst>
        </pc:spChg>
        <pc:spChg chg="del">
          <ac:chgData name="Stammler Lukas" userId="249416af-18e9-45bb-9280-547d0517570d" providerId="ADAL" clId="{3192E6E0-6B93-4DF6-BDB4-1486A38E2815}" dt="2021-11-13T14:02:53.412" v="6" actId="478"/>
          <ac:spMkLst>
            <pc:docMk/>
            <pc:sldMk cId="2841483797" sldId="258"/>
            <ac:spMk id="3" creationId="{5D415B3E-CDC0-4FB3-8AED-D262DDC5E8D9}"/>
          </ac:spMkLst>
        </pc:spChg>
        <pc:spChg chg="add mod">
          <ac:chgData name="Stammler Lukas" userId="249416af-18e9-45bb-9280-547d0517570d" providerId="ADAL" clId="{3192E6E0-6B93-4DF6-BDB4-1486A38E2815}" dt="2021-11-13T14:11:20.744" v="28" actId="1076"/>
          <ac:spMkLst>
            <pc:docMk/>
            <pc:sldMk cId="2841483797" sldId="258"/>
            <ac:spMk id="5" creationId="{635E167A-1E12-44DA-A521-914CA899935E}"/>
          </ac:spMkLst>
        </pc:spChg>
        <pc:spChg chg="add mod">
          <ac:chgData name="Stammler Lukas" userId="249416af-18e9-45bb-9280-547d0517570d" providerId="ADAL" clId="{3192E6E0-6B93-4DF6-BDB4-1486A38E2815}" dt="2021-11-14T10:09:34.244" v="55" actId="2085"/>
          <ac:spMkLst>
            <pc:docMk/>
            <pc:sldMk cId="2841483797" sldId="258"/>
            <ac:spMk id="7" creationId="{B92A2CED-3A7A-41A7-809C-72FDF3709348}"/>
          </ac:spMkLst>
        </pc:spChg>
        <pc:spChg chg="add mod">
          <ac:chgData name="Stammler Lukas" userId="249416af-18e9-45bb-9280-547d0517570d" providerId="ADAL" clId="{3192E6E0-6B93-4DF6-BDB4-1486A38E2815}" dt="2021-11-13T14:11:29.873" v="29" actId="1076"/>
          <ac:spMkLst>
            <pc:docMk/>
            <pc:sldMk cId="2841483797" sldId="258"/>
            <ac:spMk id="8" creationId="{3643B790-03B4-4F1D-9E22-4EC76FC9B88C}"/>
          </ac:spMkLst>
        </pc:spChg>
        <pc:spChg chg="add mod">
          <ac:chgData name="Stammler Lukas" userId="249416af-18e9-45bb-9280-547d0517570d" providerId="ADAL" clId="{3192E6E0-6B93-4DF6-BDB4-1486A38E2815}" dt="2021-11-14T10:09:34.244" v="55" actId="2085"/>
          <ac:spMkLst>
            <pc:docMk/>
            <pc:sldMk cId="2841483797" sldId="258"/>
            <ac:spMk id="10" creationId="{7BA3FEF9-556F-4749-B463-77E27494B697}"/>
          </ac:spMkLst>
        </pc:spChg>
        <pc:spChg chg="add mod">
          <ac:chgData name="Stammler Lukas" userId="249416af-18e9-45bb-9280-547d0517570d" providerId="ADAL" clId="{3192E6E0-6B93-4DF6-BDB4-1486A38E2815}" dt="2021-11-13T14:11:44.249" v="30" actId="1076"/>
          <ac:spMkLst>
            <pc:docMk/>
            <pc:sldMk cId="2841483797" sldId="258"/>
            <ac:spMk id="11" creationId="{B514FB28-A39D-41C2-BA6E-A754C1619EE3}"/>
          </ac:spMkLst>
        </pc:spChg>
        <pc:spChg chg="add mod">
          <ac:chgData name="Stammler Lukas" userId="249416af-18e9-45bb-9280-547d0517570d" providerId="ADAL" clId="{3192E6E0-6B93-4DF6-BDB4-1486A38E2815}" dt="2021-11-14T10:09:34.244" v="55" actId="2085"/>
          <ac:spMkLst>
            <pc:docMk/>
            <pc:sldMk cId="2841483797" sldId="258"/>
            <ac:spMk id="13" creationId="{C3C8829A-8893-489B-BB9C-E462592DCEAC}"/>
          </ac:spMkLst>
        </pc:spChg>
        <pc:spChg chg="add mod">
          <ac:chgData name="Stammler Lukas" userId="249416af-18e9-45bb-9280-547d0517570d" providerId="ADAL" clId="{3192E6E0-6B93-4DF6-BDB4-1486A38E2815}" dt="2021-11-13T14:10:35.145" v="22" actId="1076"/>
          <ac:spMkLst>
            <pc:docMk/>
            <pc:sldMk cId="2841483797" sldId="258"/>
            <ac:spMk id="14" creationId="{40DA2D6A-47E5-4BD6-B4C0-4F3030B2DE1B}"/>
          </ac:spMkLst>
        </pc:spChg>
        <pc:spChg chg="add mod">
          <ac:chgData name="Stammler Lukas" userId="249416af-18e9-45bb-9280-547d0517570d" providerId="ADAL" clId="{3192E6E0-6B93-4DF6-BDB4-1486A38E2815}" dt="2021-11-14T10:09:34.244" v="55" actId="2085"/>
          <ac:spMkLst>
            <pc:docMk/>
            <pc:sldMk cId="2841483797" sldId="258"/>
            <ac:spMk id="16" creationId="{2B4C7446-F2BD-4AFA-95EE-33A5586A3FDC}"/>
          </ac:spMkLst>
        </pc:spChg>
        <pc:spChg chg="add del mod ord">
          <ac:chgData name="Stammler Lukas" userId="249416af-18e9-45bb-9280-547d0517570d" providerId="ADAL" clId="{3192E6E0-6B93-4DF6-BDB4-1486A38E2815}" dt="2021-11-13T14:10:10.182" v="20" actId="478"/>
          <ac:spMkLst>
            <pc:docMk/>
            <pc:sldMk cId="2841483797" sldId="258"/>
            <ac:spMk id="17" creationId="{714BD1DD-8AD0-4E86-BC94-2A15AAED2C64}"/>
          </ac:spMkLst>
        </pc:spChg>
        <pc:spChg chg="add del mod">
          <ac:chgData name="Stammler Lukas" userId="249416af-18e9-45bb-9280-547d0517570d" providerId="ADAL" clId="{3192E6E0-6B93-4DF6-BDB4-1486A38E2815}" dt="2021-11-13T14:10:01.678" v="17" actId="478"/>
          <ac:spMkLst>
            <pc:docMk/>
            <pc:sldMk cId="2841483797" sldId="258"/>
            <ac:spMk id="19" creationId="{30F83146-2C8E-4EBC-861D-50DBEB108FEE}"/>
          </ac:spMkLst>
        </pc:spChg>
        <pc:spChg chg="add mod ord">
          <ac:chgData name="Stammler Lukas" userId="249416af-18e9-45bb-9280-547d0517570d" providerId="ADAL" clId="{3192E6E0-6B93-4DF6-BDB4-1486A38E2815}" dt="2021-11-13T14:12:23.038" v="34" actId="167"/>
          <ac:spMkLst>
            <pc:docMk/>
            <pc:sldMk cId="2841483797" sldId="258"/>
            <ac:spMk id="22" creationId="{F7E9DE17-CA5E-411E-A2AB-7F09E22A940A}"/>
          </ac:spMkLst>
        </pc:spChg>
        <pc:picChg chg="add del mod modCrop">
          <ac:chgData name="Stammler Lukas" userId="249416af-18e9-45bb-9280-547d0517570d" providerId="ADAL" clId="{3192E6E0-6B93-4DF6-BDB4-1486A38E2815}" dt="2021-11-13T14:09:55.934" v="16" actId="478"/>
          <ac:picMkLst>
            <pc:docMk/>
            <pc:sldMk cId="2841483797" sldId="258"/>
            <ac:picMk id="4" creationId="{33A5D836-4E69-4F11-873E-C425C11EEBC8}"/>
          </ac:picMkLst>
        </pc:picChg>
        <pc:picChg chg="add mod ord">
          <ac:chgData name="Stammler Lukas" userId="249416af-18e9-45bb-9280-547d0517570d" providerId="ADAL" clId="{3192E6E0-6B93-4DF6-BDB4-1486A38E2815}" dt="2021-11-13T14:10:39.202" v="23" actId="14100"/>
          <ac:picMkLst>
            <pc:docMk/>
            <pc:sldMk cId="2841483797" sldId="258"/>
            <ac:picMk id="21" creationId="{6671D809-767A-48A0-9B52-126CD5AADA53}"/>
          </ac:picMkLst>
        </pc:picChg>
        <pc:cxnChg chg="add mod">
          <ac:chgData name="Stammler Lukas" userId="249416af-18e9-45bb-9280-547d0517570d" providerId="ADAL" clId="{3192E6E0-6B93-4DF6-BDB4-1486A38E2815}" dt="2021-11-13T14:11:20.744" v="28" actId="1076"/>
          <ac:cxnSpMkLst>
            <pc:docMk/>
            <pc:sldMk cId="2841483797" sldId="258"/>
            <ac:cxnSpMk id="6" creationId="{88187BB6-1EB4-4879-8C2B-7845D834AFED}"/>
          </ac:cxnSpMkLst>
        </pc:cxnChg>
        <pc:cxnChg chg="add mod">
          <ac:chgData name="Stammler Lukas" userId="249416af-18e9-45bb-9280-547d0517570d" providerId="ADAL" clId="{3192E6E0-6B93-4DF6-BDB4-1486A38E2815}" dt="2021-11-13T14:11:29.873" v="29" actId="1076"/>
          <ac:cxnSpMkLst>
            <pc:docMk/>
            <pc:sldMk cId="2841483797" sldId="258"/>
            <ac:cxnSpMk id="9" creationId="{6892A963-A6DA-4196-9C79-9932E73F85BB}"/>
          </ac:cxnSpMkLst>
        </pc:cxnChg>
        <pc:cxnChg chg="add mod">
          <ac:chgData name="Stammler Lukas" userId="249416af-18e9-45bb-9280-547d0517570d" providerId="ADAL" clId="{3192E6E0-6B93-4DF6-BDB4-1486A38E2815}" dt="2021-11-13T14:11:44.249" v="30" actId="1076"/>
          <ac:cxnSpMkLst>
            <pc:docMk/>
            <pc:sldMk cId="2841483797" sldId="258"/>
            <ac:cxnSpMk id="12" creationId="{10607B36-CA3B-4864-B263-A581E6EA33B6}"/>
          </ac:cxnSpMkLst>
        </pc:cxnChg>
        <pc:cxnChg chg="add mod">
          <ac:chgData name="Stammler Lukas" userId="249416af-18e9-45bb-9280-547d0517570d" providerId="ADAL" clId="{3192E6E0-6B93-4DF6-BDB4-1486A38E2815}" dt="2021-11-13T14:10:35.145" v="22" actId="1076"/>
          <ac:cxnSpMkLst>
            <pc:docMk/>
            <pc:sldMk cId="2841483797" sldId="258"/>
            <ac:cxnSpMk id="15" creationId="{ED5306ED-9668-4976-B327-F18D7D983C2E}"/>
          </ac:cxnSpMkLst>
        </pc:cxnChg>
      </pc:sldChg>
      <pc:sldChg chg="addSp delSp modSp new mod modClrScheme chgLayout">
        <pc:chgData name="Stammler Lukas" userId="249416af-18e9-45bb-9280-547d0517570d" providerId="ADAL" clId="{3192E6E0-6B93-4DF6-BDB4-1486A38E2815}" dt="2021-11-14T10:12:37.194" v="104" actId="167"/>
        <pc:sldMkLst>
          <pc:docMk/>
          <pc:sldMk cId="957805468" sldId="259"/>
        </pc:sldMkLst>
        <pc:spChg chg="del">
          <ac:chgData name="Stammler Lukas" userId="249416af-18e9-45bb-9280-547d0517570d" providerId="ADAL" clId="{3192E6E0-6B93-4DF6-BDB4-1486A38E2815}" dt="2021-11-14T10:02:11.652" v="36" actId="478"/>
          <ac:spMkLst>
            <pc:docMk/>
            <pc:sldMk cId="957805468" sldId="259"/>
            <ac:spMk id="2" creationId="{B9C6A64A-204E-4840-9CF9-E1778D8166B3}"/>
          </ac:spMkLst>
        </pc:spChg>
        <pc:spChg chg="del">
          <ac:chgData name="Stammler Lukas" userId="249416af-18e9-45bb-9280-547d0517570d" providerId="ADAL" clId="{3192E6E0-6B93-4DF6-BDB4-1486A38E2815}" dt="2021-11-14T10:02:11.652" v="36" actId="478"/>
          <ac:spMkLst>
            <pc:docMk/>
            <pc:sldMk cId="957805468" sldId="259"/>
            <ac:spMk id="3" creationId="{8EDB3CBF-028D-4F9B-827D-90C5F8DE37A2}"/>
          </ac:spMkLst>
        </pc:spChg>
        <pc:spChg chg="add del mod">
          <ac:chgData name="Stammler Lukas" userId="249416af-18e9-45bb-9280-547d0517570d" providerId="ADAL" clId="{3192E6E0-6B93-4DF6-BDB4-1486A38E2815}" dt="2021-11-14T10:02:28.878" v="38"/>
          <ac:spMkLst>
            <pc:docMk/>
            <pc:sldMk cId="957805468" sldId="259"/>
            <ac:spMk id="5" creationId="{715B3C25-78F8-483A-AF26-85E4458AB265}"/>
          </ac:spMkLst>
        </pc:spChg>
        <pc:spChg chg="add del mod">
          <ac:chgData name="Stammler Lukas" userId="249416af-18e9-45bb-9280-547d0517570d" providerId="ADAL" clId="{3192E6E0-6B93-4DF6-BDB4-1486A38E2815}" dt="2021-11-14T10:03:11.540" v="44" actId="478"/>
          <ac:spMkLst>
            <pc:docMk/>
            <pc:sldMk cId="957805468" sldId="259"/>
            <ac:spMk id="7" creationId="{44F9E1E9-0AE8-4BD6-B6DF-D48C34C6DA86}"/>
          </ac:spMkLst>
        </pc:spChg>
        <pc:spChg chg="add del mod">
          <ac:chgData name="Stammler Lukas" userId="249416af-18e9-45bb-9280-547d0517570d" providerId="ADAL" clId="{3192E6E0-6B93-4DF6-BDB4-1486A38E2815}" dt="2021-11-14T10:04:02.696" v="48" actId="478"/>
          <ac:spMkLst>
            <pc:docMk/>
            <pc:sldMk cId="957805468" sldId="259"/>
            <ac:spMk id="9" creationId="{22DF917E-CB2D-4E6E-9066-77F89F7A251E}"/>
          </ac:spMkLst>
        </pc:spChg>
        <pc:spChg chg="add del mod">
          <ac:chgData name="Stammler Lukas" userId="249416af-18e9-45bb-9280-547d0517570d" providerId="ADAL" clId="{3192E6E0-6B93-4DF6-BDB4-1486A38E2815}" dt="2021-11-14T10:04:16.598" v="50"/>
          <ac:spMkLst>
            <pc:docMk/>
            <pc:sldMk cId="957805468" sldId="259"/>
            <ac:spMk id="11" creationId="{6C8E686E-815F-4BF2-996D-181B625406A4}"/>
          </ac:spMkLst>
        </pc:spChg>
        <pc:spChg chg="add mod">
          <ac:chgData name="Stammler Lukas" userId="249416af-18e9-45bb-9280-547d0517570d" providerId="ADAL" clId="{3192E6E0-6B93-4DF6-BDB4-1486A38E2815}" dt="2021-11-14T10:10:31.547" v="59" actId="1076"/>
          <ac:spMkLst>
            <pc:docMk/>
            <pc:sldMk cId="957805468" sldId="259"/>
            <ac:spMk id="16" creationId="{9C88B2CA-42D9-4AB3-8A6F-32B805DEFA5A}"/>
          </ac:spMkLst>
        </pc:spChg>
        <pc:spChg chg="add mod">
          <ac:chgData name="Stammler Lukas" userId="249416af-18e9-45bb-9280-547d0517570d" providerId="ADAL" clId="{3192E6E0-6B93-4DF6-BDB4-1486A38E2815}" dt="2021-11-14T10:12:11.226" v="100" actId="1076"/>
          <ac:spMkLst>
            <pc:docMk/>
            <pc:sldMk cId="957805468" sldId="259"/>
            <ac:spMk id="18" creationId="{9F1D3FB7-E80B-42B1-BF02-591BE33E1F8D}"/>
          </ac:spMkLst>
        </pc:spChg>
        <pc:spChg chg="add mod">
          <ac:chgData name="Stammler Lukas" userId="249416af-18e9-45bb-9280-547d0517570d" providerId="ADAL" clId="{3192E6E0-6B93-4DF6-BDB4-1486A38E2815}" dt="2021-11-14T10:11:49.101" v="95" actId="1076"/>
          <ac:spMkLst>
            <pc:docMk/>
            <pc:sldMk cId="957805468" sldId="259"/>
            <ac:spMk id="19" creationId="{3B68AE3B-9813-4E2A-9351-2B2771BC4536}"/>
          </ac:spMkLst>
        </pc:spChg>
        <pc:spChg chg="add mod">
          <ac:chgData name="Stammler Lukas" userId="249416af-18e9-45bb-9280-547d0517570d" providerId="ADAL" clId="{3192E6E0-6B93-4DF6-BDB4-1486A38E2815}" dt="2021-11-14T10:12:02.698" v="99" actId="1076"/>
          <ac:spMkLst>
            <pc:docMk/>
            <pc:sldMk cId="957805468" sldId="259"/>
            <ac:spMk id="21" creationId="{EEBB59CC-8F09-4E5A-94BC-DA8F79AEF952}"/>
          </ac:spMkLst>
        </pc:spChg>
        <pc:spChg chg="add mod">
          <ac:chgData name="Stammler Lukas" userId="249416af-18e9-45bb-9280-547d0517570d" providerId="ADAL" clId="{3192E6E0-6B93-4DF6-BDB4-1486A38E2815}" dt="2021-11-14T10:11:24.142" v="81" actId="1076"/>
          <ac:spMkLst>
            <pc:docMk/>
            <pc:sldMk cId="957805468" sldId="259"/>
            <ac:spMk id="22" creationId="{47DE64A2-B7D9-4F7A-9494-9A085370F282}"/>
          </ac:spMkLst>
        </pc:spChg>
        <pc:spChg chg="add mod">
          <ac:chgData name="Stammler Lukas" userId="249416af-18e9-45bb-9280-547d0517570d" providerId="ADAL" clId="{3192E6E0-6B93-4DF6-BDB4-1486A38E2815}" dt="2021-11-14T10:11:39.838" v="94" actId="20577"/>
          <ac:spMkLst>
            <pc:docMk/>
            <pc:sldMk cId="957805468" sldId="259"/>
            <ac:spMk id="24" creationId="{DD87773E-F38C-4DCB-93B3-14A5D2F6DD1B}"/>
          </ac:spMkLst>
        </pc:spChg>
        <pc:spChg chg="add mod">
          <ac:chgData name="Stammler Lukas" userId="249416af-18e9-45bb-9280-547d0517570d" providerId="ADAL" clId="{3192E6E0-6B93-4DF6-BDB4-1486A38E2815}" dt="2021-11-14T10:10:49.430" v="62" actId="14100"/>
          <ac:spMkLst>
            <pc:docMk/>
            <pc:sldMk cId="957805468" sldId="259"/>
            <ac:spMk id="25" creationId="{B2EAE5CC-4A67-4AB8-924C-C9D2C4396CFF}"/>
          </ac:spMkLst>
        </pc:spChg>
        <pc:spChg chg="add mod">
          <ac:chgData name="Stammler Lukas" userId="249416af-18e9-45bb-9280-547d0517570d" providerId="ADAL" clId="{3192E6E0-6B93-4DF6-BDB4-1486A38E2815}" dt="2021-11-14T10:11:11.759" v="80" actId="20577"/>
          <ac:spMkLst>
            <pc:docMk/>
            <pc:sldMk cId="957805468" sldId="259"/>
            <ac:spMk id="27" creationId="{235961E4-B996-4508-B409-509BE14EBC17}"/>
          </ac:spMkLst>
        </pc:spChg>
        <pc:spChg chg="add mod ord">
          <ac:chgData name="Stammler Lukas" userId="249416af-18e9-45bb-9280-547d0517570d" providerId="ADAL" clId="{3192E6E0-6B93-4DF6-BDB4-1486A38E2815}" dt="2021-11-14T10:12:37.194" v="104" actId="167"/>
          <ac:spMkLst>
            <pc:docMk/>
            <pc:sldMk cId="957805468" sldId="259"/>
            <ac:spMk id="30" creationId="{157D4C5D-22EB-4755-B636-20B37BC49910}"/>
          </ac:spMkLst>
        </pc:spChg>
        <pc:graphicFrameChg chg="add del mod">
          <ac:chgData name="Stammler Lukas" userId="249416af-18e9-45bb-9280-547d0517570d" providerId="ADAL" clId="{3192E6E0-6B93-4DF6-BDB4-1486A38E2815}" dt="2021-11-14T10:02:28.878" v="38"/>
          <ac:graphicFrameMkLst>
            <pc:docMk/>
            <pc:sldMk cId="957805468" sldId="259"/>
            <ac:graphicFrameMk id="4" creationId="{9FDF7904-7E72-4477-BEE0-C96B9A966CB5}"/>
          </ac:graphicFrameMkLst>
        </pc:graphicFrameChg>
        <pc:graphicFrameChg chg="add del mod">
          <ac:chgData name="Stammler Lukas" userId="249416af-18e9-45bb-9280-547d0517570d" providerId="ADAL" clId="{3192E6E0-6B93-4DF6-BDB4-1486A38E2815}" dt="2021-11-14T10:03:11.540" v="44" actId="478"/>
          <ac:graphicFrameMkLst>
            <pc:docMk/>
            <pc:sldMk cId="957805468" sldId="259"/>
            <ac:graphicFrameMk id="6" creationId="{39225F82-81A6-4CB7-BC1B-983E26F07F34}"/>
          </ac:graphicFrameMkLst>
        </pc:graphicFrameChg>
        <pc:graphicFrameChg chg="add del mod">
          <ac:chgData name="Stammler Lukas" userId="249416af-18e9-45bb-9280-547d0517570d" providerId="ADAL" clId="{3192E6E0-6B93-4DF6-BDB4-1486A38E2815}" dt="2021-11-14T10:03:57.485" v="47" actId="478"/>
          <ac:graphicFrameMkLst>
            <pc:docMk/>
            <pc:sldMk cId="957805468" sldId="259"/>
            <ac:graphicFrameMk id="8" creationId="{A30EAB25-11F4-442A-8616-2860003D5E09}"/>
          </ac:graphicFrameMkLst>
        </pc:graphicFrameChg>
        <pc:graphicFrameChg chg="add del mod">
          <ac:chgData name="Stammler Lukas" userId="249416af-18e9-45bb-9280-547d0517570d" providerId="ADAL" clId="{3192E6E0-6B93-4DF6-BDB4-1486A38E2815}" dt="2021-11-14T10:04:16.598" v="50"/>
          <ac:graphicFrameMkLst>
            <pc:docMk/>
            <pc:sldMk cId="957805468" sldId="259"/>
            <ac:graphicFrameMk id="10" creationId="{0E7D80A0-DD61-4248-B5DD-669E45CF7002}"/>
          </ac:graphicFrameMkLst>
        </pc:graphicFrameChg>
        <pc:picChg chg="add mod">
          <ac:chgData name="Stammler Lukas" userId="249416af-18e9-45bb-9280-547d0517570d" providerId="ADAL" clId="{3192E6E0-6B93-4DF6-BDB4-1486A38E2815}" dt="2021-11-14T10:08:37.373" v="53" actId="1076"/>
          <ac:picMkLst>
            <pc:docMk/>
            <pc:sldMk cId="957805468" sldId="259"/>
            <ac:picMk id="13" creationId="{7FAAD9C8-65B1-42F4-9C1F-A28502EFE015}"/>
          </ac:picMkLst>
        </pc:picChg>
        <pc:picChg chg="add del">
          <ac:chgData name="Stammler Lukas" userId="249416af-18e9-45bb-9280-547d0517570d" providerId="ADAL" clId="{3192E6E0-6B93-4DF6-BDB4-1486A38E2815}" dt="2021-11-14T10:10:14.234" v="57" actId="478"/>
          <ac:picMkLst>
            <pc:docMk/>
            <pc:sldMk cId="957805468" sldId="259"/>
            <ac:picMk id="15" creationId="{6121D0D7-AAC2-4C25-A47A-189BAE03C3A1}"/>
          </ac:picMkLst>
        </pc:picChg>
        <pc:cxnChg chg="add mod">
          <ac:chgData name="Stammler Lukas" userId="249416af-18e9-45bb-9280-547d0517570d" providerId="ADAL" clId="{3192E6E0-6B93-4DF6-BDB4-1486A38E2815}" dt="2021-11-14T10:10:31.547" v="59" actId="1076"/>
          <ac:cxnSpMkLst>
            <pc:docMk/>
            <pc:sldMk cId="957805468" sldId="259"/>
            <ac:cxnSpMk id="17" creationId="{6CEFC8CD-849B-4929-8C04-A364B31D2DFE}"/>
          </ac:cxnSpMkLst>
        </pc:cxnChg>
        <pc:cxnChg chg="add mod">
          <ac:chgData name="Stammler Lukas" userId="249416af-18e9-45bb-9280-547d0517570d" providerId="ADAL" clId="{3192E6E0-6B93-4DF6-BDB4-1486A38E2815}" dt="2021-11-14T10:11:51.532" v="96" actId="1076"/>
          <ac:cxnSpMkLst>
            <pc:docMk/>
            <pc:sldMk cId="957805468" sldId="259"/>
            <ac:cxnSpMk id="20" creationId="{DE47A38E-8497-4452-89C6-7EB3F38182CC}"/>
          </ac:cxnSpMkLst>
        </pc:cxnChg>
        <pc:cxnChg chg="add mod">
          <ac:chgData name="Stammler Lukas" userId="249416af-18e9-45bb-9280-547d0517570d" providerId="ADAL" clId="{3192E6E0-6B93-4DF6-BDB4-1486A38E2815}" dt="2021-11-14T10:11:34.049" v="83" actId="1076"/>
          <ac:cxnSpMkLst>
            <pc:docMk/>
            <pc:sldMk cId="957805468" sldId="259"/>
            <ac:cxnSpMk id="23" creationId="{3D0F1BA3-A91C-4FC4-BAD5-D7480E369371}"/>
          </ac:cxnSpMkLst>
        </pc:cxnChg>
        <pc:cxnChg chg="add mod">
          <ac:chgData name="Stammler Lukas" userId="249416af-18e9-45bb-9280-547d0517570d" providerId="ADAL" clId="{3192E6E0-6B93-4DF6-BDB4-1486A38E2815}" dt="2021-11-14T10:10:49.430" v="62" actId="14100"/>
          <ac:cxnSpMkLst>
            <pc:docMk/>
            <pc:sldMk cId="957805468" sldId="259"/>
            <ac:cxnSpMk id="26" creationId="{1EF5E4E8-4BB0-48ED-B487-4CC714A8668D}"/>
          </ac:cxnSpMkLst>
        </pc:cxnChg>
      </pc:sldChg>
      <pc:sldChg chg="addSp modSp new mod">
        <pc:chgData name="Stammler Lukas" userId="249416af-18e9-45bb-9280-547d0517570d" providerId="ADAL" clId="{3192E6E0-6B93-4DF6-BDB4-1486A38E2815}" dt="2021-11-14T14:22:58.628" v="114" actId="732"/>
        <pc:sldMkLst>
          <pc:docMk/>
          <pc:sldMk cId="3878977448" sldId="260"/>
        </pc:sldMkLst>
        <pc:spChg chg="add mod">
          <ac:chgData name="Stammler Lukas" userId="249416af-18e9-45bb-9280-547d0517570d" providerId="ADAL" clId="{3192E6E0-6B93-4DF6-BDB4-1486A38E2815}" dt="2021-11-14T14:22:03.501" v="108" actId="1076"/>
          <ac:spMkLst>
            <pc:docMk/>
            <pc:sldMk cId="3878977448" sldId="260"/>
            <ac:spMk id="4" creationId="{5894F8B7-36C7-4D81-A754-D1F213391975}"/>
          </ac:spMkLst>
        </pc:spChg>
        <pc:spChg chg="add mod">
          <ac:chgData name="Stammler Lukas" userId="249416af-18e9-45bb-9280-547d0517570d" providerId="ADAL" clId="{3192E6E0-6B93-4DF6-BDB4-1486A38E2815}" dt="2021-11-14T14:22:03.501" v="108" actId="1076"/>
          <ac:spMkLst>
            <pc:docMk/>
            <pc:sldMk cId="3878977448" sldId="260"/>
            <ac:spMk id="6" creationId="{DCAFAB7F-2750-4D7C-B85F-DDB9E81A5E00}"/>
          </ac:spMkLst>
        </pc:spChg>
        <pc:spChg chg="add mod">
          <ac:chgData name="Stammler Lukas" userId="249416af-18e9-45bb-9280-547d0517570d" providerId="ADAL" clId="{3192E6E0-6B93-4DF6-BDB4-1486A38E2815}" dt="2021-11-14T14:22:18.840" v="110" actId="14100"/>
          <ac:spMkLst>
            <pc:docMk/>
            <pc:sldMk cId="3878977448" sldId="260"/>
            <ac:spMk id="7" creationId="{853DC24B-8CA7-4574-AD92-15C6A6B5D26C}"/>
          </ac:spMkLst>
        </pc:spChg>
        <pc:spChg chg="add mod">
          <ac:chgData name="Stammler Lukas" userId="249416af-18e9-45bb-9280-547d0517570d" providerId="ADAL" clId="{3192E6E0-6B93-4DF6-BDB4-1486A38E2815}" dt="2021-11-14T14:22:34.528" v="113" actId="1076"/>
          <ac:spMkLst>
            <pc:docMk/>
            <pc:sldMk cId="3878977448" sldId="260"/>
            <ac:spMk id="9" creationId="{E79335DA-0D68-4FD4-A30A-C0027E3F2443}"/>
          </ac:spMkLst>
        </pc:spChg>
        <pc:picChg chg="add mod modCrop">
          <ac:chgData name="Stammler Lukas" userId="249416af-18e9-45bb-9280-547d0517570d" providerId="ADAL" clId="{3192E6E0-6B93-4DF6-BDB4-1486A38E2815}" dt="2021-11-14T14:22:58.628" v="114" actId="732"/>
          <ac:picMkLst>
            <pc:docMk/>
            <pc:sldMk cId="3878977448" sldId="260"/>
            <ac:picMk id="3" creationId="{1FF56017-BDD7-47BB-8DD6-FE88ABA8B5FD}"/>
          </ac:picMkLst>
        </pc:picChg>
        <pc:cxnChg chg="add mod">
          <ac:chgData name="Stammler Lukas" userId="249416af-18e9-45bb-9280-547d0517570d" providerId="ADAL" clId="{3192E6E0-6B93-4DF6-BDB4-1486A38E2815}" dt="2021-11-14T14:22:03.501" v="108" actId="1076"/>
          <ac:cxnSpMkLst>
            <pc:docMk/>
            <pc:sldMk cId="3878977448" sldId="260"/>
            <ac:cxnSpMk id="5" creationId="{652C4A51-4037-46B6-A077-95571E1781B8}"/>
          </ac:cxnSpMkLst>
        </pc:cxnChg>
        <pc:cxnChg chg="add mod">
          <ac:chgData name="Stammler Lukas" userId="249416af-18e9-45bb-9280-547d0517570d" providerId="ADAL" clId="{3192E6E0-6B93-4DF6-BDB4-1486A38E2815}" dt="2021-11-14T14:22:28.002" v="112" actId="1076"/>
          <ac:cxnSpMkLst>
            <pc:docMk/>
            <pc:sldMk cId="3878977448" sldId="260"/>
            <ac:cxnSpMk id="8" creationId="{919478BB-FD24-4FF1-B00C-37BF498BA869}"/>
          </ac:cxnSpMkLst>
        </pc:cxnChg>
      </pc:sldChg>
      <pc:sldChg chg="addSp modSp new mod">
        <pc:chgData name="Stammler Lukas" userId="249416af-18e9-45bb-9280-547d0517570d" providerId="ADAL" clId="{3192E6E0-6B93-4DF6-BDB4-1486A38E2815}" dt="2021-11-15T08:46:28.218" v="118" actId="1076"/>
        <pc:sldMkLst>
          <pc:docMk/>
          <pc:sldMk cId="371670062" sldId="261"/>
        </pc:sldMkLst>
        <pc:picChg chg="add mod">
          <ac:chgData name="Stammler Lukas" userId="249416af-18e9-45bb-9280-547d0517570d" providerId="ADAL" clId="{3192E6E0-6B93-4DF6-BDB4-1486A38E2815}" dt="2021-11-15T08:46:28.218" v="118" actId="1076"/>
          <ac:picMkLst>
            <pc:docMk/>
            <pc:sldMk cId="371670062" sldId="261"/>
            <ac:picMk id="3" creationId="{907D029E-3AC1-44C8-A9B7-6F03041DE303}"/>
          </ac:picMkLst>
        </pc:picChg>
      </pc:sldChg>
      <pc:sldChg chg="addSp modSp new mod">
        <pc:chgData name="Stammler Lukas" userId="249416af-18e9-45bb-9280-547d0517570d" providerId="ADAL" clId="{3192E6E0-6B93-4DF6-BDB4-1486A38E2815}" dt="2021-11-16T16:11:01.703" v="203" actId="167"/>
        <pc:sldMkLst>
          <pc:docMk/>
          <pc:sldMk cId="3180054007" sldId="262"/>
        </pc:sldMkLst>
        <pc:spChg chg="add mod">
          <ac:chgData name="Stammler Lukas" userId="249416af-18e9-45bb-9280-547d0517570d" providerId="ADAL" clId="{3192E6E0-6B93-4DF6-BDB4-1486A38E2815}" dt="2021-11-16T15:52:41.082" v="123" actId="1076"/>
          <ac:spMkLst>
            <pc:docMk/>
            <pc:sldMk cId="3180054007" sldId="262"/>
            <ac:spMk id="3" creationId="{5AFA8EE4-54F1-4E42-8106-D4AFBB2628FB}"/>
          </ac:spMkLst>
        </pc:spChg>
        <pc:spChg chg="add mod">
          <ac:chgData name="Stammler Lukas" userId="249416af-18e9-45bb-9280-547d0517570d" providerId="ADAL" clId="{3192E6E0-6B93-4DF6-BDB4-1486A38E2815}" dt="2021-11-16T15:53:21.003" v="133" actId="14100"/>
          <ac:spMkLst>
            <pc:docMk/>
            <pc:sldMk cId="3180054007" sldId="262"/>
            <ac:spMk id="4" creationId="{6E86653B-8210-44ED-9168-D8DE96B61CF6}"/>
          </ac:spMkLst>
        </pc:spChg>
        <pc:spChg chg="add mod">
          <ac:chgData name="Stammler Lukas" userId="249416af-18e9-45bb-9280-547d0517570d" providerId="ADAL" clId="{3192E6E0-6B93-4DF6-BDB4-1486A38E2815}" dt="2021-11-16T15:53:42.955" v="137" actId="14100"/>
          <ac:spMkLst>
            <pc:docMk/>
            <pc:sldMk cId="3180054007" sldId="262"/>
            <ac:spMk id="5" creationId="{8C6FE6A1-604A-4FB2-A379-E28E773594A0}"/>
          </ac:spMkLst>
        </pc:spChg>
        <pc:spChg chg="add mod">
          <ac:chgData name="Stammler Lukas" userId="249416af-18e9-45bb-9280-547d0517570d" providerId="ADAL" clId="{3192E6E0-6B93-4DF6-BDB4-1486A38E2815}" dt="2021-11-16T15:53:53.211" v="139" actId="1076"/>
          <ac:spMkLst>
            <pc:docMk/>
            <pc:sldMk cId="3180054007" sldId="262"/>
            <ac:spMk id="6" creationId="{8BC02D44-C64B-46F2-8C12-1D36B7EEE4C4}"/>
          </ac:spMkLst>
        </pc:spChg>
        <pc:spChg chg="add mod">
          <ac:chgData name="Stammler Lukas" userId="249416af-18e9-45bb-9280-547d0517570d" providerId="ADAL" clId="{3192E6E0-6B93-4DF6-BDB4-1486A38E2815}" dt="2021-11-16T15:54:07.872" v="143" actId="14100"/>
          <ac:spMkLst>
            <pc:docMk/>
            <pc:sldMk cId="3180054007" sldId="262"/>
            <ac:spMk id="7" creationId="{6A3390CE-1541-45D0-BE84-5837510B395E}"/>
          </ac:spMkLst>
        </pc:spChg>
        <pc:spChg chg="add mod">
          <ac:chgData name="Stammler Lukas" userId="249416af-18e9-45bb-9280-547d0517570d" providerId="ADAL" clId="{3192E6E0-6B93-4DF6-BDB4-1486A38E2815}" dt="2021-11-16T15:55:49.069" v="158" actId="1076"/>
          <ac:spMkLst>
            <pc:docMk/>
            <pc:sldMk cId="3180054007" sldId="262"/>
            <ac:spMk id="11" creationId="{5B9ABEE0-2F73-4B92-815F-BA618ABAC2FD}"/>
          </ac:spMkLst>
        </pc:spChg>
        <pc:spChg chg="add mod">
          <ac:chgData name="Stammler Lukas" userId="249416af-18e9-45bb-9280-547d0517570d" providerId="ADAL" clId="{3192E6E0-6B93-4DF6-BDB4-1486A38E2815}" dt="2021-11-16T15:56:22.834" v="165" actId="20577"/>
          <ac:spMkLst>
            <pc:docMk/>
            <pc:sldMk cId="3180054007" sldId="262"/>
            <ac:spMk id="13" creationId="{001F3323-0F4E-402A-AEE1-4C8CA5C28694}"/>
          </ac:spMkLst>
        </pc:spChg>
        <pc:spChg chg="add mod">
          <ac:chgData name="Stammler Lukas" userId="249416af-18e9-45bb-9280-547d0517570d" providerId="ADAL" clId="{3192E6E0-6B93-4DF6-BDB4-1486A38E2815}" dt="2021-11-16T15:57:05.065" v="182" actId="20577"/>
          <ac:spMkLst>
            <pc:docMk/>
            <pc:sldMk cId="3180054007" sldId="262"/>
            <ac:spMk id="17" creationId="{696A194D-92AF-4B5D-B902-2E96768D4B24}"/>
          </ac:spMkLst>
        </pc:spChg>
        <pc:spChg chg="add mod">
          <ac:chgData name="Stammler Lukas" userId="249416af-18e9-45bb-9280-547d0517570d" providerId="ADAL" clId="{3192E6E0-6B93-4DF6-BDB4-1486A38E2815}" dt="2021-11-16T15:59:34.872" v="199" actId="1076"/>
          <ac:spMkLst>
            <pc:docMk/>
            <pc:sldMk cId="3180054007" sldId="262"/>
            <ac:spMk id="20" creationId="{DAF04253-3AE6-46F4-9BA6-89A153AA04C3}"/>
          </ac:spMkLst>
        </pc:spChg>
        <pc:spChg chg="add mod ord">
          <ac:chgData name="Stammler Lukas" userId="249416af-18e9-45bb-9280-547d0517570d" providerId="ADAL" clId="{3192E6E0-6B93-4DF6-BDB4-1486A38E2815}" dt="2021-11-16T16:11:01.703" v="203" actId="167"/>
          <ac:spMkLst>
            <pc:docMk/>
            <pc:sldMk cId="3180054007" sldId="262"/>
            <ac:spMk id="22" creationId="{C051D865-DFC3-46F4-8F3B-278F6959AFB4}"/>
          </ac:spMkLst>
        </pc:spChg>
        <pc:cxnChg chg="add mod">
          <ac:chgData name="Stammler Lukas" userId="249416af-18e9-45bb-9280-547d0517570d" providerId="ADAL" clId="{3192E6E0-6B93-4DF6-BDB4-1486A38E2815}" dt="2021-11-16T15:54:58.998" v="148" actId="14100"/>
          <ac:cxnSpMkLst>
            <pc:docMk/>
            <pc:sldMk cId="3180054007" sldId="262"/>
            <ac:cxnSpMk id="8" creationId="{552EBF3B-EFA6-4B21-A59C-3C053BA88132}"/>
          </ac:cxnSpMkLst>
        </pc:cxnChg>
        <pc:cxnChg chg="add mod">
          <ac:chgData name="Stammler Lukas" userId="249416af-18e9-45bb-9280-547d0517570d" providerId="ADAL" clId="{3192E6E0-6B93-4DF6-BDB4-1486A38E2815}" dt="2021-11-16T15:56:22.834" v="165" actId="20577"/>
          <ac:cxnSpMkLst>
            <pc:docMk/>
            <pc:sldMk cId="3180054007" sldId="262"/>
            <ac:cxnSpMk id="12" creationId="{061A9499-9FF7-43AA-98DA-3DD823683366}"/>
          </ac:cxnSpMkLst>
        </pc:cxnChg>
        <pc:cxnChg chg="add mod">
          <ac:chgData name="Stammler Lukas" userId="249416af-18e9-45bb-9280-547d0517570d" providerId="ADAL" clId="{3192E6E0-6B93-4DF6-BDB4-1486A38E2815}" dt="2021-11-16T15:56:54.101" v="170" actId="14100"/>
          <ac:cxnSpMkLst>
            <pc:docMk/>
            <pc:sldMk cId="3180054007" sldId="262"/>
            <ac:cxnSpMk id="16" creationId="{7FA2A108-51A1-471E-BA11-E712138AA61C}"/>
          </ac:cxnSpMkLst>
        </pc:cxnChg>
        <pc:cxnChg chg="add mod">
          <ac:chgData name="Stammler Lukas" userId="249416af-18e9-45bb-9280-547d0517570d" providerId="ADAL" clId="{3192E6E0-6B93-4DF6-BDB4-1486A38E2815}" dt="2021-11-16T15:59:34.872" v="199" actId="1076"/>
          <ac:cxnSpMkLst>
            <pc:docMk/>
            <pc:sldMk cId="3180054007" sldId="262"/>
            <ac:cxnSpMk id="19" creationId="{A1F72E9E-FA0D-4041-855D-3FD091F4BF9C}"/>
          </ac:cxnSpMkLst>
        </pc:cxnChg>
      </pc:sldChg>
      <pc:sldChg chg="addSp modSp new mod">
        <pc:chgData name="Stammler Lukas" userId="249416af-18e9-45bb-9280-547d0517570d" providerId="ADAL" clId="{3192E6E0-6B93-4DF6-BDB4-1486A38E2815}" dt="2021-11-16T16:41:13.624" v="259" actId="14100"/>
        <pc:sldMkLst>
          <pc:docMk/>
          <pc:sldMk cId="3541363318" sldId="263"/>
        </pc:sldMkLst>
        <pc:spChg chg="add mod ord">
          <ac:chgData name="Stammler Lukas" userId="249416af-18e9-45bb-9280-547d0517570d" providerId="ADAL" clId="{3192E6E0-6B93-4DF6-BDB4-1486A38E2815}" dt="2021-11-16T16:37:45.176" v="209" actId="167"/>
          <ac:spMkLst>
            <pc:docMk/>
            <pc:sldMk cId="3541363318" sldId="263"/>
            <ac:spMk id="4" creationId="{DC9CF798-3C15-458E-BABC-F62425C1EFB8}"/>
          </ac:spMkLst>
        </pc:spChg>
        <pc:spChg chg="add mod">
          <ac:chgData name="Stammler Lukas" userId="249416af-18e9-45bb-9280-547d0517570d" providerId="ADAL" clId="{3192E6E0-6B93-4DF6-BDB4-1486A38E2815}" dt="2021-11-16T16:40:50.336" v="254" actId="14100"/>
          <ac:spMkLst>
            <pc:docMk/>
            <pc:sldMk cId="3541363318" sldId="263"/>
            <ac:spMk id="5" creationId="{8491C48B-4DAA-48EB-A1A5-BC7B14BE1310}"/>
          </ac:spMkLst>
        </pc:spChg>
        <pc:spChg chg="add mod">
          <ac:chgData name="Stammler Lukas" userId="249416af-18e9-45bb-9280-547d0517570d" providerId="ADAL" clId="{3192E6E0-6B93-4DF6-BDB4-1486A38E2815}" dt="2021-11-16T16:40:29.487" v="251" actId="14100"/>
          <ac:spMkLst>
            <pc:docMk/>
            <pc:sldMk cId="3541363318" sldId="263"/>
            <ac:spMk id="6" creationId="{BFCE38FB-0195-43FD-8873-EA1C318A5ACA}"/>
          </ac:spMkLst>
        </pc:spChg>
        <pc:spChg chg="add mod">
          <ac:chgData name="Stammler Lukas" userId="249416af-18e9-45bb-9280-547d0517570d" providerId="ADAL" clId="{3192E6E0-6B93-4DF6-BDB4-1486A38E2815}" dt="2021-11-16T16:39:54.064" v="244" actId="1076"/>
          <ac:spMkLst>
            <pc:docMk/>
            <pc:sldMk cId="3541363318" sldId="263"/>
            <ac:spMk id="7" creationId="{A206B2D0-91CC-44AC-94D5-7301D346CC31}"/>
          </ac:spMkLst>
        </pc:spChg>
        <pc:spChg chg="add mod">
          <ac:chgData name="Stammler Lukas" userId="249416af-18e9-45bb-9280-547d0517570d" providerId="ADAL" clId="{3192E6E0-6B93-4DF6-BDB4-1486A38E2815}" dt="2021-11-16T16:38:22.001" v="214" actId="14100"/>
          <ac:spMkLst>
            <pc:docMk/>
            <pc:sldMk cId="3541363318" sldId="263"/>
            <ac:spMk id="8" creationId="{49255245-08A9-4EAF-8787-959C38F6EDC1}"/>
          </ac:spMkLst>
        </pc:spChg>
        <pc:spChg chg="add mod">
          <ac:chgData name="Stammler Lukas" userId="249416af-18e9-45bb-9280-547d0517570d" providerId="ADAL" clId="{3192E6E0-6B93-4DF6-BDB4-1486A38E2815}" dt="2021-11-16T16:41:10.189" v="258" actId="1076"/>
          <ac:spMkLst>
            <pc:docMk/>
            <pc:sldMk cId="3541363318" sldId="263"/>
            <ac:spMk id="10" creationId="{34059777-8FDD-4A70-BF00-8BB738DF8B10}"/>
          </ac:spMkLst>
        </pc:spChg>
        <pc:spChg chg="add mod">
          <ac:chgData name="Stammler Lukas" userId="249416af-18e9-45bb-9280-547d0517570d" providerId="ADAL" clId="{3192E6E0-6B93-4DF6-BDB4-1486A38E2815}" dt="2021-11-16T16:40:39.281" v="252" actId="1076"/>
          <ac:spMkLst>
            <pc:docMk/>
            <pc:sldMk cId="3541363318" sldId="263"/>
            <ac:spMk id="12" creationId="{C720C9F8-8644-4948-96A6-4B2E9C212E96}"/>
          </ac:spMkLst>
        </pc:spChg>
        <pc:spChg chg="add mod">
          <ac:chgData name="Stammler Lukas" userId="249416af-18e9-45bb-9280-547d0517570d" providerId="ADAL" clId="{3192E6E0-6B93-4DF6-BDB4-1486A38E2815}" dt="2021-11-16T16:40:08.119" v="247" actId="1076"/>
          <ac:spMkLst>
            <pc:docMk/>
            <pc:sldMk cId="3541363318" sldId="263"/>
            <ac:spMk id="14" creationId="{463A4E58-4D8E-4D7F-ACA6-06FA9A6F5D73}"/>
          </ac:spMkLst>
        </pc:spChg>
        <pc:spChg chg="add mod">
          <ac:chgData name="Stammler Lukas" userId="249416af-18e9-45bb-9280-547d0517570d" providerId="ADAL" clId="{3192E6E0-6B93-4DF6-BDB4-1486A38E2815}" dt="2021-11-16T16:39:40.564" v="240" actId="1076"/>
          <ac:spMkLst>
            <pc:docMk/>
            <pc:sldMk cId="3541363318" sldId="263"/>
            <ac:spMk id="16" creationId="{69348788-CE50-4666-8F42-75277E6A5B15}"/>
          </ac:spMkLst>
        </pc:spChg>
        <pc:spChg chg="add mod">
          <ac:chgData name="Stammler Lukas" userId="249416af-18e9-45bb-9280-547d0517570d" providerId="ADAL" clId="{3192E6E0-6B93-4DF6-BDB4-1486A38E2815}" dt="2021-11-16T16:38:28.393" v="216" actId="1076"/>
          <ac:spMkLst>
            <pc:docMk/>
            <pc:sldMk cId="3541363318" sldId="263"/>
            <ac:spMk id="17" creationId="{ACBBEF41-2D13-4799-9A9E-9B43A5657C19}"/>
          </ac:spMkLst>
        </pc:spChg>
        <pc:picChg chg="add mod">
          <ac:chgData name="Stammler Lukas" userId="249416af-18e9-45bb-9280-547d0517570d" providerId="ADAL" clId="{3192E6E0-6B93-4DF6-BDB4-1486A38E2815}" dt="2021-11-16T16:39:48.951" v="242" actId="1076"/>
          <ac:picMkLst>
            <pc:docMk/>
            <pc:sldMk cId="3541363318" sldId="263"/>
            <ac:picMk id="3" creationId="{F3968599-8A43-447C-9714-8D0F9A12F329}"/>
          </ac:picMkLst>
        </pc:picChg>
        <pc:cxnChg chg="add mod">
          <ac:chgData name="Stammler Lukas" userId="249416af-18e9-45bb-9280-547d0517570d" providerId="ADAL" clId="{3192E6E0-6B93-4DF6-BDB4-1486A38E2815}" dt="2021-11-16T16:41:13.624" v="259" actId="14100"/>
          <ac:cxnSpMkLst>
            <pc:docMk/>
            <pc:sldMk cId="3541363318" sldId="263"/>
            <ac:cxnSpMk id="9" creationId="{2EA6ED3F-96DD-45C2-BF00-367564944E98}"/>
          </ac:cxnSpMkLst>
        </pc:cxnChg>
        <pc:cxnChg chg="add mod">
          <ac:chgData name="Stammler Lukas" userId="249416af-18e9-45bb-9280-547d0517570d" providerId="ADAL" clId="{3192E6E0-6B93-4DF6-BDB4-1486A38E2815}" dt="2021-11-16T16:40:39.281" v="252" actId="1076"/>
          <ac:cxnSpMkLst>
            <pc:docMk/>
            <pc:sldMk cId="3541363318" sldId="263"/>
            <ac:cxnSpMk id="11" creationId="{8DA9A4CA-F036-4B34-B0AD-2908B64CE145}"/>
          </ac:cxnSpMkLst>
        </pc:cxnChg>
        <pc:cxnChg chg="add mod">
          <ac:chgData name="Stammler Lukas" userId="249416af-18e9-45bb-9280-547d0517570d" providerId="ADAL" clId="{3192E6E0-6B93-4DF6-BDB4-1486A38E2815}" dt="2021-11-16T16:40:14.757" v="249" actId="14100"/>
          <ac:cxnSpMkLst>
            <pc:docMk/>
            <pc:sldMk cId="3541363318" sldId="263"/>
            <ac:cxnSpMk id="13" creationId="{73328333-A41C-4ABF-B0CF-8C797AB18764}"/>
          </ac:cxnSpMkLst>
        </pc:cxnChg>
        <pc:cxnChg chg="add mod">
          <ac:chgData name="Stammler Lukas" userId="249416af-18e9-45bb-9280-547d0517570d" providerId="ADAL" clId="{3192E6E0-6B93-4DF6-BDB4-1486A38E2815}" dt="2021-11-16T16:38:31.984" v="217" actId="1076"/>
          <ac:cxnSpMkLst>
            <pc:docMk/>
            <pc:sldMk cId="3541363318" sldId="263"/>
            <ac:cxnSpMk id="15" creationId="{0323C665-5145-4EE7-9597-E53481F1E8F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0D371-D06B-43D0-B2E5-5A04A4ABC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26429E-EF77-4956-B053-16DD5DE47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9DE67-B74F-444E-9B47-908E9D5D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3FA6-ECFD-4DCB-9A67-B627D6654101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626AE-6E82-4616-9E07-B71C76C7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519CFA-0215-4368-9D7C-AEFB289E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D721-B5CC-403A-B7D0-961FC9B78D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57AA-79C2-4B32-8AAB-91550E89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2F7D80-0C5C-427E-B5BC-5F770CD06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A6C0E-C0C6-40D1-B3DD-A635EA2A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3FA6-ECFD-4DCB-9A67-B627D6654101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CE43A-5107-4AC1-9194-A480EEDB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A30FE-A889-4039-BE96-69293BD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D721-B5CC-403A-B7D0-961FC9B78D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036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853CCE-3EA2-4FB8-9964-7EC314C0F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34FF0D-4338-48C9-B84A-A743D98D6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386AB-EC24-462C-9A8B-31D78646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3FA6-ECFD-4DCB-9A67-B627D6654101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95A6A-99DC-4109-BF06-F7AAA975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A94AE-2806-41FA-AC53-8D448E4B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D721-B5CC-403A-B7D0-961FC9B78D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782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471C6-E06D-411E-A8ED-DAFF7BFF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182AC-45F1-41F5-84F4-FC8C5789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01CEA-ED3A-46D5-A82A-C7B1234C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3FA6-ECFD-4DCB-9A67-B627D6654101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9E5F5-D272-4CE9-AE50-50DA7652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8EC88E-AB9C-4284-B925-09B67099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D721-B5CC-403A-B7D0-961FC9B78D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10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F8AB6-35E1-4274-82B7-D0972CBA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F4C81-114B-47DA-B910-082D78FB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4D226-3320-4493-AC1C-14AD2831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3FA6-ECFD-4DCB-9A67-B627D6654101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7F411-6CD2-4240-B2CE-33F3C6D7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B06118-03B8-4801-A841-AE3B2C6E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D721-B5CC-403A-B7D0-961FC9B78D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88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8C017-B9EB-4A8A-A6DF-AD612334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36283F-880E-4087-AB6E-5BDAEB6B2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E6C6F7-BECF-48C9-B172-95A1291BC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F86A-18F2-42B2-8F13-34B2A4F3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3FA6-ECFD-4DCB-9A67-B627D6654101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829AB4-7B88-43D7-BA7E-0F92ED02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94F300-C3AB-444A-9BF7-D9C34AB1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D721-B5CC-403A-B7D0-961FC9B78D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75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3F630-F579-4B89-BAD1-D2CB3BCE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EBCDC3-02CB-46EC-A06C-20336AC1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5779CA-01A3-434C-983B-CB00B7D98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290559-30BB-4A4D-9E9E-C9037C568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E098B5-C487-4AA7-9406-F9BE5BEB3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FC2655-BD75-4915-A9E8-F76F830E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3FA6-ECFD-4DCB-9A67-B627D6654101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A4ED40-90E7-4D1D-A38B-653085D2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C065D7-9533-41E2-88E1-3273CD95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D721-B5CC-403A-B7D0-961FC9B78D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205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FFCF9-C503-4157-A3CD-2AD8077E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F83397-7557-43A4-96C1-D5126AC1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3FA6-ECFD-4DCB-9A67-B627D6654101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5C140F-A36A-4349-8F30-A47A1262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15324F-D467-4CBB-A58F-7B698468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D721-B5CC-403A-B7D0-961FC9B78D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33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4BE6F1-0ABD-4041-9956-8EC0E88C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3FA6-ECFD-4DCB-9A67-B627D6654101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2E3580-5FB4-4FB7-9135-CEFC84D4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4300B2-54D0-4F2F-8FF4-F35632E0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D721-B5CC-403A-B7D0-961FC9B78D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325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11B45-7B78-4970-ACD7-78A6CCA6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609F2-6D3B-4A02-B905-BE81D46D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2B8089-F461-41E9-9A11-88319A33B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8A0420-E73C-4B7C-8D31-7AE394CF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3FA6-ECFD-4DCB-9A67-B627D6654101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0E0228-2368-4B07-AF0D-09E32CF9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18FBC6-5D18-4144-9562-26654A76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D721-B5CC-403A-B7D0-961FC9B78D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795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BF57A-935D-44AF-BEC3-40D044CB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D7DA3E-90F7-41B7-BE76-CF782AD4A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E4DC62-0014-4753-8592-8AA65A372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4C6599-9945-4B26-A807-F1E5C661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3FA6-ECFD-4DCB-9A67-B627D6654101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368AC-C5C8-4C2B-80B8-89B8A451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72BA6B-4A93-4F56-B140-54031CF8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D721-B5CC-403A-B7D0-961FC9B78D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61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3C0FA1-D9D1-4FAB-B4EC-58E3FD03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0C81B4-8F19-4B99-A8CB-47D07F7B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EE461-791D-4BF8-B36A-3DC4BFF24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3FA6-ECFD-4DCB-9A67-B627D6654101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3E0C41-F1B8-47E4-9AC4-E59F428CA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45905-D9D4-44EF-BA17-B8895AEE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D721-B5CC-403A-B7D0-961FC9B78D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918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E508866-6427-46D2-9AB2-AD4D906F1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960"/>
            <a:ext cx="12192000" cy="424607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F15DE83-F180-4281-BEF5-D01EAEF49DC3}"/>
              </a:ext>
            </a:extLst>
          </p:cNvPr>
          <p:cNvSpPr txBox="1"/>
          <p:nvPr/>
        </p:nvSpPr>
        <p:spPr>
          <a:xfrm>
            <a:off x="2944755" y="4256704"/>
            <a:ext cx="80137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75000"/>
                  </a:schemeClr>
                </a:solidFill>
              </a:rPr>
              <a:t>t-Wert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93BA205-844F-4197-8795-9A7F37E1AEA8}"/>
              </a:ext>
            </a:extLst>
          </p:cNvPr>
          <p:cNvSpPr txBox="1"/>
          <p:nvPr/>
        </p:nvSpPr>
        <p:spPr>
          <a:xfrm>
            <a:off x="5672871" y="4256704"/>
            <a:ext cx="846257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75000"/>
                  </a:schemeClr>
                </a:solidFill>
              </a:rPr>
              <a:t>p-Wert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4BA3013-16AB-4326-BA58-3519194D3A39}"/>
              </a:ext>
            </a:extLst>
          </p:cNvPr>
          <p:cNvSpPr txBox="1"/>
          <p:nvPr/>
        </p:nvSpPr>
        <p:spPr>
          <a:xfrm>
            <a:off x="3867017" y="4256704"/>
            <a:ext cx="1666290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75000"/>
                  </a:schemeClr>
                </a:solidFill>
              </a:rPr>
              <a:t>Freiheitsgrade</a:t>
            </a:r>
          </a:p>
          <a:p>
            <a:pPr algn="ctr"/>
            <a:r>
              <a:rPr lang="de-CH" dirty="0">
                <a:solidFill>
                  <a:schemeClr val="accent5">
                    <a:lumMod val="75000"/>
                  </a:schemeClr>
                </a:solidFill>
              </a:rPr>
              <a:t>der t-Verteilung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A2F168-BD10-44EB-82DF-5597D15A6885}"/>
              </a:ext>
            </a:extLst>
          </p:cNvPr>
          <p:cNvSpPr txBox="1"/>
          <p:nvPr/>
        </p:nvSpPr>
        <p:spPr>
          <a:xfrm>
            <a:off x="9341942" y="4256704"/>
            <a:ext cx="234852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75000"/>
                  </a:schemeClr>
                </a:solidFill>
              </a:rPr>
              <a:t>95%-Konfidenzintervall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13458F4-B579-4683-9296-D127DECD26F8}"/>
              </a:ext>
            </a:extLst>
          </p:cNvPr>
          <p:cNvSpPr/>
          <p:nvPr/>
        </p:nvSpPr>
        <p:spPr>
          <a:xfrm>
            <a:off x="2882537" y="3230880"/>
            <a:ext cx="883636" cy="3693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2EF0B1-9E78-4106-B04E-F4E80FB5A8FF}"/>
              </a:ext>
            </a:extLst>
          </p:cNvPr>
          <p:cNvSpPr/>
          <p:nvPr/>
        </p:nvSpPr>
        <p:spPr>
          <a:xfrm>
            <a:off x="4062265" y="3244333"/>
            <a:ext cx="1101918" cy="3693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B06FF42-5CE0-4B52-AD02-3FB56E6E1667}"/>
              </a:ext>
            </a:extLst>
          </p:cNvPr>
          <p:cNvSpPr/>
          <p:nvPr/>
        </p:nvSpPr>
        <p:spPr>
          <a:xfrm>
            <a:off x="5460274" y="3244333"/>
            <a:ext cx="1058853" cy="3693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6877469-ED59-49C6-B606-068D3845C8E2}"/>
              </a:ext>
            </a:extLst>
          </p:cNvPr>
          <p:cNvSpPr/>
          <p:nvPr/>
        </p:nvSpPr>
        <p:spPr>
          <a:xfrm>
            <a:off x="9157062" y="3230098"/>
            <a:ext cx="2533407" cy="3693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3412231-72A5-4529-9657-743421229071}"/>
              </a:ext>
            </a:extLst>
          </p:cNvPr>
          <p:cNvCxnSpPr>
            <a:endCxn id="6" idx="0"/>
          </p:cNvCxnSpPr>
          <p:nvPr/>
        </p:nvCxnSpPr>
        <p:spPr>
          <a:xfrm>
            <a:off x="3332755" y="3604958"/>
            <a:ext cx="12687" cy="65174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8A9B954-BF7C-4E91-A654-FF2CBBC858C1}"/>
              </a:ext>
            </a:extLst>
          </p:cNvPr>
          <p:cNvCxnSpPr/>
          <p:nvPr/>
        </p:nvCxnSpPr>
        <p:spPr>
          <a:xfrm>
            <a:off x="4613224" y="3607700"/>
            <a:ext cx="12687" cy="65174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991E958-6C72-40C3-AF50-10626FA63FDC}"/>
              </a:ext>
            </a:extLst>
          </p:cNvPr>
          <p:cNvCxnSpPr/>
          <p:nvPr/>
        </p:nvCxnSpPr>
        <p:spPr>
          <a:xfrm>
            <a:off x="5984866" y="3613665"/>
            <a:ext cx="12687" cy="65174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690EA76-D34D-4BFA-9E66-219583119199}"/>
              </a:ext>
            </a:extLst>
          </p:cNvPr>
          <p:cNvCxnSpPr/>
          <p:nvPr/>
        </p:nvCxnSpPr>
        <p:spPr>
          <a:xfrm>
            <a:off x="10447571" y="3613665"/>
            <a:ext cx="12687" cy="65174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D1EA857-04A1-41E5-88A7-AE2743E0417C}"/>
              </a:ext>
            </a:extLst>
          </p:cNvPr>
          <p:cNvSpPr/>
          <p:nvPr/>
        </p:nvSpPr>
        <p:spPr>
          <a:xfrm>
            <a:off x="1038631" y="3930831"/>
            <a:ext cx="1404594" cy="3693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EC2B875-DA15-4D90-A318-40B2CB3B521C}"/>
              </a:ext>
            </a:extLst>
          </p:cNvPr>
          <p:cNvSpPr txBox="1"/>
          <p:nvPr/>
        </p:nvSpPr>
        <p:spPr>
          <a:xfrm>
            <a:off x="893809" y="4533703"/>
            <a:ext cx="169424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CH" baseline="-250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de-CH" dirty="0">
                <a:solidFill>
                  <a:schemeClr val="accent5">
                    <a:lumMod val="75000"/>
                  </a:schemeClr>
                </a:solidFill>
              </a:rPr>
              <a:t> mit Nullwert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0AC37A6-989C-4C08-B440-7FE09D36F8D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740928" y="4300163"/>
            <a:ext cx="4" cy="2335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6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F7E9DE17-CA5E-411E-A2AB-7F09E22A940A}"/>
              </a:ext>
            </a:extLst>
          </p:cNvPr>
          <p:cNvSpPr/>
          <p:nvPr/>
        </p:nvSpPr>
        <p:spPr>
          <a:xfrm>
            <a:off x="0" y="1672046"/>
            <a:ext cx="12192000" cy="3857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671D809-767A-48A0-9B52-126CD5AAD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" y="1907328"/>
            <a:ext cx="12086771" cy="20326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5E167A-1E12-44DA-A521-914CA899935E}"/>
              </a:ext>
            </a:extLst>
          </p:cNvPr>
          <p:cNvSpPr/>
          <p:nvPr/>
        </p:nvSpPr>
        <p:spPr>
          <a:xfrm>
            <a:off x="3464234" y="3141257"/>
            <a:ext cx="1147500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187BB6-1EB4-4879-8C2B-7845D834AFED}"/>
              </a:ext>
            </a:extLst>
          </p:cNvPr>
          <p:cNvCxnSpPr>
            <a:cxnSpLocks/>
          </p:cNvCxnSpPr>
          <p:nvPr/>
        </p:nvCxnSpPr>
        <p:spPr>
          <a:xfrm>
            <a:off x="4051256" y="3560920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92A2CED-3A7A-41A7-809C-72FDF3709348}"/>
              </a:ext>
            </a:extLst>
          </p:cNvPr>
          <p:cNvSpPr txBox="1"/>
          <p:nvPr/>
        </p:nvSpPr>
        <p:spPr>
          <a:xfrm>
            <a:off x="3184224" y="3939938"/>
            <a:ext cx="170751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Teststatistik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43B790-03B4-4F1D-9E22-4EC76FC9B88C}"/>
              </a:ext>
            </a:extLst>
          </p:cNvPr>
          <p:cNvSpPr/>
          <p:nvPr/>
        </p:nvSpPr>
        <p:spPr>
          <a:xfrm>
            <a:off x="5691253" y="3148485"/>
            <a:ext cx="746503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892A963-A6DA-4196-9C79-9932E73F85BB}"/>
              </a:ext>
            </a:extLst>
          </p:cNvPr>
          <p:cNvCxnSpPr>
            <a:cxnSpLocks/>
          </p:cNvCxnSpPr>
          <p:nvPr/>
        </p:nvCxnSpPr>
        <p:spPr>
          <a:xfrm>
            <a:off x="6041223" y="3510548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BA3FEF9-556F-4749-B463-77E27494B697}"/>
              </a:ext>
            </a:extLst>
          </p:cNvPr>
          <p:cNvSpPr txBox="1"/>
          <p:nvPr/>
        </p:nvSpPr>
        <p:spPr>
          <a:xfrm>
            <a:off x="5485029" y="3939938"/>
            <a:ext cx="10830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i="1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p</a:t>
            </a:r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-Wert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514FB28-A39D-41C2-BA6E-A754C1619EE3}"/>
              </a:ext>
            </a:extLst>
          </p:cNvPr>
          <p:cNvSpPr/>
          <p:nvPr/>
        </p:nvSpPr>
        <p:spPr>
          <a:xfrm>
            <a:off x="7227217" y="3148485"/>
            <a:ext cx="874761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0607B36-CA3B-4864-B263-A581E6EA33B6}"/>
              </a:ext>
            </a:extLst>
          </p:cNvPr>
          <p:cNvCxnSpPr>
            <a:cxnSpLocks/>
          </p:cNvCxnSpPr>
          <p:nvPr/>
        </p:nvCxnSpPr>
        <p:spPr>
          <a:xfrm>
            <a:off x="7695978" y="3515242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3C8829A-8893-489B-BB9C-E462592DCEAC}"/>
              </a:ext>
            </a:extLst>
          </p:cNvPr>
          <p:cNvSpPr txBox="1"/>
          <p:nvPr/>
        </p:nvSpPr>
        <p:spPr>
          <a:xfrm>
            <a:off x="6810837" y="3927790"/>
            <a:ext cx="170751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Differenz</a:t>
            </a:r>
          </a:p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der Mittelwerte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DA2D6A-47E5-4BD6-B4C0-4F3030B2DE1B}"/>
              </a:ext>
            </a:extLst>
          </p:cNvPr>
          <p:cNvSpPr/>
          <p:nvPr/>
        </p:nvSpPr>
        <p:spPr>
          <a:xfrm>
            <a:off x="9797629" y="3141107"/>
            <a:ext cx="2189333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D5306ED-9668-4976-B327-F18D7D983C2E}"/>
              </a:ext>
            </a:extLst>
          </p:cNvPr>
          <p:cNvCxnSpPr>
            <a:cxnSpLocks/>
          </p:cNvCxnSpPr>
          <p:nvPr/>
        </p:nvCxnSpPr>
        <p:spPr>
          <a:xfrm>
            <a:off x="10892295" y="3500638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B4C7446-F2BD-4AFA-95EE-33A5586A3FDC}"/>
              </a:ext>
            </a:extLst>
          </p:cNvPr>
          <p:cNvSpPr txBox="1"/>
          <p:nvPr/>
        </p:nvSpPr>
        <p:spPr>
          <a:xfrm>
            <a:off x="8942007" y="3902878"/>
            <a:ext cx="31194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95%-CI der Differenz</a:t>
            </a:r>
          </a:p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der Mittelwerte</a:t>
            </a:r>
          </a:p>
        </p:txBody>
      </p:sp>
    </p:spTree>
    <p:extLst>
      <p:ext uri="{BB962C8B-B14F-4D97-AF65-F5344CB8AC3E}">
        <p14:creationId xmlns:p14="http://schemas.microsoft.com/office/powerpoint/2010/main" val="284148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959ABAF9-D032-49B2-B7F2-CC4EE3DDFC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30289"/>
            <a:ext cx="11249025" cy="1995574"/>
          </a:xfr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A9F059E-50DD-4384-90FF-BAFAEA3EC1A1}"/>
              </a:ext>
            </a:extLst>
          </p:cNvPr>
          <p:cNvSpPr/>
          <p:nvPr/>
        </p:nvSpPr>
        <p:spPr>
          <a:xfrm>
            <a:off x="3210197" y="3161459"/>
            <a:ext cx="1147500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049E2F3-1FEF-4DCD-AA27-002A166A1EE4}"/>
              </a:ext>
            </a:extLst>
          </p:cNvPr>
          <p:cNvCxnSpPr>
            <a:cxnSpLocks/>
          </p:cNvCxnSpPr>
          <p:nvPr/>
        </p:nvCxnSpPr>
        <p:spPr>
          <a:xfrm>
            <a:off x="3752063" y="3528216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98D1868-FB9E-4C26-A0B1-AD4DDBCD1065}"/>
              </a:ext>
            </a:extLst>
          </p:cNvPr>
          <p:cNvSpPr txBox="1"/>
          <p:nvPr/>
        </p:nvSpPr>
        <p:spPr>
          <a:xfrm>
            <a:off x="2898303" y="3965267"/>
            <a:ext cx="170751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Teststatistik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CA7C11-BE38-4A0D-928F-1135DE8C4385}"/>
              </a:ext>
            </a:extLst>
          </p:cNvPr>
          <p:cNvSpPr/>
          <p:nvPr/>
        </p:nvSpPr>
        <p:spPr>
          <a:xfrm>
            <a:off x="4472401" y="3157526"/>
            <a:ext cx="1147500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7DF7E73-0DB0-42B0-B21E-278F67D11BB9}"/>
              </a:ext>
            </a:extLst>
          </p:cNvPr>
          <p:cNvCxnSpPr>
            <a:cxnSpLocks/>
          </p:cNvCxnSpPr>
          <p:nvPr/>
        </p:nvCxnSpPr>
        <p:spPr>
          <a:xfrm>
            <a:off x="5014267" y="3519589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52362F-09F1-408E-8C8F-C669CC6C6566}"/>
              </a:ext>
            </a:extLst>
          </p:cNvPr>
          <p:cNvSpPr txBox="1"/>
          <p:nvPr/>
        </p:nvSpPr>
        <p:spPr>
          <a:xfrm>
            <a:off x="4160507" y="3948979"/>
            <a:ext cx="170751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i="1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p</a:t>
            </a:r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-Wert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D53289F-D0FB-4AC2-A867-7923873EFE55}"/>
              </a:ext>
            </a:extLst>
          </p:cNvPr>
          <p:cNvSpPr/>
          <p:nvPr/>
        </p:nvSpPr>
        <p:spPr>
          <a:xfrm>
            <a:off x="6251740" y="3155983"/>
            <a:ext cx="1147500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BBC3342-8F2F-42AE-B9BC-119EE40AD792}"/>
              </a:ext>
            </a:extLst>
          </p:cNvPr>
          <p:cNvCxnSpPr>
            <a:cxnSpLocks/>
          </p:cNvCxnSpPr>
          <p:nvPr/>
        </p:nvCxnSpPr>
        <p:spPr>
          <a:xfrm>
            <a:off x="6793606" y="3522740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46D1FDC-6CC6-4C63-A3DD-9CBD3FE0278B}"/>
              </a:ext>
            </a:extLst>
          </p:cNvPr>
          <p:cNvSpPr txBox="1"/>
          <p:nvPr/>
        </p:nvSpPr>
        <p:spPr>
          <a:xfrm>
            <a:off x="5939846" y="3959791"/>
            <a:ext cx="17075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Differenz</a:t>
            </a:r>
          </a:p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der Mediane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44CD6C-F028-40F0-972A-642C85E5D6C5}"/>
              </a:ext>
            </a:extLst>
          </p:cNvPr>
          <p:cNvSpPr/>
          <p:nvPr/>
        </p:nvSpPr>
        <p:spPr>
          <a:xfrm>
            <a:off x="9178578" y="3154440"/>
            <a:ext cx="2189333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19D2FA4-BCE3-4C56-A71C-17160CD38365}"/>
              </a:ext>
            </a:extLst>
          </p:cNvPr>
          <p:cNvCxnSpPr>
            <a:cxnSpLocks/>
          </p:cNvCxnSpPr>
          <p:nvPr/>
        </p:nvCxnSpPr>
        <p:spPr>
          <a:xfrm>
            <a:off x="10400457" y="3524283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35ED88D-606B-4F08-A13F-99F3FA9D02A1}"/>
              </a:ext>
            </a:extLst>
          </p:cNvPr>
          <p:cNvSpPr txBox="1"/>
          <p:nvPr/>
        </p:nvSpPr>
        <p:spPr>
          <a:xfrm>
            <a:off x="8382927" y="3947224"/>
            <a:ext cx="31194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95%-CI der Differenz</a:t>
            </a:r>
          </a:p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der Mediane</a:t>
            </a:r>
          </a:p>
        </p:txBody>
      </p:sp>
    </p:spTree>
    <p:extLst>
      <p:ext uri="{BB962C8B-B14F-4D97-AF65-F5344CB8AC3E}">
        <p14:creationId xmlns:p14="http://schemas.microsoft.com/office/powerpoint/2010/main" val="28164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157D4C5D-22EB-4755-B636-20B37BC49910}"/>
              </a:ext>
            </a:extLst>
          </p:cNvPr>
          <p:cNvSpPr/>
          <p:nvPr/>
        </p:nvSpPr>
        <p:spPr>
          <a:xfrm>
            <a:off x="0" y="975360"/>
            <a:ext cx="12192000" cy="50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FAAD9C8-65B1-42F4-9C1F-A28502EF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232"/>
            <a:ext cx="12192000" cy="3364415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9C88B2CA-42D9-4AB3-8A6F-32B805DEFA5A}"/>
              </a:ext>
            </a:extLst>
          </p:cNvPr>
          <p:cNvSpPr/>
          <p:nvPr/>
        </p:nvSpPr>
        <p:spPr>
          <a:xfrm>
            <a:off x="2409009" y="3797184"/>
            <a:ext cx="1147500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CEFC8CD-849B-4929-8C04-A364B31D2DFE}"/>
              </a:ext>
            </a:extLst>
          </p:cNvPr>
          <p:cNvCxnSpPr>
            <a:cxnSpLocks/>
          </p:cNvCxnSpPr>
          <p:nvPr/>
        </p:nvCxnSpPr>
        <p:spPr>
          <a:xfrm>
            <a:off x="2950875" y="4163941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F1D3FB7-E80B-42B1-BF02-591BE33E1F8D}"/>
              </a:ext>
            </a:extLst>
          </p:cNvPr>
          <p:cNvSpPr txBox="1"/>
          <p:nvPr/>
        </p:nvSpPr>
        <p:spPr>
          <a:xfrm>
            <a:off x="2074971" y="4567862"/>
            <a:ext cx="170751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Teststatistik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68AE3B-9813-4E2A-9351-2B2771BC4536}"/>
              </a:ext>
            </a:extLst>
          </p:cNvPr>
          <p:cNvSpPr/>
          <p:nvPr/>
        </p:nvSpPr>
        <p:spPr>
          <a:xfrm>
            <a:off x="4739751" y="3788556"/>
            <a:ext cx="1147500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E47A38E-8497-4452-89C6-7EB3F38182CC}"/>
              </a:ext>
            </a:extLst>
          </p:cNvPr>
          <p:cNvCxnSpPr>
            <a:cxnSpLocks/>
          </p:cNvCxnSpPr>
          <p:nvPr/>
        </p:nvCxnSpPr>
        <p:spPr>
          <a:xfrm>
            <a:off x="5311631" y="4140763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EEBB59CC-8F09-4E5A-94BC-DA8F79AEF952}"/>
              </a:ext>
            </a:extLst>
          </p:cNvPr>
          <p:cNvSpPr txBox="1"/>
          <p:nvPr/>
        </p:nvSpPr>
        <p:spPr>
          <a:xfrm>
            <a:off x="4733951" y="4567862"/>
            <a:ext cx="10325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i="1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p</a:t>
            </a:r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-Wert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7DE64A2-B7D9-4F7A-9494-9A085370F282}"/>
              </a:ext>
            </a:extLst>
          </p:cNvPr>
          <p:cNvSpPr/>
          <p:nvPr/>
        </p:nvSpPr>
        <p:spPr>
          <a:xfrm>
            <a:off x="6461001" y="3788557"/>
            <a:ext cx="1147500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D0F1BA3-A91C-4FC4-BAD5-D7480E369371}"/>
              </a:ext>
            </a:extLst>
          </p:cNvPr>
          <p:cNvCxnSpPr>
            <a:cxnSpLocks/>
          </p:cNvCxnSpPr>
          <p:nvPr/>
        </p:nvCxnSpPr>
        <p:spPr>
          <a:xfrm>
            <a:off x="7034750" y="4155314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D87773E-F38C-4DCB-93B3-14A5D2F6DD1B}"/>
              </a:ext>
            </a:extLst>
          </p:cNvPr>
          <p:cNvSpPr txBox="1"/>
          <p:nvPr/>
        </p:nvSpPr>
        <p:spPr>
          <a:xfrm>
            <a:off x="6180991" y="4553311"/>
            <a:ext cx="170751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Differenz</a:t>
            </a:r>
          </a:p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der Mittelwerte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2EAE5CC-4A67-4AB8-924C-C9D2C4396CFF}"/>
              </a:ext>
            </a:extLst>
          </p:cNvPr>
          <p:cNvSpPr/>
          <p:nvPr/>
        </p:nvSpPr>
        <p:spPr>
          <a:xfrm>
            <a:off x="9387840" y="3798509"/>
            <a:ext cx="2542903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EF5E4E8-4BB0-48ED-B487-4CC714A8668D}"/>
              </a:ext>
            </a:extLst>
          </p:cNvPr>
          <p:cNvCxnSpPr>
            <a:cxnSpLocks/>
          </p:cNvCxnSpPr>
          <p:nvPr/>
        </p:nvCxnSpPr>
        <p:spPr>
          <a:xfrm>
            <a:off x="10803631" y="4168352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35961E4-B996-4508-B409-509BE14EBC17}"/>
              </a:ext>
            </a:extLst>
          </p:cNvPr>
          <p:cNvSpPr txBox="1"/>
          <p:nvPr/>
        </p:nvSpPr>
        <p:spPr>
          <a:xfrm>
            <a:off x="8839971" y="4588557"/>
            <a:ext cx="31194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95%-CI der Differenz</a:t>
            </a:r>
          </a:p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der Mittelwerte</a:t>
            </a:r>
          </a:p>
        </p:txBody>
      </p:sp>
    </p:spTree>
    <p:extLst>
      <p:ext uri="{BB962C8B-B14F-4D97-AF65-F5344CB8AC3E}">
        <p14:creationId xmlns:p14="http://schemas.microsoft.com/office/powerpoint/2010/main" val="95780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FF56017-BDD7-47BB-8DD6-FE88ABA8B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99"/>
          <a:stretch/>
        </p:blipFill>
        <p:spPr>
          <a:xfrm>
            <a:off x="0" y="1314220"/>
            <a:ext cx="12192000" cy="351903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894F8B7-36C7-4D81-A754-D1F213391975}"/>
              </a:ext>
            </a:extLst>
          </p:cNvPr>
          <p:cNvSpPr/>
          <p:nvPr/>
        </p:nvSpPr>
        <p:spPr>
          <a:xfrm>
            <a:off x="3140529" y="3048247"/>
            <a:ext cx="1147500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52C4A51-4037-46B6-A077-95571E1781B8}"/>
              </a:ext>
            </a:extLst>
          </p:cNvPr>
          <p:cNvCxnSpPr>
            <a:cxnSpLocks/>
          </p:cNvCxnSpPr>
          <p:nvPr/>
        </p:nvCxnSpPr>
        <p:spPr>
          <a:xfrm>
            <a:off x="3682395" y="3415004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CAFAB7F-2750-4D7C-B85F-DDB9E81A5E00}"/>
              </a:ext>
            </a:extLst>
          </p:cNvPr>
          <p:cNvSpPr txBox="1"/>
          <p:nvPr/>
        </p:nvSpPr>
        <p:spPr>
          <a:xfrm>
            <a:off x="2806491" y="3818925"/>
            <a:ext cx="170751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Teststatistik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3DC24B-8CA7-4574-AD92-15C6A6B5D26C}"/>
              </a:ext>
            </a:extLst>
          </p:cNvPr>
          <p:cNvSpPr/>
          <p:nvPr/>
        </p:nvSpPr>
        <p:spPr>
          <a:xfrm>
            <a:off x="4482126" y="3027257"/>
            <a:ext cx="934605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19478BB-FD24-4FF1-B00C-37BF498BA869}"/>
              </a:ext>
            </a:extLst>
          </p:cNvPr>
          <p:cNvCxnSpPr>
            <a:cxnSpLocks/>
          </p:cNvCxnSpPr>
          <p:nvPr/>
        </p:nvCxnSpPr>
        <p:spPr>
          <a:xfrm>
            <a:off x="4966920" y="3394014"/>
            <a:ext cx="0" cy="4125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E79335DA-0D68-4FD4-A30A-C0027E3F2443}"/>
              </a:ext>
            </a:extLst>
          </p:cNvPr>
          <p:cNvSpPr txBox="1"/>
          <p:nvPr/>
        </p:nvSpPr>
        <p:spPr>
          <a:xfrm>
            <a:off x="4387785" y="3814787"/>
            <a:ext cx="11232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000" i="1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p</a:t>
            </a:r>
            <a:r>
              <a:rPr lang="de-CH" sz="2000" dirty="0">
                <a:solidFill>
                  <a:schemeClr val="accent5">
                    <a:lumMod val="75000"/>
                  </a:schemeClr>
                </a:solidFill>
                <a:latin typeface="Lucida Sans" panose="020B0602030504020204" pitchFamily="34" charset="0"/>
              </a:rPr>
              <a:t>-Wert</a:t>
            </a:r>
          </a:p>
        </p:txBody>
      </p:sp>
    </p:spTree>
    <p:extLst>
      <p:ext uri="{BB962C8B-B14F-4D97-AF65-F5344CB8AC3E}">
        <p14:creationId xmlns:p14="http://schemas.microsoft.com/office/powerpoint/2010/main" val="387897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7D029E-3AC1-44C8-A9B7-6F03041D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04" y="485364"/>
            <a:ext cx="5658640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C051D865-DFC3-46F4-8F3B-278F6959AFB4}"/>
              </a:ext>
            </a:extLst>
          </p:cNvPr>
          <p:cNvSpPr/>
          <p:nvPr/>
        </p:nvSpPr>
        <p:spPr>
          <a:xfrm>
            <a:off x="748937" y="452846"/>
            <a:ext cx="11094720" cy="602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FA8EE4-54F1-4E42-8106-D4AFBB2628FB}"/>
              </a:ext>
            </a:extLst>
          </p:cNvPr>
          <p:cNvSpPr txBox="1"/>
          <p:nvPr/>
        </p:nvSpPr>
        <p:spPr>
          <a:xfrm>
            <a:off x="1715588" y="899892"/>
            <a:ext cx="89262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lm(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Buecher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~ Studierende,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-2.01515 -0.72083 -0.02424  0.56894  2.98485 </a:t>
            </a:r>
          </a:p>
          <a:p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Std. Error t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Pr(&gt;|t|)    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   8.9333     3.1148   2.868   0.0167 *  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Studierende   0.6864     0.0936   7.333  2.5e-05 ***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:  0 ‘***’ 0.001 ‘**’ 0.01 ‘*’ 0.05 ‘.’ 0.1 ‘ ’ 1</a:t>
            </a:r>
          </a:p>
          <a:p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Residual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: 1.388 on 10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freedom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:  0.8432,	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Adjusted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R-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:  0.8275 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F-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: 53.77 on 1 and 10 DF,  p-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: 2.504e-05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E86653B-8210-44ED-9168-D8DE96B61CF6}"/>
              </a:ext>
            </a:extLst>
          </p:cNvPr>
          <p:cNvSpPr/>
          <p:nvPr/>
        </p:nvSpPr>
        <p:spPr>
          <a:xfrm>
            <a:off x="1834244" y="3376746"/>
            <a:ext cx="2763882" cy="32439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6FE6A1-604A-4FB2-A379-E28E773594A0}"/>
              </a:ext>
            </a:extLst>
          </p:cNvPr>
          <p:cNvSpPr/>
          <p:nvPr/>
        </p:nvSpPr>
        <p:spPr>
          <a:xfrm>
            <a:off x="1834243" y="3702388"/>
            <a:ext cx="2763881" cy="32439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BC02D44-C64B-46F2-8C12-1D36B7EEE4C4}"/>
              </a:ext>
            </a:extLst>
          </p:cNvPr>
          <p:cNvSpPr/>
          <p:nvPr/>
        </p:nvSpPr>
        <p:spPr>
          <a:xfrm>
            <a:off x="7329351" y="3660028"/>
            <a:ext cx="1147500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A3390CE-1541-45D0-BE84-5837510B395E}"/>
              </a:ext>
            </a:extLst>
          </p:cNvPr>
          <p:cNvSpPr/>
          <p:nvPr/>
        </p:nvSpPr>
        <p:spPr>
          <a:xfrm>
            <a:off x="2983774" y="5032617"/>
            <a:ext cx="2502626" cy="32439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2EBF3B-EFA6-4B21-A59C-3C053BA88132}"/>
              </a:ext>
            </a:extLst>
          </p:cNvPr>
          <p:cNvCxnSpPr>
            <a:cxnSpLocks/>
          </p:cNvCxnSpPr>
          <p:nvPr/>
        </p:nvCxnSpPr>
        <p:spPr>
          <a:xfrm flipH="1" flipV="1">
            <a:off x="1550126" y="3155612"/>
            <a:ext cx="284117" cy="22113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B9ABEE0-2F73-4B92-815F-BA618ABAC2FD}"/>
              </a:ext>
            </a:extLst>
          </p:cNvPr>
          <p:cNvSpPr txBox="1"/>
          <p:nvPr/>
        </p:nvSpPr>
        <p:spPr>
          <a:xfrm>
            <a:off x="1023444" y="2715774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de-CH" sz="3200" baseline="-25000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61A9499-9FF7-43AA-98DA-3DD823683366}"/>
              </a:ext>
            </a:extLst>
          </p:cNvPr>
          <p:cNvCxnSpPr>
            <a:cxnSpLocks/>
            <a:stCxn id="5" idx="1"/>
            <a:endCxn id="13" idx="3"/>
          </p:cNvCxnSpPr>
          <p:nvPr/>
        </p:nvCxnSpPr>
        <p:spPr>
          <a:xfrm flipH="1">
            <a:off x="1545675" y="3864587"/>
            <a:ext cx="288568" cy="9402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01F3323-0F4E-402A-AEE1-4C8CA5C28694}"/>
              </a:ext>
            </a:extLst>
          </p:cNvPr>
          <p:cNvSpPr txBox="1"/>
          <p:nvPr/>
        </p:nvSpPr>
        <p:spPr>
          <a:xfrm>
            <a:off x="1005142" y="3666223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de-CH" sz="3200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FA2A108-51A1-471E-BA11-E712138AA61C}"/>
              </a:ext>
            </a:extLst>
          </p:cNvPr>
          <p:cNvCxnSpPr>
            <a:cxnSpLocks/>
          </p:cNvCxnSpPr>
          <p:nvPr/>
        </p:nvCxnSpPr>
        <p:spPr>
          <a:xfrm flipH="1">
            <a:off x="8476852" y="3848043"/>
            <a:ext cx="64102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96A194D-92AF-4B5D-B902-2E96768D4B24}"/>
              </a:ext>
            </a:extLst>
          </p:cNvPr>
          <p:cNvSpPr txBox="1"/>
          <p:nvPr/>
        </p:nvSpPr>
        <p:spPr>
          <a:xfrm>
            <a:off x="9117874" y="3551018"/>
            <a:ext cx="2386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>
                <a:solidFill>
                  <a:schemeClr val="accent5">
                    <a:lumMod val="75000"/>
                  </a:schemeClr>
                </a:solidFill>
              </a:rPr>
              <a:t>p-Wert für b</a:t>
            </a:r>
            <a:r>
              <a:rPr lang="de-CH" sz="3200" baseline="-25000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1F72E9E-FA0D-4041-855D-3FD091F4BF9C}"/>
              </a:ext>
            </a:extLst>
          </p:cNvPr>
          <p:cNvCxnSpPr>
            <a:cxnSpLocks/>
          </p:cNvCxnSpPr>
          <p:nvPr/>
        </p:nvCxnSpPr>
        <p:spPr>
          <a:xfrm flipV="1">
            <a:off x="4349744" y="5362815"/>
            <a:ext cx="1" cy="40455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AF04253-3AE6-46F4-9BA6-89A153AA04C3}"/>
              </a:ext>
            </a:extLst>
          </p:cNvPr>
          <p:cNvSpPr txBox="1"/>
          <p:nvPr/>
        </p:nvSpPr>
        <p:spPr>
          <a:xfrm>
            <a:off x="4147699" y="5691198"/>
            <a:ext cx="633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de-CH" sz="3200" baseline="30000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005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9CF798-3C15-458E-BABC-F62425C1EF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968599-8A43-447C-9714-8D0F9A12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37" y="0"/>
            <a:ext cx="8934526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491C48B-4DAA-48EB-A1A5-BC7B14BE1310}"/>
              </a:ext>
            </a:extLst>
          </p:cNvPr>
          <p:cNvSpPr/>
          <p:nvPr/>
        </p:nvSpPr>
        <p:spPr>
          <a:xfrm>
            <a:off x="1976845" y="5638024"/>
            <a:ext cx="3438017" cy="3239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FCE38FB-0195-43FD-8873-EA1C318A5ACA}"/>
              </a:ext>
            </a:extLst>
          </p:cNvPr>
          <p:cNvSpPr/>
          <p:nvPr/>
        </p:nvSpPr>
        <p:spPr>
          <a:xfrm>
            <a:off x="1976846" y="6166912"/>
            <a:ext cx="3438017" cy="32439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06B2D0-91CC-44AC-94D5-7301D346CC31}"/>
              </a:ext>
            </a:extLst>
          </p:cNvPr>
          <p:cNvSpPr/>
          <p:nvPr/>
        </p:nvSpPr>
        <p:spPr>
          <a:xfrm>
            <a:off x="8879477" y="6124553"/>
            <a:ext cx="1147500" cy="36675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255245-08A9-4EAF-8787-959C38F6EDC1}"/>
              </a:ext>
            </a:extLst>
          </p:cNvPr>
          <p:cNvSpPr/>
          <p:nvPr/>
        </p:nvSpPr>
        <p:spPr>
          <a:xfrm>
            <a:off x="4826725" y="896045"/>
            <a:ext cx="1269275" cy="122884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EA6ED3F-96DD-45C2-BF00-367564944E9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563976" y="5672137"/>
            <a:ext cx="412872" cy="14620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4059777-8FDD-4A70-BF00-8BB738DF8B10}"/>
              </a:ext>
            </a:extLst>
          </p:cNvPr>
          <p:cNvSpPr txBox="1"/>
          <p:nvPr/>
        </p:nvSpPr>
        <p:spPr>
          <a:xfrm>
            <a:off x="1023443" y="5379749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de-CH" sz="3200" baseline="-25000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DA9A4CA-F036-4B34-B0AD-2908B64CE145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1563976" y="6329111"/>
            <a:ext cx="41287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720C9F8-8644-4948-96A6-4B2E9C212E96}"/>
              </a:ext>
            </a:extLst>
          </p:cNvPr>
          <p:cNvSpPr txBox="1"/>
          <p:nvPr/>
        </p:nvSpPr>
        <p:spPr>
          <a:xfrm>
            <a:off x="1023443" y="6036723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de-CH" sz="3200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3328333-A41C-4ABF-B0CF-8C797AB18764}"/>
              </a:ext>
            </a:extLst>
          </p:cNvPr>
          <p:cNvCxnSpPr>
            <a:cxnSpLocks/>
          </p:cNvCxnSpPr>
          <p:nvPr/>
        </p:nvCxnSpPr>
        <p:spPr>
          <a:xfrm flipH="1" flipV="1">
            <a:off x="10026977" y="6306785"/>
            <a:ext cx="536286" cy="114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63A4E58-4D8E-4D7F-ACA6-06FA9A6F5D73}"/>
              </a:ext>
            </a:extLst>
          </p:cNvPr>
          <p:cNvSpPr txBox="1"/>
          <p:nvPr/>
        </p:nvSpPr>
        <p:spPr>
          <a:xfrm>
            <a:off x="10424159" y="5493029"/>
            <a:ext cx="14536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3200" dirty="0">
                <a:solidFill>
                  <a:schemeClr val="accent5">
                    <a:lumMod val="75000"/>
                  </a:schemeClr>
                </a:solidFill>
              </a:rPr>
              <a:t>p-Wert </a:t>
            </a:r>
          </a:p>
          <a:p>
            <a:pPr algn="ctr"/>
            <a:r>
              <a:rPr lang="de-CH" sz="3200" dirty="0">
                <a:solidFill>
                  <a:schemeClr val="accent5">
                    <a:lumMod val="75000"/>
                  </a:schemeClr>
                </a:solidFill>
              </a:rPr>
              <a:t>für b</a:t>
            </a:r>
            <a:r>
              <a:rPr lang="de-CH" sz="3200" baseline="-25000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323C665-5145-4EE7-9597-E53481F1E8FA}"/>
              </a:ext>
            </a:extLst>
          </p:cNvPr>
          <p:cNvCxnSpPr>
            <a:cxnSpLocks/>
          </p:cNvCxnSpPr>
          <p:nvPr/>
        </p:nvCxnSpPr>
        <p:spPr>
          <a:xfrm flipV="1">
            <a:off x="3967653" y="2090919"/>
            <a:ext cx="1" cy="40455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9348788-CE50-4666-8F42-75277E6A5B15}"/>
              </a:ext>
            </a:extLst>
          </p:cNvPr>
          <p:cNvSpPr txBox="1"/>
          <p:nvPr/>
        </p:nvSpPr>
        <p:spPr>
          <a:xfrm>
            <a:off x="2839616" y="2419527"/>
            <a:ext cx="238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solidFill>
                  <a:schemeClr val="accent5">
                    <a:lumMod val="75000"/>
                  </a:schemeClr>
                </a:solidFill>
              </a:rPr>
              <a:t>Pearsons </a:t>
            </a:r>
            <a:r>
              <a:rPr lang="de-CH" sz="2800" i="1" dirty="0">
                <a:solidFill>
                  <a:schemeClr val="accent5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BBEF41-2D13-4799-9A9E-9B43A5657C19}"/>
              </a:ext>
            </a:extLst>
          </p:cNvPr>
          <p:cNvSpPr/>
          <p:nvPr/>
        </p:nvSpPr>
        <p:spPr>
          <a:xfrm>
            <a:off x="3328849" y="892945"/>
            <a:ext cx="1269275" cy="122884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6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Lucida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Stammler Lukas</dc:creator>
  <cp:lastModifiedBy>Stammler Lukas</cp:lastModifiedBy>
  <cp:revision>1</cp:revision>
  <dcterms:created xsi:type="dcterms:W3CDTF">2021-11-13T07:14:37Z</dcterms:created>
  <dcterms:modified xsi:type="dcterms:W3CDTF">2021-11-16T16:41:43Z</dcterms:modified>
</cp:coreProperties>
</file>