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44f21c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44f21c9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44f21c96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44f21c96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44f21c96a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44f21c96a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Graham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Seeing as the context of this hackathon was socially based and aimed to improve society, we made something that tackles the heart of India, farmers. In order for a country to be better socially, what is better than aiming for agriculture, which helps drive the Indian economy towards prosperity.	</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Website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website is designed so that farmers are able to lend/borrow machinery, or sell/buy crops from other fellow farmers.  This builds a collaborative ecosystem between farmers and enables the farming industry to prosper by themselves. Farmers in India are often exploited by multinational companies using their produce to make huge profits, however this website enables them to make the profit they deserve by renting out their equipment, when they are not using it, to other farmers. In addition to this our website was to contain a machine learning model that would predict prices that farmers should be getting for their crops and equipment, but time constraints prevented us from combining the two.</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can improve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are many aspects that we have done well, some areas for improvement include using existing websites for inspiration to innovate our own website. What our website lacked was a sign-up system which would essentially allow the user to store and update data about the goods they may be selling. </a:t>
            </a:r>
            <a:r>
              <a:rPr lang="en"/>
              <a:t>Having </a:t>
            </a:r>
            <a:r>
              <a:rPr lang="en"/>
              <a:t>trained</a:t>
            </a:r>
            <a:r>
              <a:rPr lang="en"/>
              <a:t> a machine learning model to predict the average price for crops, we were unable to implement it in conjunction with the django framework and the website as a whole due to the lack of time which led to a reduction in proper knowledge of DJango which was a completely new framework for us to learn.In the future we plan on integrating the machine learning aspect and developing our website further.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