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11700-5925-4669-8547-38B35DA325CF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56488-C89E-4B81-9635-658C7E30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528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56488-C89E-4B81-9635-658C7E30CA3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0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B41D-ED8D-4902-8572-F8543CA07CAC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05E2-A344-4859-A3F3-8D97D8236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02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B41D-ED8D-4902-8572-F8543CA07CAC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05E2-A344-4859-A3F3-8D97D8236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25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B41D-ED8D-4902-8572-F8543CA07CAC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05E2-A344-4859-A3F3-8D97D8236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13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B41D-ED8D-4902-8572-F8543CA07CAC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05E2-A344-4859-A3F3-8D97D8236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9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B41D-ED8D-4902-8572-F8543CA07CAC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05E2-A344-4859-A3F3-8D97D8236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B41D-ED8D-4902-8572-F8543CA07CAC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05E2-A344-4859-A3F3-8D97D8236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00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B41D-ED8D-4902-8572-F8543CA07CAC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05E2-A344-4859-A3F3-8D97D8236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4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B41D-ED8D-4902-8572-F8543CA07CAC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05E2-A344-4859-A3F3-8D97D8236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47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B41D-ED8D-4902-8572-F8543CA07CAC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05E2-A344-4859-A3F3-8D97D8236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2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B41D-ED8D-4902-8572-F8543CA07CAC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05E2-A344-4859-A3F3-8D97D8236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88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B41D-ED8D-4902-8572-F8543CA07CAC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05E2-A344-4859-A3F3-8D97D8236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15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B41D-ED8D-4902-8572-F8543CA07CAC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D05E2-A344-4859-A3F3-8D97D8236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178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Brunch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8335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Fast front-end web app build tool with simple declarative </a:t>
            </a:r>
            <a:r>
              <a:rPr lang="en-US" dirty="0" err="1" smtClean="0"/>
              <a:t>config</a:t>
            </a:r>
            <a:r>
              <a:rPr lang="en-US" dirty="0" smtClean="0"/>
              <a:t> and seamless incremental compilation for rapid development.</a:t>
            </a:r>
          </a:p>
          <a:p>
            <a:endParaRPr lang="en-US" dirty="0" smtClean="0"/>
          </a:p>
          <a:p>
            <a:r>
              <a:rPr lang="en-US" dirty="0" smtClean="0"/>
              <a:t>Made By – Malav Patel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871" y="1485137"/>
            <a:ext cx="1034174" cy="202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2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 Between other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6781"/>
            <a:ext cx="4831907" cy="36192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61" y="2408821"/>
            <a:ext cx="4609500" cy="271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4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Brunch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4340"/>
            <a:ext cx="3581400" cy="4868178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Small configuration</a:t>
            </a:r>
          </a:p>
          <a:p>
            <a:endParaRPr lang="en-IN" b="1" dirty="0" smtClean="0"/>
          </a:p>
          <a:p>
            <a:r>
              <a:rPr lang="en-IN" b="1" dirty="0" smtClean="0"/>
              <a:t>Three simple commands</a:t>
            </a:r>
          </a:p>
          <a:p>
            <a:endParaRPr lang="en-IN" b="1" dirty="0" smtClean="0"/>
          </a:p>
          <a:p>
            <a:r>
              <a:rPr lang="en-IN" b="1" dirty="0" smtClean="0"/>
              <a:t>Productivity and happiness</a:t>
            </a:r>
          </a:p>
          <a:p>
            <a:endParaRPr lang="en-IN" b="1" dirty="0" smtClean="0"/>
          </a:p>
          <a:p>
            <a:r>
              <a:rPr lang="en-IN" b="1" dirty="0" smtClean="0"/>
              <a:t>Plugins</a:t>
            </a:r>
          </a:p>
          <a:p>
            <a:endParaRPr lang="en-IN" b="1" dirty="0" smtClean="0"/>
          </a:p>
          <a:p>
            <a:r>
              <a:rPr lang="en-IN" b="1" dirty="0" smtClean="0"/>
              <a:t>Skeletons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431895" y="365125"/>
            <a:ext cx="603324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Brunch was built with two things in mind: </a:t>
            </a:r>
            <a:r>
              <a:rPr lang="en-US" b="1" dirty="0" smtClean="0"/>
              <a:t>speed</a:t>
            </a:r>
            <a:r>
              <a:rPr lang="en-US" dirty="0" smtClean="0"/>
              <a:t> and </a:t>
            </a:r>
            <a:r>
              <a:rPr lang="en-US" b="1" dirty="0" smtClean="0"/>
              <a:t>simplicity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You will find that the typical </a:t>
            </a:r>
            <a:r>
              <a:rPr lang="en-US" dirty="0" err="1" smtClean="0"/>
              <a:t>config</a:t>
            </a:r>
            <a:r>
              <a:rPr lang="en-US" dirty="0" smtClean="0"/>
              <a:t> of a Brunch application is an order of magnitude simpler, compared to </a:t>
            </a:r>
            <a:r>
              <a:rPr lang="en-US" dirty="0" err="1" smtClean="0"/>
              <a:t>Webpack</a:t>
            </a:r>
            <a:r>
              <a:rPr lang="en-US" dirty="0" smtClean="0"/>
              <a:t>, Grunt, or Gulp.</a:t>
            </a:r>
          </a:p>
          <a:p>
            <a:endParaRPr lang="en-US" dirty="0"/>
          </a:p>
          <a:p>
            <a:r>
              <a:rPr lang="en-US" dirty="0" smtClean="0"/>
              <a:t>And that the time it takes to perform a fresh compilation? It's times faster. </a:t>
            </a:r>
          </a:p>
          <a:p>
            <a:endParaRPr lang="en-US" dirty="0" smtClean="0"/>
          </a:p>
          <a:p>
            <a:r>
              <a:rPr lang="en-US" dirty="0" smtClean="0"/>
              <a:t>Even more so if you run the watcher — it will only rebuild what was changed, not everything, getting you incremental compilations in under 500ms. </a:t>
            </a:r>
          </a:p>
          <a:p>
            <a:endParaRPr lang="en-US" dirty="0"/>
          </a:p>
          <a:p>
            <a:r>
              <a:rPr lang="en-US" dirty="0" smtClean="0"/>
              <a:t>Besides </a:t>
            </a:r>
            <a:r>
              <a:rPr lang="en-US" dirty="0" err="1" smtClean="0"/>
              <a:t>configs</a:t>
            </a:r>
            <a:r>
              <a:rPr lang="en-US" dirty="0" smtClean="0"/>
              <a:t>, brunch is also simpler in terms of commands. </a:t>
            </a:r>
          </a:p>
          <a:p>
            <a:endParaRPr lang="en-US" dirty="0"/>
          </a:p>
          <a:p>
            <a:r>
              <a:rPr lang="en-US" dirty="0" smtClean="0"/>
              <a:t>Grunt / Gulp commands replicate all plugins it loads. </a:t>
            </a:r>
          </a:p>
          <a:p>
            <a:endParaRPr lang="en-US" dirty="0"/>
          </a:p>
          <a:p>
            <a:r>
              <a:rPr lang="en-US" dirty="0" smtClean="0"/>
              <a:t>Brunch always has three commands: new, build and watch. </a:t>
            </a:r>
          </a:p>
          <a:p>
            <a:endParaRPr lang="en-US" dirty="0"/>
          </a:p>
          <a:p>
            <a:r>
              <a:rPr lang="en-US" dirty="0" smtClean="0"/>
              <a:t>Build / watch commands may receive optional production flag which will tell Brunch to optimize assets, </a:t>
            </a:r>
            <a:r>
              <a:rPr lang="en-US" dirty="0" err="1" smtClean="0"/>
              <a:t>javascripts</a:t>
            </a:r>
            <a:r>
              <a:rPr lang="en-US" dirty="0" smtClean="0"/>
              <a:t> and </a:t>
            </a:r>
            <a:r>
              <a:rPr lang="en-US" dirty="0" err="1" smtClean="0"/>
              <a:t>stylesheets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3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Use Dead Simple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533371"/>
            <a:ext cx="70675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4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1 : - brunch new project –s es6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82835" cy="4611034"/>
          </a:xfrm>
        </p:spPr>
        <p:txBody>
          <a:bodyPr>
            <a:normAutofit/>
          </a:bodyPr>
          <a:lstStyle/>
          <a:p>
            <a:r>
              <a:rPr lang="en-IN" dirty="0" smtClean="0"/>
              <a:t>The Above command will make a new directory called </a:t>
            </a:r>
            <a:r>
              <a:rPr lang="en-IN" sz="3200" b="1" dirty="0" smtClean="0">
                <a:solidFill>
                  <a:srgbClr val="FF0000"/>
                </a:solidFill>
              </a:rPr>
              <a:t>project</a:t>
            </a:r>
          </a:p>
          <a:p>
            <a:endParaRPr lang="en-IN" sz="3200" b="1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Then after making a directory it will download or git clone the </a:t>
            </a:r>
            <a:r>
              <a:rPr lang="en-IN" sz="3200" b="1" dirty="0" smtClean="0">
                <a:solidFill>
                  <a:srgbClr val="FF0000"/>
                </a:solidFill>
              </a:rPr>
              <a:t>skeleton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We provided a skeleton to use </a:t>
            </a:r>
            <a:r>
              <a:rPr lang="en-IN" sz="3200" b="1" dirty="0" smtClean="0">
                <a:solidFill>
                  <a:srgbClr val="FF0000"/>
                </a:solidFill>
              </a:rPr>
              <a:t>es6</a:t>
            </a:r>
            <a:r>
              <a:rPr lang="en-IN" sz="3200" dirty="0" smtClean="0"/>
              <a:t> </a:t>
            </a:r>
            <a:r>
              <a:rPr lang="en-IN" dirty="0" smtClean="0"/>
              <a:t>for our code.</a:t>
            </a:r>
          </a:p>
          <a:p>
            <a:endParaRPr lang="en-IN" dirty="0" smtClean="0"/>
          </a:p>
          <a:p>
            <a:r>
              <a:rPr lang="en-IN" dirty="0" smtClean="0"/>
              <a:t>But it will download packages for </a:t>
            </a:r>
            <a:r>
              <a:rPr lang="en-IN" sz="3200" b="1" dirty="0" smtClean="0">
                <a:solidFill>
                  <a:srgbClr val="FF0000"/>
                </a:solidFill>
              </a:rPr>
              <a:t>brunch-babel</a:t>
            </a:r>
            <a:r>
              <a:rPr lang="en-IN" sz="3200" dirty="0" smtClean="0"/>
              <a:t> </a:t>
            </a:r>
            <a:r>
              <a:rPr lang="en-IN" dirty="0" smtClean="0"/>
              <a:t>which is customised to use settings provided in brunch-config.js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00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ES6 Skeleton structure.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912" y="2024856"/>
            <a:ext cx="97821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3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2 :- Modify the skeleton / make your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82835" cy="4485528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In the app directory we will add some code</a:t>
            </a:r>
          </a:p>
          <a:p>
            <a:endParaRPr lang="en-IN" dirty="0"/>
          </a:p>
          <a:p>
            <a:r>
              <a:rPr lang="en-IN" dirty="0" smtClean="0"/>
              <a:t>The Code added will be combined into a single file app.js and the all the css files into app.css</a:t>
            </a:r>
          </a:p>
          <a:p>
            <a:endParaRPr lang="en-IN" dirty="0"/>
          </a:p>
          <a:p>
            <a:r>
              <a:rPr lang="en-IN" dirty="0" smtClean="0"/>
              <a:t>The assets will be same as it is in public output folder but will contain links for all the complied files.</a:t>
            </a:r>
          </a:p>
          <a:p>
            <a:endParaRPr lang="en-IN" dirty="0" smtClean="0"/>
          </a:p>
          <a:p>
            <a:r>
              <a:rPr lang="en-IN" dirty="0" smtClean="0"/>
              <a:t>We can customize the way our final output is done we can </a:t>
            </a:r>
            <a:r>
              <a:rPr lang="en-IN" dirty="0" err="1" smtClean="0"/>
              <a:t>transpile</a:t>
            </a:r>
            <a:r>
              <a:rPr lang="en-IN" dirty="0" smtClean="0"/>
              <a:t> our code use sass / coffee script and more and we get out deployable version of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64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3 :- brunch build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explained this command will build the code and give us the output</a:t>
            </a:r>
          </a:p>
          <a:p>
            <a:endParaRPr lang="en-IN" dirty="0"/>
          </a:p>
          <a:p>
            <a:r>
              <a:rPr lang="en-IN" dirty="0" smtClean="0"/>
              <a:t>Simple as it sounds we can use - - production to get a minified version of the code to save traffic cost and optimize the speed.</a:t>
            </a:r>
          </a:p>
          <a:p>
            <a:endParaRPr lang="en-IN" dirty="0"/>
          </a:p>
          <a:p>
            <a:r>
              <a:rPr lang="en-IN" dirty="0" smtClean="0"/>
              <a:t>And this gives us a good </a:t>
            </a:r>
            <a:r>
              <a:rPr lang="en-IN" dirty="0" err="1" smtClean="0"/>
              <a:t>uglyfied</a:t>
            </a:r>
            <a:r>
              <a:rPr lang="en-IN" dirty="0" smtClean="0"/>
              <a:t> obstructed code for deployment.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67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Intermediate :- brunch watch --server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Command can be use while in app development to build the </a:t>
            </a:r>
          </a:p>
          <a:p>
            <a:endParaRPr lang="en-IN" dirty="0" smtClean="0"/>
          </a:p>
          <a:p>
            <a:r>
              <a:rPr lang="en-IN" dirty="0" smtClean="0"/>
              <a:t>Code every time there is change in directory or file saved to reflect those changes into the browser</a:t>
            </a:r>
          </a:p>
          <a:p>
            <a:endParaRPr lang="en-IN" dirty="0"/>
          </a:p>
          <a:p>
            <a:r>
              <a:rPr lang="en-IN" dirty="0" smtClean="0"/>
              <a:t>On change the server is also refreshed.</a:t>
            </a:r>
          </a:p>
          <a:p>
            <a:endParaRPr lang="en-IN" dirty="0" smtClean="0"/>
          </a:p>
          <a:p>
            <a:r>
              <a:rPr lang="en-IN" dirty="0" smtClean="0"/>
              <a:t>So it easy to make the code and forget about running commands.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13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Feature I  like is that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9999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We can use require in the browser so we get out functionality</a:t>
            </a:r>
          </a:p>
          <a:p>
            <a:endParaRPr lang="en-IN" dirty="0"/>
          </a:p>
          <a:p>
            <a:r>
              <a:rPr lang="en-IN" dirty="0" smtClean="0"/>
              <a:t>We can split our code into modules and work on each component individually and import the required code when needed</a:t>
            </a:r>
          </a:p>
          <a:p>
            <a:endParaRPr lang="en-IN" dirty="0" smtClean="0"/>
          </a:p>
          <a:p>
            <a:r>
              <a:rPr lang="en-IN" dirty="0" smtClean="0"/>
              <a:t>The Brunch has many plugins &amp; skeleton to use and start the project with</a:t>
            </a:r>
          </a:p>
          <a:p>
            <a:endParaRPr lang="en-IN" dirty="0"/>
          </a:p>
          <a:p>
            <a:r>
              <a:rPr lang="en-IN" dirty="0" smtClean="0"/>
              <a:t>If I wanted to create react application ill use skeleton provided for react and just go for it if a skeleton is not available ill use plugin to get the feature.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386068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</Template>
  <TotalTime>40</TotalTime>
  <Words>540</Words>
  <Application>Microsoft Office PowerPoint</Application>
  <PresentationFormat>Widescreen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dotnet</vt:lpstr>
      <vt:lpstr>Brunch</vt:lpstr>
      <vt:lpstr>Why Brunch ?</vt:lpstr>
      <vt:lpstr>How To Use Dead Simple</vt:lpstr>
      <vt:lpstr>Step 1 : - brunch new project –s es6</vt:lpstr>
      <vt:lpstr>ES6 Skeleton structure.</vt:lpstr>
      <vt:lpstr>Step 2 :- Modify the skeleton / make your app</vt:lpstr>
      <vt:lpstr>Step 3 :- brunch build</vt:lpstr>
      <vt:lpstr>Step Intermediate :- brunch watch --server</vt:lpstr>
      <vt:lpstr>Best Feature I  like is that</vt:lpstr>
      <vt:lpstr>Difference Between other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Brunch</dc:title>
  <dc:creator>malav patel</dc:creator>
  <cp:lastModifiedBy>malav patel</cp:lastModifiedBy>
  <cp:revision>7</cp:revision>
  <dcterms:created xsi:type="dcterms:W3CDTF">2019-04-22T18:46:55Z</dcterms:created>
  <dcterms:modified xsi:type="dcterms:W3CDTF">2019-04-22T19:27:16Z</dcterms:modified>
</cp:coreProperties>
</file>