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8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6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7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71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7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9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8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1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4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27DF-30A1-4FEB-A440-CF972F185D40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9DF622-733C-472E-A93F-C1E901EE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p5.js/0.8.0/p5.min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.p5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5 - A JavaScript Library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library for - </a:t>
            </a:r>
            <a:r>
              <a:rPr lang="en-US" dirty="0" smtClean="0"/>
              <a:t>artists, designers, educators, and beginners &amp;&amp; some people inspired to learn programming from Mr. Daniel </a:t>
            </a:r>
            <a:r>
              <a:rPr lang="en-US" dirty="0" err="1" smtClean="0"/>
              <a:t>Shiffman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Presentation By – Malav Patel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979" y1="24107" x2="34979" y2="24107"/>
                        <a14:foregroundMark x1="61317" y1="66964" x2="61317" y2="66964"/>
                        <a14:foregroundMark x1="72428" y1="61607" x2="72428" y2="61607"/>
                        <a14:foregroundMark x1="86008" y1="44643" x2="86008" y2="446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01" y="1447800"/>
            <a:ext cx="23145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78" b="95683" l="0" r="897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248" y="509014"/>
            <a:ext cx="2695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45778" y="2873188"/>
            <a:ext cx="8915400" cy="566738"/>
          </a:xfrm>
        </p:spPr>
        <p:txBody>
          <a:bodyPr/>
          <a:lstStyle/>
          <a:p>
            <a:r>
              <a:rPr lang="en-IN" dirty="0" smtClean="0"/>
              <a:t>Thank You – Malav Patel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54" y="1653988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3331" y="251012"/>
            <a:ext cx="8510401" cy="976346"/>
          </a:xfrm>
        </p:spPr>
        <p:txBody>
          <a:bodyPr/>
          <a:lstStyle/>
          <a:p>
            <a:r>
              <a:rPr lang="en-IN" dirty="0" smtClean="0"/>
              <a:t>What is P5.js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3331" y="1326776"/>
            <a:ext cx="8915399" cy="530710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 smtClean="0"/>
              <a:t>Originally </a:t>
            </a:r>
            <a:r>
              <a:rPr lang="en-US" sz="2400" dirty="0"/>
              <a:t>Processing is a flexible software sketchbook and a language </a:t>
            </a: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for </a:t>
            </a:r>
            <a:r>
              <a:rPr lang="en-US" sz="2400" dirty="0"/>
              <a:t>learning how to code within the context of the visual </a:t>
            </a:r>
            <a:r>
              <a:rPr lang="en-US" sz="2400" dirty="0" smtClean="0"/>
              <a:t>arts.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P5.js was idea to implement the processing in modern language environment.</a:t>
            </a:r>
            <a:endParaRPr lang="en-IN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 smtClean="0"/>
              <a:t>The Idea was proposed to make implement processing in JavaScript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/>
              <a:t>T</a:t>
            </a:r>
            <a:r>
              <a:rPr lang="en-IN" sz="2400" dirty="0" smtClean="0"/>
              <a:t>herefore the Library P5 was </a:t>
            </a:r>
            <a:r>
              <a:rPr lang="en-IN" sz="2400" i="1" dirty="0" smtClean="0"/>
              <a:t>created</a:t>
            </a:r>
            <a:r>
              <a:rPr lang="en-IN" sz="2400" dirty="0" smtClean="0"/>
              <a:t> as a interpretation of processing to JavaScript</a:t>
            </a:r>
            <a:r>
              <a:rPr lang="en-US" sz="2400" dirty="0" smtClean="0"/>
              <a:t>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but it evolved in to further more than just the simple interpretation of processing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Due to people from all over the world contributing to development &amp; became its own different development environment.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59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247" y="1183340"/>
            <a:ext cx="8915400" cy="488924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Using the original metaphor of a software </a:t>
            </a:r>
            <a:r>
              <a:rPr lang="en-US" sz="2600" dirty="0" smtClean="0"/>
              <a:t>sketchbook.</a:t>
            </a:r>
          </a:p>
          <a:p>
            <a:r>
              <a:rPr lang="en-US" sz="2600" dirty="0" smtClean="0"/>
              <a:t>p5.js </a:t>
            </a:r>
            <a:r>
              <a:rPr lang="en-US" sz="2600" dirty="0"/>
              <a:t>has a full set of drawing functionality. </a:t>
            </a:r>
            <a:endParaRPr lang="en-US" sz="2600" dirty="0" smtClean="0"/>
          </a:p>
          <a:p>
            <a:r>
              <a:rPr lang="en-US" sz="2600" dirty="0" smtClean="0"/>
              <a:t>However</a:t>
            </a:r>
            <a:r>
              <a:rPr lang="en-US" sz="2600" dirty="0"/>
              <a:t>, </a:t>
            </a:r>
            <a:r>
              <a:rPr lang="en-US" sz="2600" dirty="0" smtClean="0"/>
              <a:t>we </a:t>
            </a:r>
            <a:r>
              <a:rPr lang="en-US" sz="2600" dirty="0"/>
              <a:t>not limited to your drawing </a:t>
            </a:r>
            <a:r>
              <a:rPr lang="en-US" sz="2600" dirty="0" smtClean="0"/>
              <a:t>canvas.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can think of your whole browser page as your sketch! </a:t>
            </a:r>
            <a:endParaRPr lang="en-US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this, p5.js has add-on libraries that make it easy to interact </a:t>
            </a:r>
            <a:r>
              <a:rPr lang="en-US" sz="2600" dirty="0" smtClean="0"/>
              <a:t>with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HTML5 </a:t>
            </a:r>
            <a:r>
              <a:rPr lang="en-US" sz="2200" dirty="0" smtClean="0"/>
              <a:t>objects</a:t>
            </a:r>
          </a:p>
          <a:p>
            <a:pPr lvl="1"/>
            <a:r>
              <a:rPr lang="en-US" sz="2200" dirty="0" smtClean="0"/>
              <a:t>including text</a:t>
            </a:r>
          </a:p>
          <a:p>
            <a:pPr lvl="1"/>
            <a:r>
              <a:rPr lang="en-US" sz="2200" dirty="0" smtClean="0"/>
              <a:t>input,</a:t>
            </a:r>
          </a:p>
          <a:p>
            <a:pPr lvl="1"/>
            <a:r>
              <a:rPr lang="en-US" sz="2200" dirty="0" smtClean="0"/>
              <a:t>Video</a:t>
            </a:r>
          </a:p>
          <a:p>
            <a:pPr lvl="1"/>
            <a:r>
              <a:rPr lang="en-US" sz="2200" dirty="0" smtClean="0"/>
              <a:t> webcam </a:t>
            </a:r>
            <a:r>
              <a:rPr lang="en-US" sz="2200" dirty="0"/>
              <a:t>and sound.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0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P5.js Basic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P5.js library into you project by</a:t>
            </a:r>
          </a:p>
          <a:p>
            <a:pPr lvl="1"/>
            <a:r>
              <a:rPr lang="en-IN" dirty="0" smtClean="0"/>
              <a:t>Downloading and adding &lt;script </a:t>
            </a:r>
            <a:r>
              <a:rPr lang="en-IN" dirty="0" err="1" smtClean="0"/>
              <a:t>src</a:t>
            </a:r>
            <a:r>
              <a:rPr lang="en-IN" dirty="0" smtClean="0"/>
              <a:t>=“Your/Path/to/p5.min.js”&gt;&lt;/script&gt;</a:t>
            </a:r>
          </a:p>
          <a:p>
            <a:pPr lvl="1"/>
            <a:r>
              <a:rPr lang="en-IN" dirty="0" smtClean="0"/>
              <a:t>Or from CDN </a:t>
            </a:r>
            <a:r>
              <a:rPr lang="en-IN" dirty="0" err="1" smtClean="0"/>
              <a:t>src</a:t>
            </a:r>
            <a:r>
              <a:rPr lang="en-IN" dirty="0" smtClean="0"/>
              <a:t>=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cdnjs.cloudflare.com/ajax/libs/p5.js/0.8.0/p5.min.js</a:t>
            </a:r>
            <a:endParaRPr lang="en-IN" dirty="0"/>
          </a:p>
          <a:p>
            <a:r>
              <a:rPr lang="en-IN" dirty="0" smtClean="0"/>
              <a:t>Now add “Sketch.js” </a:t>
            </a:r>
            <a:r>
              <a:rPr lang="en-IN" dirty="0" smtClean="0">
                <a:sym typeface="Wingdings" panose="05000000000000000000" pitchFamily="2" charset="2"/>
              </a:rPr>
              <a:t> Default Naming Convention, to the index.html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Further inside the Sketch.js we have 2 Main Functions.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function setup()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function draw()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The life cycle lies in these two functions.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There are more Life Cycle Function available but we don’t always use them.</a:t>
            </a:r>
          </a:p>
        </p:txBody>
      </p:sp>
    </p:spTree>
    <p:extLst>
      <p:ext uri="{BB962C8B-B14F-4D97-AF65-F5344CB8AC3E}">
        <p14:creationId xmlns:p14="http://schemas.microsoft.com/office/powerpoint/2010/main" val="323893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910" y="426886"/>
            <a:ext cx="4507122" cy="953678"/>
          </a:xfrm>
        </p:spPr>
        <p:txBody>
          <a:bodyPr/>
          <a:lstStyle/>
          <a:p>
            <a:r>
              <a:rPr lang="en-IN" dirty="0" smtClean="0"/>
              <a:t>setup() &amp;&amp; draw()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447" y="1380564"/>
            <a:ext cx="9590048" cy="47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900" y="367552"/>
            <a:ext cx="8098024" cy="1080247"/>
          </a:xfrm>
        </p:spPr>
        <p:txBody>
          <a:bodyPr/>
          <a:lstStyle/>
          <a:p>
            <a:r>
              <a:rPr lang="en-IN" dirty="0" smtClean="0"/>
              <a:t>More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900" y="1541928"/>
            <a:ext cx="8745865" cy="501127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3D – Make the Content of the browser 3D what is more to Say.</a:t>
            </a:r>
          </a:p>
          <a:p>
            <a:r>
              <a:rPr lang="en-IN" sz="2400" dirty="0" smtClean="0"/>
              <a:t>Math – are you bad at mathematics and forget how to calculate angles, and distance and Sine wave, Cos wave etc… everything is covered in short abstractive methods for us to use.</a:t>
            </a:r>
          </a:p>
          <a:p>
            <a:r>
              <a:rPr lang="en-IN" sz="2400" dirty="0" smtClean="0"/>
              <a:t>We got all the physics covered – want to make cloth simulation, Spring, Smoke Particles, Flocking, Brownian Motion, and Tons of more &amp; all abstracted methods to implement.</a:t>
            </a:r>
          </a:p>
          <a:p>
            <a:r>
              <a:rPr lang="en-IN" sz="2400" dirty="0" smtClean="0"/>
              <a:t>We got tons of shapes Umm all of the shapes I say.</a:t>
            </a:r>
          </a:p>
          <a:p>
            <a:r>
              <a:rPr lang="en-IN" sz="2400" dirty="0" smtClean="0"/>
              <a:t>Want to use API to get data we got that covered.</a:t>
            </a:r>
          </a:p>
        </p:txBody>
      </p:sp>
    </p:spTree>
    <p:extLst>
      <p:ext uri="{BB962C8B-B14F-4D97-AF65-F5344CB8AC3E}">
        <p14:creationId xmlns:p14="http://schemas.microsoft.com/office/powerpoint/2010/main" val="8708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Continue.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3765"/>
          </a:xfrm>
        </p:spPr>
        <p:txBody>
          <a:bodyPr>
            <a:normAutofit/>
          </a:bodyPr>
          <a:lstStyle/>
          <a:p>
            <a:r>
              <a:rPr lang="en-IN" sz="2400" dirty="0"/>
              <a:t>DOM that’s Basic.</a:t>
            </a:r>
          </a:p>
          <a:p>
            <a:r>
              <a:rPr lang="en-IN" sz="2400" dirty="0"/>
              <a:t>Mobile – </a:t>
            </a:r>
            <a:r>
              <a:rPr lang="en-IN" sz="2400" dirty="0" err="1"/>
              <a:t>Ayy</a:t>
            </a:r>
            <a:r>
              <a:rPr lang="en-IN" sz="2400" dirty="0"/>
              <a:t> That is also included.</a:t>
            </a:r>
          </a:p>
          <a:p>
            <a:r>
              <a:rPr lang="en-IN" sz="2400" dirty="0"/>
              <a:t>Inputs – Mic, Camera, Keyboard, Touch inputs, All of them.</a:t>
            </a:r>
          </a:p>
          <a:p>
            <a:r>
              <a:rPr lang="en-IN" sz="2400" dirty="0"/>
              <a:t>Sound and Typography too.</a:t>
            </a:r>
          </a:p>
          <a:p>
            <a:r>
              <a:rPr lang="en-IN" sz="2400" dirty="0" err="1" smtClean="0"/>
              <a:t>Geoloaction</a:t>
            </a:r>
            <a:endParaRPr lang="en-IN" sz="2400" dirty="0" smtClean="0"/>
          </a:p>
          <a:p>
            <a:r>
              <a:rPr lang="en-IN" sz="2400" dirty="0" err="1" smtClean="0"/>
              <a:t>Arduino</a:t>
            </a:r>
            <a:endParaRPr lang="en-IN" sz="2400" dirty="0" smtClean="0"/>
          </a:p>
          <a:p>
            <a:r>
              <a:rPr lang="en-IN" sz="2400" dirty="0" smtClean="0"/>
              <a:t>Game library – And More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6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9175"/>
            <a:ext cx="8915400" cy="5244353"/>
          </a:xfrm>
        </p:spPr>
        <p:txBody>
          <a:bodyPr>
            <a:noAutofit/>
          </a:bodyPr>
          <a:lstStyle/>
          <a:p>
            <a:r>
              <a:rPr lang="en-IN" sz="2000" dirty="0" smtClean="0"/>
              <a:t>The Main Feature of P5.js is abstraction so that we only have to deal with the problem of the creative idea we have</a:t>
            </a:r>
          </a:p>
          <a:p>
            <a:r>
              <a:rPr lang="en-IN" sz="2000" dirty="0" smtClean="0"/>
              <a:t>And Skip the Most of the hard part that is dealing with Math, Functions calls And Other stuff.</a:t>
            </a:r>
          </a:p>
          <a:p>
            <a:r>
              <a:rPr lang="en-IN" sz="2000" dirty="0" smtClean="0"/>
              <a:t>p5.js provides simple and effective methods and their lifecycle easily understood by anyone even beginners.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. We have method </a:t>
            </a:r>
            <a:r>
              <a:rPr lang="en-IN" sz="2000" dirty="0" err="1" smtClean="0"/>
              <a:t>keyPressed</a:t>
            </a:r>
            <a:r>
              <a:rPr lang="en-IN" sz="2000" dirty="0" smtClean="0"/>
              <a:t>() as simple it sounds,  anyone can interpret that the code in block will be activated every time key is pressed.</a:t>
            </a:r>
          </a:p>
          <a:p>
            <a:pPr lvl="1"/>
            <a:r>
              <a:rPr lang="en-IN" sz="1800" dirty="0" smtClean="0"/>
              <a:t>We can check with key codes and see which key is pressed to further filter it.</a:t>
            </a:r>
          </a:p>
          <a:p>
            <a:r>
              <a:rPr lang="en-IN" sz="2000" dirty="0" smtClean="0"/>
              <a:t>Function preload() will load everything in it before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15428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Wiki – Filler </a:t>
            </a:r>
            <a:r>
              <a:rPr lang="en-IN" dirty="0" err="1" smtClean="0"/>
              <a:t>Silde</a:t>
            </a:r>
            <a:r>
              <a:rPr lang="en-IN" dirty="0" smtClean="0"/>
              <a:t> (I don’t know what’s more)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Started by Lauren McCarthy in 2013 </a:t>
            </a:r>
          </a:p>
          <a:p>
            <a:r>
              <a:rPr lang="en-US" dirty="0" smtClean="0"/>
              <a:t>A </a:t>
            </a:r>
            <a:r>
              <a:rPr lang="en-US" dirty="0"/>
              <a:t>native JavaScript alternative to Processing.js that has the official support of the Processing Foundation</a:t>
            </a:r>
            <a:r>
              <a:rPr lang="en-US" dirty="0" smtClean="0"/>
              <a:t>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Starts – 10,000+</a:t>
            </a:r>
          </a:p>
          <a:p>
            <a:r>
              <a:rPr lang="en-IN" dirty="0" smtClean="0"/>
              <a:t>Forks- 1,500+</a:t>
            </a:r>
          </a:p>
          <a:p>
            <a:r>
              <a:rPr lang="en-IN" dirty="0" smtClean="0"/>
              <a:t>Works with all Browser’s.</a:t>
            </a:r>
          </a:p>
          <a:p>
            <a:r>
              <a:rPr lang="en-IN" dirty="0" smtClean="0"/>
              <a:t>More that 1000 contributors.</a:t>
            </a:r>
          </a:p>
          <a:p>
            <a:r>
              <a:rPr lang="en-IN" dirty="0" smtClean="0"/>
              <a:t>Introduction – </a:t>
            </a:r>
            <a:r>
              <a:rPr lang="en-IN" dirty="0" smtClean="0">
                <a:hlinkClick r:id="rId2"/>
              </a:rPr>
              <a:t>https://hello.p5js.org</a:t>
            </a:r>
            <a:endParaRPr lang="en-IN" dirty="0" smtClean="0"/>
          </a:p>
          <a:p>
            <a:r>
              <a:rPr lang="en-IN" dirty="0" err="1" smtClean="0"/>
              <a:t>Ahhhhhh</a:t>
            </a:r>
            <a:r>
              <a:rPr lang="en-IN" dirty="0" smtClean="0"/>
              <a:t> Nothing I </a:t>
            </a:r>
            <a:r>
              <a:rPr lang="en-IN" smtClean="0"/>
              <a:t>can think of.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962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621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Wisp</vt:lpstr>
      <vt:lpstr>p5 - A JavaScript Library</vt:lpstr>
      <vt:lpstr>What is P5.js</vt:lpstr>
      <vt:lpstr>PowerPoint Presentation</vt:lpstr>
      <vt:lpstr>P5.js Basic Setup</vt:lpstr>
      <vt:lpstr>setup() &amp;&amp; draw()</vt:lpstr>
      <vt:lpstr>More Features</vt:lpstr>
      <vt:lpstr>Features Continue.</vt:lpstr>
      <vt:lpstr>Abstraction</vt:lpstr>
      <vt:lpstr>Wiki – Filler Silde (I don’t know what’s more)</vt:lpstr>
      <vt:lpstr>Thank You – Malav Patel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P5.js – A JavaScript Library</dc:title>
  <dc:creator>malav patel</dc:creator>
  <cp:lastModifiedBy>malav patel</cp:lastModifiedBy>
  <cp:revision>19</cp:revision>
  <dcterms:created xsi:type="dcterms:W3CDTF">2019-04-17T09:06:32Z</dcterms:created>
  <dcterms:modified xsi:type="dcterms:W3CDTF">2019-04-17T11:29:46Z</dcterms:modified>
</cp:coreProperties>
</file>