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2DB3A5-94BF-4414-8B38-E1C0ABB64D4E}">
  <a:tblStyle styleId="{742DB3A5-94BF-4414-8B38-E1C0ABB64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19e6f1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19e6f1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19e6f14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19e6f1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19e6f14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19e6f14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18ee40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18ee40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19e6f1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19e6f1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19e6f14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19e6f14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19e6f14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19e6f14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456000" y="1697651"/>
            <a:ext cx="5361300" cy="12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GATHER</a:t>
            </a:r>
            <a:r>
              <a:rPr lang="en"/>
              <a:t>: a family and collaboration application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75625" y="803650"/>
            <a:ext cx="53613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CS 440: Development Project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Software in support for Distributed Collaboration</a:t>
            </a:r>
            <a:endParaRPr sz="18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7" y="220996"/>
            <a:ext cx="3013775" cy="47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576350" y="2993675"/>
            <a:ext cx="50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Akshant Jain, Ayna Jain, S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haan Shekhar,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Tirth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23500" y="1888625"/>
            <a:ext cx="8097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secure online collaboration/entertainment platform personalized according to needs of the users.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by office groups, family groups, friend circles, etc. for group meetings, entertainment parties and collaboration in the smoothest way possible.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 connect people to their co-workers, family members, friends, etc. remotely, in the best way possible.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Platform independent to lower down minimum requirement and engage </a:t>
            </a:r>
            <a:r>
              <a:rPr lang="en" sz="1400"/>
              <a:t>maximum</a:t>
            </a:r>
            <a:r>
              <a:rPr lang="en" sz="1400"/>
              <a:t> number of people.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819150" y="1502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{742DB3A5-94BF-4414-8B38-E1C0ABB64D4E}</a:tableStyleId>
              </a:tblPr>
              <a:tblGrid>
                <a:gridCol w="1560325"/>
                <a:gridCol w="1560325"/>
                <a:gridCol w="1560325"/>
                <a:gridCol w="1560325"/>
                <a:gridCol w="1560325"/>
              </a:tblGrid>
              <a:tr h="4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Functional 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 group members.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chats and video calls.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Shop/gift items.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Multiplayer games.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 &amp; Sustainability 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Smooth UI animations, material UI.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Consistent good quality video.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Powerful integration with third party apps.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 leaderboard scores updates.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</a:t>
                      </a:r>
                      <a:r>
                        <a:rPr lang="en"/>
                        <a:t>Maintenance</a:t>
                      </a:r>
                      <a:r>
                        <a:rPr lang="en"/>
                        <a:t> &amp; Availability 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Available at all times.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Available at all times.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</a:t>
                      </a:r>
                      <a:r>
                        <a:rPr lang="en"/>
                        <a:t>features</a:t>
                      </a:r>
                      <a:r>
                        <a:rPr lang="en"/>
                        <a:t> may be available only during active hours.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Available at all times.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</a:t>
            </a:r>
            <a:r>
              <a:rPr lang="en"/>
              <a:t>m Design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system will be built on three main subsystems: database system, chat microservice, GPS service, and payment system.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GPS Service:</a:t>
            </a:r>
            <a:r>
              <a:rPr lang="en" sz="1400"/>
              <a:t> For accessing the location of the online users.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Database system:</a:t>
            </a:r>
            <a:r>
              <a:rPr lang="en" sz="1400"/>
              <a:t> To store all the information and chat history of the users.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Chat microservice:</a:t>
            </a:r>
            <a:r>
              <a:rPr lang="en" sz="1400"/>
              <a:t> To handle the chatting features of the application.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Payment system:</a:t>
            </a:r>
            <a:r>
              <a:rPr lang="en" sz="1400"/>
              <a:t> To handle the payments with integrations with different platforms.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79075" y="37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58900" y="1229625"/>
            <a:ext cx="80331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75" y="1026950"/>
            <a:ext cx="5750825" cy="373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704925"/>
            <a:ext cx="75057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Account Creation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User’s account is created if email is valid, username is available and password meets criteria.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Tutorial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 is guided via a video/text on how the product works and how each feature enhances their experience.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Creation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 is walked through a series of options to create a project by customizing the group settings.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The product sends a notification to the user’s device reminding them of any upcoming events.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E-commerce Integration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Users will have access to popular e-commerce platforms such as Amazon, Ubereats, DoorDash, etc., which will allow them access to their daily needs while intensifying user experience.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Popup Quizzes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Users will have access to sharing their shopping choices with the other group members during important events such as birthdays and anniversaries.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Timeline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Users will be able to share their lifestyle in the form for small video clips with the other members of the group.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Group/Individual Chat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Users will be able to interact with separately or via group chat.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with other products</a:t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819150" y="15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{742DB3A5-94BF-4414-8B38-E1C0ABB64D4E}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Competition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they provide that we too…?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we provide that they don’t…!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WhatsApp (smartphone)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Group chat and video, live location sharing, media sharing.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Integrated game leaderboards, </a:t>
                      </a:r>
                      <a:r>
                        <a:rPr lang="en" sz="1200"/>
                        <a:t>remote</a:t>
                      </a:r>
                      <a:r>
                        <a:rPr lang="en" sz="1200"/>
                        <a:t> sending gifts and packages with exclusive offers, complete multi platform support, tons of customization and personalization.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Microsoft Teams/Zoom (PC)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desktop support, office related work support.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the smartphone features are available on computer as well. No </a:t>
                      </a:r>
                      <a:r>
                        <a:rPr lang="en" sz="1200"/>
                        <a:t>compromise</a:t>
                      </a:r>
                      <a:r>
                        <a:rPr lang="en" sz="1200"/>
                        <a:t>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and future additions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 delivery system and direct association with shops and restaurants for faster, more accurate, and cost effective delivery.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 generated </a:t>
            </a:r>
            <a:r>
              <a:rPr lang="en"/>
              <a:t>quizzes</a:t>
            </a:r>
            <a:r>
              <a:rPr lang="en"/>
              <a:t> for the group members to play on birthdays having questions about lifestyle of the birthday person, and small in app games for fun.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calendar integration for household tasks, office routines, daily routines of group members, birthdays, important events,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Office </a:t>
            </a:r>
            <a:r>
              <a:rPr lang="en"/>
              <a:t>version of the application that can support variety of workflows according to the need of the user.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